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Ohangwena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Namibia • State Map | Fully Editable Vector Shape</a:t>
            </a:r>
          </a:p>
        </p:txBody>
      </p:sp>
      <p:sp>
        <p:nvSpPr>
          <p:cNvPr id="101" name="Ohangwena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30160" y="7400"/>
                </a:moveTo>
                <a:lnTo>
                  <a:pt x="30190" y="7400"/>
                </a:lnTo>
                <a:lnTo>
                  <a:pt x="30210" y="7400"/>
                </a:lnTo>
                <a:lnTo>
                  <a:pt x="30330" y="7400"/>
                </a:lnTo>
                <a:lnTo>
                  <a:pt x="30390" y="7400"/>
                </a:lnTo>
                <a:lnTo>
                  <a:pt x="30720" y="7400"/>
                </a:lnTo>
                <a:lnTo>
                  <a:pt x="30790" y="7400"/>
                </a:lnTo>
                <a:lnTo>
                  <a:pt x="30930" y="7400"/>
                </a:lnTo>
                <a:lnTo>
                  <a:pt x="31050" y="7400"/>
                </a:lnTo>
                <a:lnTo>
                  <a:pt x="31180" y="7400"/>
                </a:lnTo>
                <a:lnTo>
                  <a:pt x="31380" y="7400"/>
                </a:lnTo>
                <a:lnTo>
                  <a:pt x="31550" y="7400"/>
                </a:lnTo>
                <a:lnTo>
                  <a:pt x="31790" y="7400"/>
                </a:lnTo>
                <a:lnTo>
                  <a:pt x="31910" y="7400"/>
                </a:lnTo>
                <a:lnTo>
                  <a:pt x="32080" y="7400"/>
                </a:lnTo>
                <a:lnTo>
                  <a:pt x="32260" y="7400"/>
                </a:lnTo>
                <a:lnTo>
                  <a:pt x="32280" y="7390"/>
                </a:lnTo>
                <a:lnTo>
                  <a:pt x="32340" y="7390"/>
                </a:lnTo>
                <a:lnTo>
                  <a:pt x="32470" y="7390"/>
                </a:lnTo>
                <a:lnTo>
                  <a:pt x="32530" y="7390"/>
                </a:lnTo>
                <a:lnTo>
                  <a:pt x="32580" y="7390"/>
                </a:lnTo>
                <a:lnTo>
                  <a:pt x="32710" y="7390"/>
                </a:lnTo>
                <a:lnTo>
                  <a:pt x="32930" y="7390"/>
                </a:lnTo>
                <a:lnTo>
                  <a:pt x="33210" y="7390"/>
                </a:lnTo>
                <a:lnTo>
                  <a:pt x="33280" y="7390"/>
                </a:lnTo>
                <a:lnTo>
                  <a:pt x="33470" y="7390"/>
                </a:lnTo>
                <a:lnTo>
                  <a:pt x="33590" y="7390"/>
                </a:lnTo>
                <a:lnTo>
                  <a:pt x="33620" y="7390"/>
                </a:lnTo>
                <a:lnTo>
                  <a:pt x="33840" y="7390"/>
                </a:lnTo>
                <a:lnTo>
                  <a:pt x="33940" y="7390"/>
                </a:lnTo>
                <a:lnTo>
                  <a:pt x="34010" y="7390"/>
                </a:lnTo>
                <a:lnTo>
                  <a:pt x="34370" y="7390"/>
                </a:lnTo>
                <a:lnTo>
                  <a:pt x="34880" y="7390"/>
                </a:lnTo>
                <a:lnTo>
                  <a:pt x="34890" y="7390"/>
                </a:lnTo>
                <a:lnTo>
                  <a:pt x="34920" y="7390"/>
                </a:lnTo>
                <a:lnTo>
                  <a:pt x="34990" y="7390"/>
                </a:lnTo>
                <a:lnTo>
                  <a:pt x="35160" y="7390"/>
                </a:lnTo>
                <a:lnTo>
                  <a:pt x="35290" y="7390"/>
                </a:lnTo>
                <a:lnTo>
                  <a:pt x="35320" y="7390"/>
                </a:lnTo>
                <a:lnTo>
                  <a:pt x="35950" y="7390"/>
                </a:lnTo>
                <a:lnTo>
                  <a:pt x="36310" y="7390"/>
                </a:lnTo>
                <a:lnTo>
                  <a:pt x="36950" y="7390"/>
                </a:lnTo>
                <a:lnTo>
                  <a:pt x="37480" y="7390"/>
                </a:lnTo>
                <a:lnTo>
                  <a:pt x="37770" y="7390"/>
                </a:lnTo>
                <a:lnTo>
                  <a:pt x="38300" y="7390"/>
                </a:lnTo>
                <a:lnTo>
                  <a:pt x="39060" y="7390"/>
                </a:lnTo>
                <a:lnTo>
                  <a:pt x="39670" y="7390"/>
                </a:lnTo>
                <a:lnTo>
                  <a:pt x="41790" y="7390"/>
                </a:lnTo>
                <a:lnTo>
                  <a:pt x="42510" y="7390"/>
                </a:lnTo>
                <a:lnTo>
                  <a:pt x="43280" y="7390"/>
                </a:lnTo>
                <a:lnTo>
                  <a:pt x="43970" y="7390"/>
                </a:lnTo>
                <a:lnTo>
                  <a:pt x="46650" y="7380"/>
                </a:lnTo>
                <a:lnTo>
                  <a:pt x="46650" y="9930"/>
                </a:lnTo>
                <a:lnTo>
                  <a:pt x="44970" y="9960"/>
                </a:lnTo>
                <a:lnTo>
                  <a:pt x="44210" y="9980"/>
                </a:lnTo>
                <a:lnTo>
                  <a:pt x="43810" y="9980"/>
                </a:lnTo>
                <a:lnTo>
                  <a:pt x="43750" y="9980"/>
                </a:lnTo>
                <a:lnTo>
                  <a:pt x="43650" y="9990"/>
                </a:lnTo>
                <a:lnTo>
                  <a:pt x="43570" y="9990"/>
                </a:lnTo>
                <a:lnTo>
                  <a:pt x="43280" y="9990"/>
                </a:lnTo>
                <a:lnTo>
                  <a:pt x="43270" y="9990"/>
                </a:lnTo>
                <a:lnTo>
                  <a:pt x="43120" y="10000"/>
                </a:lnTo>
                <a:lnTo>
                  <a:pt x="42930" y="10000"/>
                </a:lnTo>
                <a:lnTo>
                  <a:pt x="42040" y="10010"/>
                </a:lnTo>
                <a:lnTo>
                  <a:pt x="42020" y="10020"/>
                </a:lnTo>
                <a:lnTo>
                  <a:pt x="41940" y="10020"/>
                </a:lnTo>
                <a:lnTo>
                  <a:pt x="40830" y="10040"/>
                </a:lnTo>
                <a:lnTo>
                  <a:pt x="40750" y="10040"/>
                </a:lnTo>
                <a:lnTo>
                  <a:pt x="39900" y="10050"/>
                </a:lnTo>
                <a:lnTo>
                  <a:pt x="39890" y="10050"/>
                </a:lnTo>
                <a:lnTo>
                  <a:pt x="39490" y="10060"/>
                </a:lnTo>
                <a:lnTo>
                  <a:pt x="39030" y="10060"/>
                </a:lnTo>
                <a:lnTo>
                  <a:pt x="38570" y="10070"/>
                </a:lnTo>
                <a:lnTo>
                  <a:pt x="38310" y="10080"/>
                </a:lnTo>
                <a:lnTo>
                  <a:pt x="38240" y="10100"/>
                </a:lnTo>
                <a:lnTo>
                  <a:pt x="38000" y="10210"/>
                </a:lnTo>
                <a:lnTo>
                  <a:pt x="37610" y="10380"/>
                </a:lnTo>
                <a:lnTo>
                  <a:pt x="37520" y="10410"/>
                </a:lnTo>
                <a:lnTo>
                  <a:pt x="37420" y="10460"/>
                </a:lnTo>
                <a:lnTo>
                  <a:pt x="37030" y="10620"/>
                </a:lnTo>
                <a:lnTo>
                  <a:pt x="36640" y="10800"/>
                </a:lnTo>
                <a:lnTo>
                  <a:pt x="36500" y="10860"/>
                </a:lnTo>
                <a:lnTo>
                  <a:pt x="36220" y="10970"/>
                </a:lnTo>
                <a:lnTo>
                  <a:pt x="35960" y="11090"/>
                </a:lnTo>
                <a:lnTo>
                  <a:pt x="35890" y="11120"/>
                </a:lnTo>
                <a:lnTo>
                  <a:pt x="35700" y="11200"/>
                </a:lnTo>
                <a:lnTo>
                  <a:pt x="35690" y="11210"/>
                </a:lnTo>
                <a:lnTo>
                  <a:pt x="35690" y="11200"/>
                </a:lnTo>
                <a:lnTo>
                  <a:pt x="35590" y="11140"/>
                </a:lnTo>
                <a:lnTo>
                  <a:pt x="35580" y="11130"/>
                </a:lnTo>
                <a:lnTo>
                  <a:pt x="35570" y="11120"/>
                </a:lnTo>
                <a:lnTo>
                  <a:pt x="35380" y="11000"/>
                </a:lnTo>
                <a:lnTo>
                  <a:pt x="35160" y="10840"/>
                </a:lnTo>
                <a:lnTo>
                  <a:pt x="35100" y="10800"/>
                </a:lnTo>
                <a:lnTo>
                  <a:pt x="34970" y="10710"/>
                </a:lnTo>
                <a:lnTo>
                  <a:pt x="34890" y="10660"/>
                </a:lnTo>
                <a:lnTo>
                  <a:pt x="34840" y="10620"/>
                </a:lnTo>
                <a:lnTo>
                  <a:pt x="34700" y="10530"/>
                </a:lnTo>
                <a:lnTo>
                  <a:pt x="34670" y="10510"/>
                </a:lnTo>
                <a:lnTo>
                  <a:pt x="34660" y="10500"/>
                </a:lnTo>
                <a:lnTo>
                  <a:pt x="34630" y="10480"/>
                </a:lnTo>
                <a:lnTo>
                  <a:pt x="34440" y="10350"/>
                </a:lnTo>
                <a:lnTo>
                  <a:pt x="34420" y="10340"/>
                </a:lnTo>
                <a:lnTo>
                  <a:pt x="34200" y="10180"/>
                </a:lnTo>
                <a:lnTo>
                  <a:pt x="34180" y="10170"/>
                </a:lnTo>
                <a:lnTo>
                  <a:pt x="34170" y="10170"/>
                </a:lnTo>
                <a:lnTo>
                  <a:pt x="34120" y="10130"/>
                </a:lnTo>
                <a:lnTo>
                  <a:pt x="34040" y="10080"/>
                </a:lnTo>
                <a:lnTo>
                  <a:pt x="33980" y="10030"/>
                </a:lnTo>
                <a:lnTo>
                  <a:pt x="33940" y="10010"/>
                </a:lnTo>
                <a:lnTo>
                  <a:pt x="33920" y="10000"/>
                </a:lnTo>
                <a:lnTo>
                  <a:pt x="33890" y="9970"/>
                </a:lnTo>
                <a:lnTo>
                  <a:pt x="33860" y="9960"/>
                </a:lnTo>
                <a:lnTo>
                  <a:pt x="33840" y="9940"/>
                </a:lnTo>
                <a:lnTo>
                  <a:pt x="33780" y="9900"/>
                </a:lnTo>
                <a:lnTo>
                  <a:pt x="33760" y="9880"/>
                </a:lnTo>
                <a:lnTo>
                  <a:pt x="33730" y="9870"/>
                </a:lnTo>
                <a:lnTo>
                  <a:pt x="33640" y="9800"/>
                </a:lnTo>
                <a:lnTo>
                  <a:pt x="33510" y="9710"/>
                </a:lnTo>
                <a:lnTo>
                  <a:pt x="33500" y="9710"/>
                </a:lnTo>
                <a:lnTo>
                  <a:pt x="33430" y="9660"/>
                </a:lnTo>
                <a:lnTo>
                  <a:pt x="33350" y="9600"/>
                </a:lnTo>
                <a:lnTo>
                  <a:pt x="33210" y="9500"/>
                </a:lnTo>
                <a:lnTo>
                  <a:pt x="33200" y="9500"/>
                </a:lnTo>
                <a:lnTo>
                  <a:pt x="33140" y="9500"/>
                </a:lnTo>
                <a:lnTo>
                  <a:pt x="33090" y="9500"/>
                </a:lnTo>
                <a:lnTo>
                  <a:pt x="33040" y="9490"/>
                </a:lnTo>
                <a:lnTo>
                  <a:pt x="33030" y="9490"/>
                </a:lnTo>
                <a:lnTo>
                  <a:pt x="32910" y="9490"/>
                </a:lnTo>
                <a:lnTo>
                  <a:pt x="32890" y="9490"/>
                </a:lnTo>
                <a:lnTo>
                  <a:pt x="32750" y="9480"/>
                </a:lnTo>
                <a:lnTo>
                  <a:pt x="32620" y="9470"/>
                </a:lnTo>
                <a:lnTo>
                  <a:pt x="32580" y="9470"/>
                </a:lnTo>
                <a:lnTo>
                  <a:pt x="32480" y="9470"/>
                </a:lnTo>
                <a:lnTo>
                  <a:pt x="32330" y="9460"/>
                </a:lnTo>
                <a:lnTo>
                  <a:pt x="32320" y="9460"/>
                </a:lnTo>
                <a:lnTo>
                  <a:pt x="32180" y="9450"/>
                </a:lnTo>
                <a:lnTo>
                  <a:pt x="32130" y="9450"/>
                </a:lnTo>
                <a:lnTo>
                  <a:pt x="32090" y="9450"/>
                </a:lnTo>
                <a:lnTo>
                  <a:pt x="31930" y="9440"/>
                </a:lnTo>
                <a:lnTo>
                  <a:pt x="31870" y="9440"/>
                </a:lnTo>
                <a:lnTo>
                  <a:pt x="31860" y="9440"/>
                </a:lnTo>
                <a:lnTo>
                  <a:pt x="31850" y="9440"/>
                </a:lnTo>
                <a:lnTo>
                  <a:pt x="31770" y="9430"/>
                </a:lnTo>
                <a:lnTo>
                  <a:pt x="31700" y="9430"/>
                </a:lnTo>
                <a:lnTo>
                  <a:pt x="31580" y="9420"/>
                </a:lnTo>
                <a:lnTo>
                  <a:pt x="31520" y="9420"/>
                </a:lnTo>
                <a:lnTo>
                  <a:pt x="31440" y="9410"/>
                </a:lnTo>
                <a:lnTo>
                  <a:pt x="31420" y="9410"/>
                </a:lnTo>
                <a:lnTo>
                  <a:pt x="31390" y="9410"/>
                </a:lnTo>
                <a:lnTo>
                  <a:pt x="31370" y="9410"/>
                </a:lnTo>
                <a:lnTo>
                  <a:pt x="31270" y="9400"/>
                </a:lnTo>
                <a:lnTo>
                  <a:pt x="31200" y="9400"/>
                </a:lnTo>
                <a:lnTo>
                  <a:pt x="31130" y="9390"/>
                </a:lnTo>
                <a:lnTo>
                  <a:pt x="31040" y="9390"/>
                </a:lnTo>
                <a:lnTo>
                  <a:pt x="31000" y="9390"/>
                </a:lnTo>
                <a:lnTo>
                  <a:pt x="30980" y="9380"/>
                </a:lnTo>
                <a:lnTo>
                  <a:pt x="30880" y="9380"/>
                </a:lnTo>
                <a:lnTo>
                  <a:pt x="30870" y="9370"/>
                </a:lnTo>
                <a:lnTo>
                  <a:pt x="30860" y="9370"/>
                </a:lnTo>
                <a:lnTo>
                  <a:pt x="30850" y="9360"/>
                </a:lnTo>
                <a:lnTo>
                  <a:pt x="30850" y="9350"/>
                </a:lnTo>
                <a:lnTo>
                  <a:pt x="30840" y="9340"/>
                </a:lnTo>
                <a:lnTo>
                  <a:pt x="30840" y="9330"/>
                </a:lnTo>
                <a:lnTo>
                  <a:pt x="30830" y="9310"/>
                </a:lnTo>
                <a:lnTo>
                  <a:pt x="30830" y="9290"/>
                </a:lnTo>
                <a:lnTo>
                  <a:pt x="30820" y="9280"/>
                </a:lnTo>
                <a:lnTo>
                  <a:pt x="30820" y="9270"/>
                </a:lnTo>
                <a:lnTo>
                  <a:pt x="30820" y="9260"/>
                </a:lnTo>
                <a:lnTo>
                  <a:pt x="30830" y="9240"/>
                </a:lnTo>
                <a:lnTo>
                  <a:pt x="30830" y="9220"/>
                </a:lnTo>
                <a:lnTo>
                  <a:pt x="30840" y="9210"/>
                </a:lnTo>
                <a:lnTo>
                  <a:pt x="30850" y="9190"/>
                </a:lnTo>
                <a:lnTo>
                  <a:pt x="30860" y="9180"/>
                </a:lnTo>
                <a:lnTo>
                  <a:pt x="30860" y="9170"/>
                </a:lnTo>
                <a:lnTo>
                  <a:pt x="30860" y="9150"/>
                </a:lnTo>
                <a:lnTo>
                  <a:pt x="30870" y="9140"/>
                </a:lnTo>
                <a:lnTo>
                  <a:pt x="30870" y="9130"/>
                </a:lnTo>
                <a:lnTo>
                  <a:pt x="30880" y="9120"/>
                </a:lnTo>
                <a:lnTo>
                  <a:pt x="30880" y="9110"/>
                </a:lnTo>
                <a:lnTo>
                  <a:pt x="30880" y="9100"/>
                </a:lnTo>
                <a:lnTo>
                  <a:pt x="30880" y="9080"/>
                </a:lnTo>
                <a:lnTo>
                  <a:pt x="30880" y="9070"/>
                </a:lnTo>
                <a:lnTo>
                  <a:pt x="30890" y="9060"/>
                </a:lnTo>
                <a:lnTo>
                  <a:pt x="30890" y="9050"/>
                </a:lnTo>
                <a:lnTo>
                  <a:pt x="30880" y="9040"/>
                </a:lnTo>
                <a:lnTo>
                  <a:pt x="30880" y="9030"/>
                </a:lnTo>
                <a:lnTo>
                  <a:pt x="30870" y="9020"/>
                </a:lnTo>
                <a:lnTo>
                  <a:pt x="30870" y="9000"/>
                </a:lnTo>
                <a:lnTo>
                  <a:pt x="30870" y="8990"/>
                </a:lnTo>
                <a:lnTo>
                  <a:pt x="30870" y="8980"/>
                </a:lnTo>
                <a:lnTo>
                  <a:pt x="30870" y="8970"/>
                </a:lnTo>
                <a:lnTo>
                  <a:pt x="30870" y="8960"/>
                </a:lnTo>
                <a:lnTo>
                  <a:pt x="30870" y="8950"/>
                </a:lnTo>
                <a:lnTo>
                  <a:pt x="30860" y="8940"/>
                </a:lnTo>
                <a:lnTo>
                  <a:pt x="30860" y="8930"/>
                </a:lnTo>
                <a:lnTo>
                  <a:pt x="30860" y="8920"/>
                </a:lnTo>
                <a:lnTo>
                  <a:pt x="30850" y="8920"/>
                </a:lnTo>
                <a:lnTo>
                  <a:pt x="30850" y="8910"/>
                </a:lnTo>
                <a:lnTo>
                  <a:pt x="30850" y="8900"/>
                </a:lnTo>
                <a:lnTo>
                  <a:pt x="30850" y="8890"/>
                </a:lnTo>
                <a:lnTo>
                  <a:pt x="30850" y="8880"/>
                </a:lnTo>
                <a:lnTo>
                  <a:pt x="30850" y="8870"/>
                </a:lnTo>
                <a:lnTo>
                  <a:pt x="30840" y="8860"/>
                </a:lnTo>
                <a:lnTo>
                  <a:pt x="30830" y="8850"/>
                </a:lnTo>
                <a:lnTo>
                  <a:pt x="30810" y="8840"/>
                </a:lnTo>
                <a:lnTo>
                  <a:pt x="30800" y="8830"/>
                </a:lnTo>
                <a:lnTo>
                  <a:pt x="30780" y="8820"/>
                </a:lnTo>
                <a:lnTo>
                  <a:pt x="30770" y="8810"/>
                </a:lnTo>
                <a:lnTo>
                  <a:pt x="30760" y="8800"/>
                </a:lnTo>
                <a:lnTo>
                  <a:pt x="30750" y="8790"/>
                </a:lnTo>
                <a:lnTo>
                  <a:pt x="30750" y="8780"/>
                </a:lnTo>
                <a:lnTo>
                  <a:pt x="30750" y="8770"/>
                </a:lnTo>
                <a:lnTo>
                  <a:pt x="30750" y="8760"/>
                </a:lnTo>
                <a:lnTo>
                  <a:pt x="30740" y="8750"/>
                </a:lnTo>
                <a:lnTo>
                  <a:pt x="30740" y="8740"/>
                </a:lnTo>
                <a:lnTo>
                  <a:pt x="30740" y="8730"/>
                </a:lnTo>
                <a:lnTo>
                  <a:pt x="30740" y="8720"/>
                </a:lnTo>
                <a:lnTo>
                  <a:pt x="30740" y="8710"/>
                </a:lnTo>
                <a:lnTo>
                  <a:pt x="30740" y="8700"/>
                </a:lnTo>
                <a:lnTo>
                  <a:pt x="30740" y="8690"/>
                </a:lnTo>
                <a:lnTo>
                  <a:pt x="30740" y="8680"/>
                </a:lnTo>
                <a:lnTo>
                  <a:pt x="30740" y="8670"/>
                </a:lnTo>
                <a:lnTo>
                  <a:pt x="30750" y="8660"/>
                </a:lnTo>
                <a:lnTo>
                  <a:pt x="30740" y="8650"/>
                </a:lnTo>
                <a:lnTo>
                  <a:pt x="30730" y="8640"/>
                </a:lnTo>
                <a:lnTo>
                  <a:pt x="30730" y="8630"/>
                </a:lnTo>
                <a:lnTo>
                  <a:pt x="30720" y="8620"/>
                </a:lnTo>
                <a:lnTo>
                  <a:pt x="30720" y="8610"/>
                </a:lnTo>
                <a:lnTo>
                  <a:pt x="30710" y="8600"/>
                </a:lnTo>
                <a:lnTo>
                  <a:pt x="30700" y="8600"/>
                </a:lnTo>
                <a:lnTo>
                  <a:pt x="30690" y="8590"/>
                </a:lnTo>
                <a:lnTo>
                  <a:pt x="30680" y="8590"/>
                </a:lnTo>
                <a:lnTo>
                  <a:pt x="30670" y="8580"/>
                </a:lnTo>
                <a:lnTo>
                  <a:pt x="30660" y="8580"/>
                </a:lnTo>
                <a:lnTo>
                  <a:pt x="30650" y="8570"/>
                </a:lnTo>
                <a:lnTo>
                  <a:pt x="30630" y="8570"/>
                </a:lnTo>
                <a:lnTo>
                  <a:pt x="30620" y="8570"/>
                </a:lnTo>
                <a:lnTo>
                  <a:pt x="30610" y="8570"/>
                </a:lnTo>
                <a:lnTo>
                  <a:pt x="30600" y="8570"/>
                </a:lnTo>
                <a:lnTo>
                  <a:pt x="30590" y="8560"/>
                </a:lnTo>
                <a:lnTo>
                  <a:pt x="30580" y="8550"/>
                </a:lnTo>
                <a:lnTo>
                  <a:pt x="30580" y="8540"/>
                </a:lnTo>
                <a:lnTo>
                  <a:pt x="30570" y="8530"/>
                </a:lnTo>
                <a:lnTo>
                  <a:pt x="30570" y="8520"/>
                </a:lnTo>
                <a:lnTo>
                  <a:pt x="30570" y="8510"/>
                </a:lnTo>
                <a:lnTo>
                  <a:pt x="30570" y="8490"/>
                </a:lnTo>
                <a:lnTo>
                  <a:pt x="30560" y="8470"/>
                </a:lnTo>
                <a:lnTo>
                  <a:pt x="30560" y="8460"/>
                </a:lnTo>
                <a:lnTo>
                  <a:pt x="30560" y="8450"/>
                </a:lnTo>
                <a:lnTo>
                  <a:pt x="30560" y="8430"/>
                </a:lnTo>
                <a:lnTo>
                  <a:pt x="30550" y="8420"/>
                </a:lnTo>
                <a:lnTo>
                  <a:pt x="30550" y="8410"/>
                </a:lnTo>
                <a:lnTo>
                  <a:pt x="30540" y="8400"/>
                </a:lnTo>
                <a:lnTo>
                  <a:pt x="30530" y="8380"/>
                </a:lnTo>
                <a:lnTo>
                  <a:pt x="30520" y="8370"/>
                </a:lnTo>
                <a:lnTo>
                  <a:pt x="30510" y="8360"/>
                </a:lnTo>
                <a:lnTo>
                  <a:pt x="30510" y="8350"/>
                </a:lnTo>
                <a:lnTo>
                  <a:pt x="30510" y="8340"/>
                </a:lnTo>
                <a:lnTo>
                  <a:pt x="30510" y="8330"/>
                </a:lnTo>
                <a:lnTo>
                  <a:pt x="30500" y="8310"/>
                </a:lnTo>
                <a:lnTo>
                  <a:pt x="30490" y="8300"/>
                </a:lnTo>
                <a:lnTo>
                  <a:pt x="30480" y="8290"/>
                </a:lnTo>
                <a:lnTo>
                  <a:pt x="30460" y="8270"/>
                </a:lnTo>
                <a:lnTo>
                  <a:pt x="30450" y="8270"/>
                </a:lnTo>
                <a:lnTo>
                  <a:pt x="30430" y="8260"/>
                </a:lnTo>
                <a:lnTo>
                  <a:pt x="30420" y="8250"/>
                </a:lnTo>
                <a:lnTo>
                  <a:pt x="30410" y="8250"/>
                </a:lnTo>
                <a:lnTo>
                  <a:pt x="30400" y="8250"/>
                </a:lnTo>
                <a:lnTo>
                  <a:pt x="30390" y="8240"/>
                </a:lnTo>
                <a:lnTo>
                  <a:pt x="30380" y="8230"/>
                </a:lnTo>
                <a:lnTo>
                  <a:pt x="30370" y="8220"/>
                </a:lnTo>
                <a:lnTo>
                  <a:pt x="30360" y="8210"/>
                </a:lnTo>
                <a:lnTo>
                  <a:pt x="30360" y="8200"/>
                </a:lnTo>
                <a:lnTo>
                  <a:pt x="30350" y="8200"/>
                </a:lnTo>
                <a:lnTo>
                  <a:pt x="30340" y="8200"/>
                </a:lnTo>
                <a:lnTo>
                  <a:pt x="30330" y="8190"/>
                </a:lnTo>
                <a:lnTo>
                  <a:pt x="30320" y="8180"/>
                </a:lnTo>
                <a:lnTo>
                  <a:pt x="30320" y="8170"/>
                </a:lnTo>
                <a:lnTo>
                  <a:pt x="30330" y="8150"/>
                </a:lnTo>
                <a:lnTo>
                  <a:pt x="30320" y="8150"/>
                </a:lnTo>
                <a:lnTo>
                  <a:pt x="30330" y="8140"/>
                </a:lnTo>
                <a:lnTo>
                  <a:pt x="30330" y="8130"/>
                </a:lnTo>
                <a:lnTo>
                  <a:pt x="30330" y="8120"/>
                </a:lnTo>
                <a:lnTo>
                  <a:pt x="30330" y="8110"/>
                </a:lnTo>
                <a:lnTo>
                  <a:pt x="30320" y="8100"/>
                </a:lnTo>
                <a:lnTo>
                  <a:pt x="30320" y="8090"/>
                </a:lnTo>
                <a:lnTo>
                  <a:pt x="30310" y="8070"/>
                </a:lnTo>
                <a:lnTo>
                  <a:pt x="30300" y="8070"/>
                </a:lnTo>
                <a:lnTo>
                  <a:pt x="30290" y="8050"/>
                </a:lnTo>
                <a:lnTo>
                  <a:pt x="30290" y="8030"/>
                </a:lnTo>
                <a:lnTo>
                  <a:pt x="30290" y="8010"/>
                </a:lnTo>
                <a:lnTo>
                  <a:pt x="30300" y="8000"/>
                </a:lnTo>
                <a:lnTo>
                  <a:pt x="30300" y="7990"/>
                </a:lnTo>
                <a:lnTo>
                  <a:pt x="30300" y="7980"/>
                </a:lnTo>
                <a:lnTo>
                  <a:pt x="30290" y="7960"/>
                </a:lnTo>
                <a:lnTo>
                  <a:pt x="30290" y="7950"/>
                </a:lnTo>
                <a:lnTo>
                  <a:pt x="30280" y="7940"/>
                </a:lnTo>
                <a:lnTo>
                  <a:pt x="30280" y="7920"/>
                </a:lnTo>
                <a:lnTo>
                  <a:pt x="30280" y="7900"/>
                </a:lnTo>
                <a:lnTo>
                  <a:pt x="30280" y="7890"/>
                </a:lnTo>
                <a:lnTo>
                  <a:pt x="30270" y="7880"/>
                </a:lnTo>
                <a:lnTo>
                  <a:pt x="30260" y="7870"/>
                </a:lnTo>
                <a:lnTo>
                  <a:pt x="30250" y="7870"/>
                </a:lnTo>
                <a:lnTo>
                  <a:pt x="30240" y="7860"/>
                </a:lnTo>
                <a:lnTo>
                  <a:pt x="30230" y="7850"/>
                </a:lnTo>
                <a:lnTo>
                  <a:pt x="30220" y="7830"/>
                </a:lnTo>
                <a:lnTo>
                  <a:pt x="30220" y="7820"/>
                </a:lnTo>
                <a:lnTo>
                  <a:pt x="30230" y="7810"/>
                </a:lnTo>
                <a:lnTo>
                  <a:pt x="30230" y="7800"/>
                </a:lnTo>
                <a:lnTo>
                  <a:pt x="30240" y="7790"/>
                </a:lnTo>
                <a:lnTo>
                  <a:pt x="30240" y="7780"/>
                </a:lnTo>
                <a:lnTo>
                  <a:pt x="30250" y="7770"/>
                </a:lnTo>
                <a:lnTo>
                  <a:pt x="30250" y="7750"/>
                </a:lnTo>
                <a:lnTo>
                  <a:pt x="30240" y="7740"/>
                </a:lnTo>
                <a:lnTo>
                  <a:pt x="30230" y="7720"/>
                </a:lnTo>
                <a:lnTo>
                  <a:pt x="30230" y="7710"/>
                </a:lnTo>
                <a:lnTo>
                  <a:pt x="30220" y="7700"/>
                </a:lnTo>
                <a:lnTo>
                  <a:pt x="30220" y="7690"/>
                </a:lnTo>
                <a:lnTo>
                  <a:pt x="30220" y="7680"/>
                </a:lnTo>
                <a:lnTo>
                  <a:pt x="30210" y="7660"/>
                </a:lnTo>
                <a:lnTo>
                  <a:pt x="30210" y="7650"/>
                </a:lnTo>
                <a:lnTo>
                  <a:pt x="30200" y="7640"/>
                </a:lnTo>
                <a:lnTo>
                  <a:pt x="30200" y="7630"/>
                </a:lnTo>
                <a:lnTo>
                  <a:pt x="30190" y="7620"/>
                </a:lnTo>
                <a:lnTo>
                  <a:pt x="30190" y="7600"/>
                </a:lnTo>
                <a:lnTo>
                  <a:pt x="30190" y="7590"/>
                </a:lnTo>
                <a:lnTo>
                  <a:pt x="30190" y="7580"/>
                </a:lnTo>
                <a:lnTo>
                  <a:pt x="30190" y="7570"/>
                </a:lnTo>
                <a:lnTo>
                  <a:pt x="30190" y="7550"/>
                </a:lnTo>
                <a:lnTo>
                  <a:pt x="30190" y="7540"/>
                </a:lnTo>
                <a:lnTo>
                  <a:pt x="30190" y="7530"/>
                </a:lnTo>
                <a:lnTo>
                  <a:pt x="30190" y="7520"/>
                </a:lnTo>
                <a:lnTo>
                  <a:pt x="30190" y="7500"/>
                </a:lnTo>
                <a:lnTo>
                  <a:pt x="30190" y="7490"/>
                </a:lnTo>
                <a:lnTo>
                  <a:pt x="30180" y="7480"/>
                </a:lnTo>
                <a:lnTo>
                  <a:pt x="30180" y="7450"/>
                </a:lnTo>
                <a:lnTo>
                  <a:pt x="30170" y="7440"/>
                </a:lnTo>
                <a:lnTo>
                  <a:pt x="30170" y="7430"/>
                </a:lnTo>
                <a:lnTo>
                  <a:pt x="30160" y="7410"/>
                </a:lnTo>
                <a:lnTo>
                  <a:pt x="30160" y="7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