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Kunene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Namibia • State Map | Fully Editable Vector Shape</a:t>
            </a:r>
          </a:p>
        </p:txBody>
      </p:sp>
      <p:sp>
        <p:nvSpPr>
          <p:cNvPr id="101" name="Kunene"/>
          <p:cNvSpPr/>
          <p:nvPr/>
        </p:nvSpPr>
        <p:spPr>
          <a:xfrm>
            <a:off x="3540071" y="1325880"/>
            <a:ext cx="5111552" cy="4937760"/>
          </a:xfrm>
          <a:custGeom>
            <a:avLst/>
            <a:gdLst/>
            <a:ahLst/>
            <a:cxnLst/>
            <a:rect l="0" t="0" r="100000" b="96600"/>
            <a:pathLst>
              <a:path w="100000" h="96600">
                <a:moveTo>
                  <a:pt x="21190" y="7530"/>
                </a:moveTo>
                <a:lnTo>
                  <a:pt x="21200" y="7530"/>
                </a:lnTo>
                <a:lnTo>
                  <a:pt x="21210" y="7540"/>
                </a:lnTo>
                <a:lnTo>
                  <a:pt x="21210" y="7530"/>
                </a:lnTo>
                <a:lnTo>
                  <a:pt x="21220" y="7530"/>
                </a:lnTo>
                <a:lnTo>
                  <a:pt x="21220" y="7540"/>
                </a:lnTo>
                <a:lnTo>
                  <a:pt x="21220" y="7550"/>
                </a:lnTo>
                <a:lnTo>
                  <a:pt x="21210" y="7550"/>
                </a:lnTo>
                <a:lnTo>
                  <a:pt x="21210" y="7560"/>
                </a:lnTo>
                <a:lnTo>
                  <a:pt x="21200" y="7570"/>
                </a:lnTo>
                <a:lnTo>
                  <a:pt x="21200" y="7580"/>
                </a:lnTo>
                <a:lnTo>
                  <a:pt x="21190" y="7580"/>
                </a:lnTo>
                <a:lnTo>
                  <a:pt x="21180" y="7580"/>
                </a:lnTo>
                <a:lnTo>
                  <a:pt x="21180" y="7590"/>
                </a:lnTo>
                <a:lnTo>
                  <a:pt x="21190" y="7600"/>
                </a:lnTo>
                <a:lnTo>
                  <a:pt x="21190" y="7610"/>
                </a:lnTo>
                <a:lnTo>
                  <a:pt x="21200" y="7610"/>
                </a:lnTo>
                <a:lnTo>
                  <a:pt x="21210" y="7610"/>
                </a:lnTo>
                <a:lnTo>
                  <a:pt x="21220" y="7610"/>
                </a:lnTo>
                <a:lnTo>
                  <a:pt x="21230" y="7610"/>
                </a:lnTo>
                <a:lnTo>
                  <a:pt x="21230" y="7620"/>
                </a:lnTo>
                <a:lnTo>
                  <a:pt x="21240" y="7620"/>
                </a:lnTo>
                <a:lnTo>
                  <a:pt x="21240" y="7630"/>
                </a:lnTo>
                <a:lnTo>
                  <a:pt x="21250" y="7640"/>
                </a:lnTo>
                <a:lnTo>
                  <a:pt x="21250" y="7650"/>
                </a:lnTo>
                <a:lnTo>
                  <a:pt x="21250" y="7660"/>
                </a:lnTo>
                <a:lnTo>
                  <a:pt x="21250" y="7670"/>
                </a:lnTo>
                <a:lnTo>
                  <a:pt x="21250" y="7690"/>
                </a:lnTo>
                <a:lnTo>
                  <a:pt x="21250" y="7700"/>
                </a:lnTo>
                <a:lnTo>
                  <a:pt x="21250" y="7710"/>
                </a:lnTo>
                <a:lnTo>
                  <a:pt x="21240" y="7710"/>
                </a:lnTo>
                <a:lnTo>
                  <a:pt x="21240" y="7720"/>
                </a:lnTo>
                <a:lnTo>
                  <a:pt x="21240" y="7730"/>
                </a:lnTo>
                <a:lnTo>
                  <a:pt x="21230" y="7730"/>
                </a:lnTo>
                <a:lnTo>
                  <a:pt x="21220" y="7740"/>
                </a:lnTo>
                <a:lnTo>
                  <a:pt x="21220" y="7750"/>
                </a:lnTo>
                <a:lnTo>
                  <a:pt x="21210" y="7750"/>
                </a:lnTo>
                <a:lnTo>
                  <a:pt x="21210" y="7760"/>
                </a:lnTo>
                <a:lnTo>
                  <a:pt x="21200" y="7780"/>
                </a:lnTo>
                <a:lnTo>
                  <a:pt x="21190" y="7780"/>
                </a:lnTo>
                <a:lnTo>
                  <a:pt x="21190" y="7790"/>
                </a:lnTo>
                <a:lnTo>
                  <a:pt x="21190" y="7800"/>
                </a:lnTo>
                <a:lnTo>
                  <a:pt x="21190" y="7810"/>
                </a:lnTo>
                <a:lnTo>
                  <a:pt x="21180" y="7820"/>
                </a:lnTo>
                <a:lnTo>
                  <a:pt x="21180" y="7830"/>
                </a:lnTo>
                <a:lnTo>
                  <a:pt x="21170" y="7830"/>
                </a:lnTo>
                <a:lnTo>
                  <a:pt x="21170" y="7840"/>
                </a:lnTo>
                <a:lnTo>
                  <a:pt x="21170" y="7850"/>
                </a:lnTo>
                <a:lnTo>
                  <a:pt x="21160" y="7850"/>
                </a:lnTo>
                <a:lnTo>
                  <a:pt x="21160" y="7860"/>
                </a:lnTo>
                <a:lnTo>
                  <a:pt x="21160" y="7870"/>
                </a:lnTo>
                <a:lnTo>
                  <a:pt x="21150" y="7870"/>
                </a:lnTo>
                <a:lnTo>
                  <a:pt x="21150" y="7880"/>
                </a:lnTo>
                <a:lnTo>
                  <a:pt x="21140" y="7880"/>
                </a:lnTo>
                <a:lnTo>
                  <a:pt x="21140" y="7890"/>
                </a:lnTo>
                <a:lnTo>
                  <a:pt x="21130" y="7900"/>
                </a:lnTo>
                <a:lnTo>
                  <a:pt x="21130" y="7910"/>
                </a:lnTo>
                <a:lnTo>
                  <a:pt x="21130" y="7920"/>
                </a:lnTo>
                <a:lnTo>
                  <a:pt x="21140" y="7920"/>
                </a:lnTo>
                <a:lnTo>
                  <a:pt x="21140" y="7930"/>
                </a:lnTo>
                <a:lnTo>
                  <a:pt x="21140" y="7940"/>
                </a:lnTo>
                <a:lnTo>
                  <a:pt x="21140" y="7950"/>
                </a:lnTo>
                <a:lnTo>
                  <a:pt x="21140" y="7960"/>
                </a:lnTo>
                <a:lnTo>
                  <a:pt x="21130" y="7970"/>
                </a:lnTo>
                <a:lnTo>
                  <a:pt x="21120" y="7970"/>
                </a:lnTo>
                <a:lnTo>
                  <a:pt x="21110" y="7970"/>
                </a:lnTo>
                <a:lnTo>
                  <a:pt x="21090" y="7970"/>
                </a:lnTo>
                <a:lnTo>
                  <a:pt x="21080" y="7980"/>
                </a:lnTo>
                <a:lnTo>
                  <a:pt x="21070" y="7980"/>
                </a:lnTo>
                <a:lnTo>
                  <a:pt x="21070" y="7990"/>
                </a:lnTo>
                <a:lnTo>
                  <a:pt x="21070" y="8000"/>
                </a:lnTo>
                <a:lnTo>
                  <a:pt x="21070" y="8010"/>
                </a:lnTo>
                <a:lnTo>
                  <a:pt x="21080" y="8020"/>
                </a:lnTo>
                <a:lnTo>
                  <a:pt x="21070" y="8030"/>
                </a:lnTo>
                <a:lnTo>
                  <a:pt x="21060" y="8030"/>
                </a:lnTo>
                <a:lnTo>
                  <a:pt x="21050" y="8040"/>
                </a:lnTo>
                <a:lnTo>
                  <a:pt x="21050" y="8050"/>
                </a:lnTo>
                <a:lnTo>
                  <a:pt x="21050" y="8060"/>
                </a:lnTo>
                <a:lnTo>
                  <a:pt x="21060" y="8060"/>
                </a:lnTo>
                <a:lnTo>
                  <a:pt x="21060" y="8070"/>
                </a:lnTo>
                <a:lnTo>
                  <a:pt x="21060" y="8080"/>
                </a:lnTo>
                <a:lnTo>
                  <a:pt x="21060" y="8090"/>
                </a:lnTo>
                <a:lnTo>
                  <a:pt x="21060" y="8100"/>
                </a:lnTo>
                <a:lnTo>
                  <a:pt x="21050" y="8100"/>
                </a:lnTo>
                <a:lnTo>
                  <a:pt x="21040" y="8100"/>
                </a:lnTo>
                <a:lnTo>
                  <a:pt x="21040" y="8110"/>
                </a:lnTo>
                <a:lnTo>
                  <a:pt x="21040" y="8120"/>
                </a:lnTo>
                <a:lnTo>
                  <a:pt x="21040" y="8130"/>
                </a:lnTo>
                <a:lnTo>
                  <a:pt x="21030" y="8140"/>
                </a:lnTo>
                <a:lnTo>
                  <a:pt x="21030" y="8150"/>
                </a:lnTo>
                <a:lnTo>
                  <a:pt x="21020" y="8150"/>
                </a:lnTo>
                <a:lnTo>
                  <a:pt x="21010" y="8160"/>
                </a:lnTo>
                <a:lnTo>
                  <a:pt x="21010" y="8170"/>
                </a:lnTo>
                <a:lnTo>
                  <a:pt x="21000" y="8170"/>
                </a:lnTo>
                <a:lnTo>
                  <a:pt x="21000" y="8180"/>
                </a:lnTo>
                <a:lnTo>
                  <a:pt x="20990" y="8170"/>
                </a:lnTo>
                <a:lnTo>
                  <a:pt x="20980" y="8170"/>
                </a:lnTo>
                <a:lnTo>
                  <a:pt x="20980" y="8180"/>
                </a:lnTo>
                <a:lnTo>
                  <a:pt x="20970" y="8190"/>
                </a:lnTo>
                <a:lnTo>
                  <a:pt x="20970" y="8210"/>
                </a:lnTo>
                <a:lnTo>
                  <a:pt x="20970" y="8220"/>
                </a:lnTo>
                <a:lnTo>
                  <a:pt x="20970" y="8230"/>
                </a:lnTo>
                <a:lnTo>
                  <a:pt x="20960" y="8240"/>
                </a:lnTo>
                <a:lnTo>
                  <a:pt x="20960" y="8250"/>
                </a:lnTo>
                <a:lnTo>
                  <a:pt x="20950" y="8250"/>
                </a:lnTo>
                <a:lnTo>
                  <a:pt x="20940" y="8260"/>
                </a:lnTo>
                <a:lnTo>
                  <a:pt x="20940" y="8270"/>
                </a:lnTo>
                <a:lnTo>
                  <a:pt x="20930" y="8280"/>
                </a:lnTo>
                <a:lnTo>
                  <a:pt x="20920" y="8290"/>
                </a:lnTo>
                <a:lnTo>
                  <a:pt x="20920" y="8300"/>
                </a:lnTo>
                <a:lnTo>
                  <a:pt x="20920" y="8310"/>
                </a:lnTo>
                <a:lnTo>
                  <a:pt x="20920" y="8320"/>
                </a:lnTo>
                <a:lnTo>
                  <a:pt x="20910" y="8320"/>
                </a:lnTo>
                <a:lnTo>
                  <a:pt x="20910" y="8330"/>
                </a:lnTo>
                <a:lnTo>
                  <a:pt x="20900" y="8330"/>
                </a:lnTo>
                <a:lnTo>
                  <a:pt x="20900" y="8340"/>
                </a:lnTo>
                <a:lnTo>
                  <a:pt x="20900" y="8350"/>
                </a:lnTo>
                <a:lnTo>
                  <a:pt x="20900" y="8360"/>
                </a:lnTo>
                <a:lnTo>
                  <a:pt x="20900" y="8370"/>
                </a:lnTo>
                <a:lnTo>
                  <a:pt x="20890" y="8380"/>
                </a:lnTo>
                <a:lnTo>
                  <a:pt x="20880" y="8380"/>
                </a:lnTo>
                <a:lnTo>
                  <a:pt x="20880" y="8390"/>
                </a:lnTo>
                <a:lnTo>
                  <a:pt x="20880" y="8380"/>
                </a:lnTo>
                <a:lnTo>
                  <a:pt x="20880" y="8390"/>
                </a:lnTo>
                <a:lnTo>
                  <a:pt x="20870" y="8390"/>
                </a:lnTo>
                <a:lnTo>
                  <a:pt x="20870" y="8400"/>
                </a:lnTo>
                <a:lnTo>
                  <a:pt x="20860" y="8410"/>
                </a:lnTo>
                <a:lnTo>
                  <a:pt x="20860" y="8420"/>
                </a:lnTo>
                <a:lnTo>
                  <a:pt x="20860" y="8430"/>
                </a:lnTo>
                <a:lnTo>
                  <a:pt x="20860" y="8440"/>
                </a:lnTo>
                <a:lnTo>
                  <a:pt x="20850" y="8450"/>
                </a:lnTo>
                <a:lnTo>
                  <a:pt x="20840" y="8450"/>
                </a:lnTo>
                <a:lnTo>
                  <a:pt x="20830" y="8450"/>
                </a:lnTo>
                <a:lnTo>
                  <a:pt x="20830" y="8460"/>
                </a:lnTo>
                <a:lnTo>
                  <a:pt x="20820" y="8460"/>
                </a:lnTo>
                <a:lnTo>
                  <a:pt x="20800" y="8470"/>
                </a:lnTo>
                <a:lnTo>
                  <a:pt x="20790" y="8480"/>
                </a:lnTo>
                <a:lnTo>
                  <a:pt x="20780" y="8480"/>
                </a:lnTo>
                <a:lnTo>
                  <a:pt x="20760" y="8490"/>
                </a:lnTo>
                <a:lnTo>
                  <a:pt x="20760" y="8500"/>
                </a:lnTo>
                <a:lnTo>
                  <a:pt x="20750" y="8510"/>
                </a:lnTo>
                <a:lnTo>
                  <a:pt x="20740" y="8530"/>
                </a:lnTo>
                <a:lnTo>
                  <a:pt x="20740" y="8540"/>
                </a:lnTo>
                <a:lnTo>
                  <a:pt x="20730" y="8550"/>
                </a:lnTo>
                <a:lnTo>
                  <a:pt x="20710" y="8570"/>
                </a:lnTo>
                <a:lnTo>
                  <a:pt x="20700" y="8590"/>
                </a:lnTo>
                <a:lnTo>
                  <a:pt x="20690" y="8600"/>
                </a:lnTo>
                <a:lnTo>
                  <a:pt x="20690" y="8610"/>
                </a:lnTo>
                <a:lnTo>
                  <a:pt x="20680" y="8620"/>
                </a:lnTo>
                <a:lnTo>
                  <a:pt x="20660" y="8660"/>
                </a:lnTo>
                <a:lnTo>
                  <a:pt x="20650" y="8660"/>
                </a:lnTo>
                <a:lnTo>
                  <a:pt x="20650" y="8680"/>
                </a:lnTo>
                <a:lnTo>
                  <a:pt x="20650" y="8700"/>
                </a:lnTo>
                <a:lnTo>
                  <a:pt x="20640" y="8720"/>
                </a:lnTo>
                <a:lnTo>
                  <a:pt x="20640" y="8730"/>
                </a:lnTo>
                <a:lnTo>
                  <a:pt x="20650" y="8750"/>
                </a:lnTo>
                <a:lnTo>
                  <a:pt x="20660" y="8770"/>
                </a:lnTo>
                <a:lnTo>
                  <a:pt x="20670" y="8770"/>
                </a:lnTo>
                <a:lnTo>
                  <a:pt x="20670" y="8780"/>
                </a:lnTo>
                <a:lnTo>
                  <a:pt x="20670" y="8790"/>
                </a:lnTo>
                <a:lnTo>
                  <a:pt x="20680" y="8800"/>
                </a:lnTo>
                <a:lnTo>
                  <a:pt x="20680" y="8810"/>
                </a:lnTo>
                <a:lnTo>
                  <a:pt x="20730" y="8850"/>
                </a:lnTo>
                <a:lnTo>
                  <a:pt x="20760" y="8880"/>
                </a:lnTo>
                <a:lnTo>
                  <a:pt x="20790" y="8900"/>
                </a:lnTo>
                <a:lnTo>
                  <a:pt x="20800" y="8910"/>
                </a:lnTo>
                <a:lnTo>
                  <a:pt x="20830" y="8930"/>
                </a:lnTo>
                <a:lnTo>
                  <a:pt x="20840" y="8930"/>
                </a:lnTo>
                <a:lnTo>
                  <a:pt x="20870" y="8950"/>
                </a:lnTo>
                <a:lnTo>
                  <a:pt x="20890" y="8960"/>
                </a:lnTo>
                <a:lnTo>
                  <a:pt x="20910" y="8960"/>
                </a:lnTo>
                <a:lnTo>
                  <a:pt x="20920" y="8970"/>
                </a:lnTo>
                <a:lnTo>
                  <a:pt x="20940" y="8980"/>
                </a:lnTo>
                <a:lnTo>
                  <a:pt x="20960" y="8990"/>
                </a:lnTo>
                <a:lnTo>
                  <a:pt x="20970" y="8990"/>
                </a:lnTo>
                <a:lnTo>
                  <a:pt x="20980" y="8990"/>
                </a:lnTo>
                <a:lnTo>
                  <a:pt x="20990" y="8990"/>
                </a:lnTo>
                <a:lnTo>
                  <a:pt x="20990" y="9000"/>
                </a:lnTo>
                <a:lnTo>
                  <a:pt x="21000" y="9000"/>
                </a:lnTo>
                <a:lnTo>
                  <a:pt x="21000" y="9020"/>
                </a:lnTo>
                <a:lnTo>
                  <a:pt x="21000" y="9030"/>
                </a:lnTo>
                <a:lnTo>
                  <a:pt x="21000" y="9060"/>
                </a:lnTo>
                <a:lnTo>
                  <a:pt x="21010" y="9070"/>
                </a:lnTo>
                <a:lnTo>
                  <a:pt x="21010" y="9100"/>
                </a:lnTo>
                <a:lnTo>
                  <a:pt x="21000" y="9170"/>
                </a:lnTo>
                <a:lnTo>
                  <a:pt x="21000" y="9240"/>
                </a:lnTo>
                <a:lnTo>
                  <a:pt x="20990" y="9280"/>
                </a:lnTo>
                <a:lnTo>
                  <a:pt x="20990" y="9330"/>
                </a:lnTo>
                <a:lnTo>
                  <a:pt x="20970" y="9410"/>
                </a:lnTo>
                <a:lnTo>
                  <a:pt x="20960" y="9480"/>
                </a:lnTo>
                <a:lnTo>
                  <a:pt x="20960" y="9500"/>
                </a:lnTo>
                <a:lnTo>
                  <a:pt x="20950" y="9500"/>
                </a:lnTo>
                <a:lnTo>
                  <a:pt x="20940" y="9520"/>
                </a:lnTo>
                <a:lnTo>
                  <a:pt x="20920" y="9540"/>
                </a:lnTo>
                <a:lnTo>
                  <a:pt x="20910" y="9560"/>
                </a:lnTo>
                <a:lnTo>
                  <a:pt x="20900" y="9570"/>
                </a:lnTo>
                <a:lnTo>
                  <a:pt x="20900" y="9580"/>
                </a:lnTo>
                <a:lnTo>
                  <a:pt x="20880" y="9630"/>
                </a:lnTo>
                <a:lnTo>
                  <a:pt x="20870" y="9650"/>
                </a:lnTo>
                <a:lnTo>
                  <a:pt x="20860" y="9660"/>
                </a:lnTo>
                <a:lnTo>
                  <a:pt x="20850" y="9670"/>
                </a:lnTo>
                <a:lnTo>
                  <a:pt x="20830" y="9680"/>
                </a:lnTo>
                <a:lnTo>
                  <a:pt x="20820" y="9680"/>
                </a:lnTo>
                <a:lnTo>
                  <a:pt x="20780" y="9710"/>
                </a:lnTo>
                <a:lnTo>
                  <a:pt x="20770" y="9720"/>
                </a:lnTo>
                <a:lnTo>
                  <a:pt x="20740" y="9740"/>
                </a:lnTo>
                <a:lnTo>
                  <a:pt x="20980" y="10260"/>
                </a:lnTo>
                <a:lnTo>
                  <a:pt x="21000" y="10290"/>
                </a:lnTo>
                <a:lnTo>
                  <a:pt x="21020" y="10330"/>
                </a:lnTo>
                <a:lnTo>
                  <a:pt x="21090" y="10480"/>
                </a:lnTo>
                <a:lnTo>
                  <a:pt x="21100" y="10480"/>
                </a:lnTo>
                <a:lnTo>
                  <a:pt x="21100" y="10490"/>
                </a:lnTo>
                <a:lnTo>
                  <a:pt x="21100" y="10500"/>
                </a:lnTo>
                <a:lnTo>
                  <a:pt x="21100" y="10510"/>
                </a:lnTo>
                <a:lnTo>
                  <a:pt x="21310" y="10940"/>
                </a:lnTo>
                <a:lnTo>
                  <a:pt x="21330" y="10990"/>
                </a:lnTo>
                <a:lnTo>
                  <a:pt x="21440" y="11220"/>
                </a:lnTo>
                <a:lnTo>
                  <a:pt x="21600" y="11560"/>
                </a:lnTo>
                <a:lnTo>
                  <a:pt x="21650" y="11670"/>
                </a:lnTo>
                <a:lnTo>
                  <a:pt x="21660" y="11680"/>
                </a:lnTo>
                <a:lnTo>
                  <a:pt x="21660" y="11690"/>
                </a:lnTo>
                <a:lnTo>
                  <a:pt x="21660" y="11750"/>
                </a:lnTo>
                <a:lnTo>
                  <a:pt x="21660" y="11810"/>
                </a:lnTo>
                <a:lnTo>
                  <a:pt x="21670" y="11870"/>
                </a:lnTo>
                <a:lnTo>
                  <a:pt x="21670" y="12010"/>
                </a:lnTo>
                <a:lnTo>
                  <a:pt x="21690" y="12190"/>
                </a:lnTo>
                <a:lnTo>
                  <a:pt x="21690" y="12330"/>
                </a:lnTo>
                <a:lnTo>
                  <a:pt x="21710" y="12520"/>
                </a:lnTo>
                <a:lnTo>
                  <a:pt x="21710" y="12550"/>
                </a:lnTo>
                <a:lnTo>
                  <a:pt x="21720" y="12680"/>
                </a:lnTo>
                <a:lnTo>
                  <a:pt x="21720" y="12770"/>
                </a:lnTo>
                <a:lnTo>
                  <a:pt x="21720" y="12780"/>
                </a:lnTo>
                <a:lnTo>
                  <a:pt x="21730" y="12840"/>
                </a:lnTo>
                <a:lnTo>
                  <a:pt x="21740" y="13010"/>
                </a:lnTo>
                <a:lnTo>
                  <a:pt x="21750" y="13160"/>
                </a:lnTo>
                <a:lnTo>
                  <a:pt x="21760" y="13340"/>
                </a:lnTo>
                <a:lnTo>
                  <a:pt x="21760" y="13380"/>
                </a:lnTo>
                <a:lnTo>
                  <a:pt x="21760" y="13420"/>
                </a:lnTo>
                <a:lnTo>
                  <a:pt x="21770" y="13470"/>
                </a:lnTo>
                <a:lnTo>
                  <a:pt x="21770" y="13480"/>
                </a:lnTo>
                <a:lnTo>
                  <a:pt x="21770" y="13500"/>
                </a:lnTo>
                <a:lnTo>
                  <a:pt x="21770" y="13520"/>
                </a:lnTo>
                <a:lnTo>
                  <a:pt x="21790" y="13880"/>
                </a:lnTo>
                <a:lnTo>
                  <a:pt x="21800" y="14090"/>
                </a:lnTo>
                <a:lnTo>
                  <a:pt x="21810" y="14210"/>
                </a:lnTo>
                <a:lnTo>
                  <a:pt x="21830" y="14520"/>
                </a:lnTo>
                <a:lnTo>
                  <a:pt x="21840" y="14580"/>
                </a:lnTo>
                <a:lnTo>
                  <a:pt x="21840" y="14640"/>
                </a:lnTo>
                <a:lnTo>
                  <a:pt x="21840" y="14660"/>
                </a:lnTo>
                <a:lnTo>
                  <a:pt x="21840" y="14700"/>
                </a:lnTo>
                <a:lnTo>
                  <a:pt x="21830" y="15030"/>
                </a:lnTo>
                <a:lnTo>
                  <a:pt x="21820" y="15180"/>
                </a:lnTo>
                <a:lnTo>
                  <a:pt x="21820" y="15210"/>
                </a:lnTo>
                <a:lnTo>
                  <a:pt x="21820" y="15240"/>
                </a:lnTo>
                <a:lnTo>
                  <a:pt x="21800" y="15480"/>
                </a:lnTo>
                <a:lnTo>
                  <a:pt x="21780" y="16130"/>
                </a:lnTo>
                <a:lnTo>
                  <a:pt x="21770" y="16280"/>
                </a:lnTo>
                <a:lnTo>
                  <a:pt x="21800" y="16360"/>
                </a:lnTo>
                <a:lnTo>
                  <a:pt x="21840" y="16510"/>
                </a:lnTo>
                <a:lnTo>
                  <a:pt x="21850" y="16550"/>
                </a:lnTo>
                <a:lnTo>
                  <a:pt x="21870" y="16630"/>
                </a:lnTo>
                <a:lnTo>
                  <a:pt x="21900" y="16710"/>
                </a:lnTo>
                <a:lnTo>
                  <a:pt x="21910" y="16760"/>
                </a:lnTo>
                <a:lnTo>
                  <a:pt x="21940" y="16850"/>
                </a:lnTo>
                <a:lnTo>
                  <a:pt x="21940" y="16870"/>
                </a:lnTo>
                <a:lnTo>
                  <a:pt x="21980" y="16970"/>
                </a:lnTo>
                <a:lnTo>
                  <a:pt x="21990" y="17010"/>
                </a:lnTo>
                <a:lnTo>
                  <a:pt x="21990" y="17020"/>
                </a:lnTo>
                <a:lnTo>
                  <a:pt x="22000" y="17030"/>
                </a:lnTo>
                <a:lnTo>
                  <a:pt x="22000" y="17040"/>
                </a:lnTo>
                <a:lnTo>
                  <a:pt x="22000" y="17050"/>
                </a:lnTo>
                <a:lnTo>
                  <a:pt x="22000" y="17060"/>
                </a:lnTo>
                <a:lnTo>
                  <a:pt x="22010" y="17070"/>
                </a:lnTo>
                <a:lnTo>
                  <a:pt x="22010" y="17080"/>
                </a:lnTo>
                <a:lnTo>
                  <a:pt x="22010" y="17090"/>
                </a:lnTo>
                <a:lnTo>
                  <a:pt x="22020" y="17100"/>
                </a:lnTo>
                <a:lnTo>
                  <a:pt x="22020" y="17110"/>
                </a:lnTo>
                <a:lnTo>
                  <a:pt x="22020" y="17130"/>
                </a:lnTo>
                <a:lnTo>
                  <a:pt x="22030" y="17130"/>
                </a:lnTo>
                <a:lnTo>
                  <a:pt x="22030" y="17140"/>
                </a:lnTo>
                <a:lnTo>
                  <a:pt x="22030" y="17150"/>
                </a:lnTo>
                <a:lnTo>
                  <a:pt x="22040" y="17170"/>
                </a:lnTo>
                <a:lnTo>
                  <a:pt x="22040" y="17180"/>
                </a:lnTo>
                <a:lnTo>
                  <a:pt x="22050" y="17200"/>
                </a:lnTo>
                <a:lnTo>
                  <a:pt x="22060" y="17210"/>
                </a:lnTo>
                <a:lnTo>
                  <a:pt x="22060" y="17220"/>
                </a:lnTo>
                <a:lnTo>
                  <a:pt x="22070" y="17240"/>
                </a:lnTo>
                <a:lnTo>
                  <a:pt x="22080" y="17260"/>
                </a:lnTo>
                <a:lnTo>
                  <a:pt x="22100" y="17290"/>
                </a:lnTo>
                <a:lnTo>
                  <a:pt x="22100" y="17300"/>
                </a:lnTo>
                <a:lnTo>
                  <a:pt x="22120" y="17330"/>
                </a:lnTo>
                <a:lnTo>
                  <a:pt x="22130" y="17350"/>
                </a:lnTo>
                <a:lnTo>
                  <a:pt x="22150" y="17400"/>
                </a:lnTo>
                <a:lnTo>
                  <a:pt x="22160" y="17420"/>
                </a:lnTo>
                <a:lnTo>
                  <a:pt x="22160" y="17430"/>
                </a:lnTo>
                <a:lnTo>
                  <a:pt x="22210" y="17520"/>
                </a:lnTo>
                <a:lnTo>
                  <a:pt x="22250" y="17600"/>
                </a:lnTo>
                <a:lnTo>
                  <a:pt x="22260" y="17630"/>
                </a:lnTo>
                <a:lnTo>
                  <a:pt x="22280" y="17670"/>
                </a:lnTo>
                <a:lnTo>
                  <a:pt x="22290" y="17690"/>
                </a:lnTo>
                <a:lnTo>
                  <a:pt x="22300" y="17710"/>
                </a:lnTo>
                <a:lnTo>
                  <a:pt x="22320" y="17750"/>
                </a:lnTo>
                <a:lnTo>
                  <a:pt x="22330" y="17770"/>
                </a:lnTo>
                <a:lnTo>
                  <a:pt x="22360" y="17840"/>
                </a:lnTo>
                <a:lnTo>
                  <a:pt x="22370" y="17850"/>
                </a:lnTo>
                <a:lnTo>
                  <a:pt x="22370" y="17860"/>
                </a:lnTo>
                <a:lnTo>
                  <a:pt x="22380" y="17860"/>
                </a:lnTo>
                <a:lnTo>
                  <a:pt x="22380" y="17870"/>
                </a:lnTo>
                <a:lnTo>
                  <a:pt x="22380" y="17880"/>
                </a:lnTo>
                <a:lnTo>
                  <a:pt x="22380" y="17890"/>
                </a:lnTo>
                <a:lnTo>
                  <a:pt x="22380" y="17900"/>
                </a:lnTo>
                <a:lnTo>
                  <a:pt x="22380" y="17910"/>
                </a:lnTo>
                <a:lnTo>
                  <a:pt x="22380" y="17940"/>
                </a:lnTo>
                <a:lnTo>
                  <a:pt x="22370" y="17970"/>
                </a:lnTo>
                <a:lnTo>
                  <a:pt x="22370" y="17980"/>
                </a:lnTo>
                <a:lnTo>
                  <a:pt x="22370" y="17990"/>
                </a:lnTo>
                <a:lnTo>
                  <a:pt x="22370" y="18000"/>
                </a:lnTo>
                <a:lnTo>
                  <a:pt x="22370" y="18010"/>
                </a:lnTo>
                <a:lnTo>
                  <a:pt x="22380" y="18020"/>
                </a:lnTo>
                <a:lnTo>
                  <a:pt x="22380" y="18030"/>
                </a:lnTo>
                <a:lnTo>
                  <a:pt x="22380" y="18050"/>
                </a:lnTo>
                <a:lnTo>
                  <a:pt x="22380" y="18060"/>
                </a:lnTo>
                <a:lnTo>
                  <a:pt x="22380" y="18070"/>
                </a:lnTo>
                <a:lnTo>
                  <a:pt x="22390" y="18090"/>
                </a:lnTo>
                <a:lnTo>
                  <a:pt x="22390" y="18110"/>
                </a:lnTo>
                <a:lnTo>
                  <a:pt x="22390" y="18120"/>
                </a:lnTo>
                <a:lnTo>
                  <a:pt x="22390" y="18130"/>
                </a:lnTo>
                <a:lnTo>
                  <a:pt x="22390" y="18140"/>
                </a:lnTo>
                <a:lnTo>
                  <a:pt x="22400" y="18150"/>
                </a:lnTo>
                <a:lnTo>
                  <a:pt x="22400" y="18160"/>
                </a:lnTo>
                <a:lnTo>
                  <a:pt x="22400" y="18180"/>
                </a:lnTo>
                <a:lnTo>
                  <a:pt x="22400" y="18190"/>
                </a:lnTo>
                <a:lnTo>
                  <a:pt x="22400" y="18200"/>
                </a:lnTo>
                <a:lnTo>
                  <a:pt x="22400" y="18210"/>
                </a:lnTo>
                <a:lnTo>
                  <a:pt x="22410" y="18220"/>
                </a:lnTo>
                <a:lnTo>
                  <a:pt x="22410" y="18230"/>
                </a:lnTo>
                <a:lnTo>
                  <a:pt x="22410" y="18240"/>
                </a:lnTo>
                <a:lnTo>
                  <a:pt x="22410" y="18250"/>
                </a:lnTo>
                <a:lnTo>
                  <a:pt x="22410" y="18260"/>
                </a:lnTo>
                <a:lnTo>
                  <a:pt x="22410" y="18270"/>
                </a:lnTo>
                <a:lnTo>
                  <a:pt x="22400" y="18290"/>
                </a:lnTo>
                <a:lnTo>
                  <a:pt x="22400" y="18300"/>
                </a:lnTo>
                <a:lnTo>
                  <a:pt x="22400" y="18310"/>
                </a:lnTo>
                <a:lnTo>
                  <a:pt x="22390" y="18330"/>
                </a:lnTo>
                <a:lnTo>
                  <a:pt x="22380" y="18350"/>
                </a:lnTo>
                <a:lnTo>
                  <a:pt x="22380" y="18370"/>
                </a:lnTo>
                <a:lnTo>
                  <a:pt x="22370" y="18390"/>
                </a:lnTo>
                <a:lnTo>
                  <a:pt x="22370" y="18400"/>
                </a:lnTo>
                <a:lnTo>
                  <a:pt x="22360" y="18420"/>
                </a:lnTo>
                <a:lnTo>
                  <a:pt x="22350" y="18430"/>
                </a:lnTo>
                <a:lnTo>
                  <a:pt x="22350" y="18440"/>
                </a:lnTo>
                <a:lnTo>
                  <a:pt x="22350" y="18460"/>
                </a:lnTo>
                <a:lnTo>
                  <a:pt x="22340" y="18470"/>
                </a:lnTo>
                <a:lnTo>
                  <a:pt x="22340" y="18490"/>
                </a:lnTo>
                <a:lnTo>
                  <a:pt x="22330" y="18500"/>
                </a:lnTo>
                <a:lnTo>
                  <a:pt x="22330" y="18510"/>
                </a:lnTo>
                <a:lnTo>
                  <a:pt x="22320" y="18540"/>
                </a:lnTo>
                <a:lnTo>
                  <a:pt x="22320" y="18560"/>
                </a:lnTo>
                <a:lnTo>
                  <a:pt x="22300" y="18590"/>
                </a:lnTo>
                <a:lnTo>
                  <a:pt x="22300" y="18610"/>
                </a:lnTo>
                <a:lnTo>
                  <a:pt x="22290" y="18620"/>
                </a:lnTo>
                <a:lnTo>
                  <a:pt x="22290" y="18640"/>
                </a:lnTo>
                <a:lnTo>
                  <a:pt x="22280" y="18670"/>
                </a:lnTo>
                <a:lnTo>
                  <a:pt x="22270" y="18700"/>
                </a:lnTo>
                <a:lnTo>
                  <a:pt x="22270" y="18710"/>
                </a:lnTo>
                <a:lnTo>
                  <a:pt x="22260" y="18730"/>
                </a:lnTo>
                <a:lnTo>
                  <a:pt x="22250" y="18760"/>
                </a:lnTo>
                <a:lnTo>
                  <a:pt x="22240" y="18780"/>
                </a:lnTo>
                <a:lnTo>
                  <a:pt x="22210" y="18890"/>
                </a:lnTo>
                <a:lnTo>
                  <a:pt x="22200" y="18910"/>
                </a:lnTo>
                <a:lnTo>
                  <a:pt x="22170" y="19010"/>
                </a:lnTo>
                <a:lnTo>
                  <a:pt x="22160" y="19020"/>
                </a:lnTo>
                <a:lnTo>
                  <a:pt x="22160" y="19030"/>
                </a:lnTo>
                <a:lnTo>
                  <a:pt x="22150" y="19080"/>
                </a:lnTo>
                <a:lnTo>
                  <a:pt x="22150" y="19090"/>
                </a:lnTo>
                <a:lnTo>
                  <a:pt x="22140" y="19160"/>
                </a:lnTo>
                <a:lnTo>
                  <a:pt x="22140" y="19170"/>
                </a:lnTo>
                <a:lnTo>
                  <a:pt x="22140" y="19200"/>
                </a:lnTo>
                <a:lnTo>
                  <a:pt x="22130" y="19210"/>
                </a:lnTo>
                <a:lnTo>
                  <a:pt x="22130" y="19220"/>
                </a:lnTo>
                <a:lnTo>
                  <a:pt x="22130" y="19230"/>
                </a:lnTo>
                <a:lnTo>
                  <a:pt x="22140" y="19240"/>
                </a:lnTo>
                <a:lnTo>
                  <a:pt x="22150" y="19270"/>
                </a:lnTo>
                <a:lnTo>
                  <a:pt x="22160" y="19320"/>
                </a:lnTo>
                <a:lnTo>
                  <a:pt x="22160" y="19330"/>
                </a:lnTo>
                <a:lnTo>
                  <a:pt x="22180" y="19390"/>
                </a:lnTo>
                <a:lnTo>
                  <a:pt x="22190" y="19420"/>
                </a:lnTo>
                <a:lnTo>
                  <a:pt x="22200" y="19440"/>
                </a:lnTo>
                <a:lnTo>
                  <a:pt x="22210" y="19480"/>
                </a:lnTo>
                <a:lnTo>
                  <a:pt x="22220" y="19540"/>
                </a:lnTo>
                <a:lnTo>
                  <a:pt x="22230" y="19570"/>
                </a:lnTo>
                <a:lnTo>
                  <a:pt x="22240" y="19590"/>
                </a:lnTo>
                <a:lnTo>
                  <a:pt x="22260" y="19670"/>
                </a:lnTo>
                <a:lnTo>
                  <a:pt x="22290" y="19760"/>
                </a:lnTo>
                <a:lnTo>
                  <a:pt x="22290" y="19770"/>
                </a:lnTo>
                <a:lnTo>
                  <a:pt x="22310" y="19830"/>
                </a:lnTo>
                <a:lnTo>
                  <a:pt x="22310" y="19840"/>
                </a:lnTo>
                <a:lnTo>
                  <a:pt x="22330" y="19910"/>
                </a:lnTo>
                <a:lnTo>
                  <a:pt x="22330" y="19920"/>
                </a:lnTo>
                <a:lnTo>
                  <a:pt x="22340" y="19930"/>
                </a:lnTo>
                <a:lnTo>
                  <a:pt x="22340" y="19940"/>
                </a:lnTo>
                <a:lnTo>
                  <a:pt x="22370" y="20000"/>
                </a:lnTo>
                <a:lnTo>
                  <a:pt x="22380" y="20020"/>
                </a:lnTo>
                <a:lnTo>
                  <a:pt x="22410" y="20100"/>
                </a:lnTo>
                <a:lnTo>
                  <a:pt x="22440" y="20170"/>
                </a:lnTo>
                <a:lnTo>
                  <a:pt x="22440" y="20180"/>
                </a:lnTo>
                <a:lnTo>
                  <a:pt x="22450" y="20190"/>
                </a:lnTo>
                <a:lnTo>
                  <a:pt x="22460" y="20230"/>
                </a:lnTo>
                <a:lnTo>
                  <a:pt x="22460" y="20240"/>
                </a:lnTo>
                <a:lnTo>
                  <a:pt x="22470" y="20250"/>
                </a:lnTo>
                <a:lnTo>
                  <a:pt x="22470" y="20260"/>
                </a:lnTo>
                <a:lnTo>
                  <a:pt x="22470" y="20270"/>
                </a:lnTo>
                <a:lnTo>
                  <a:pt x="22480" y="20280"/>
                </a:lnTo>
                <a:lnTo>
                  <a:pt x="22480" y="20290"/>
                </a:lnTo>
                <a:lnTo>
                  <a:pt x="22480" y="20300"/>
                </a:lnTo>
                <a:lnTo>
                  <a:pt x="22490" y="20300"/>
                </a:lnTo>
                <a:lnTo>
                  <a:pt x="22490" y="20310"/>
                </a:lnTo>
                <a:lnTo>
                  <a:pt x="22490" y="20320"/>
                </a:lnTo>
                <a:lnTo>
                  <a:pt x="22500" y="20390"/>
                </a:lnTo>
                <a:lnTo>
                  <a:pt x="22510" y="20400"/>
                </a:lnTo>
                <a:lnTo>
                  <a:pt x="22510" y="20410"/>
                </a:lnTo>
                <a:lnTo>
                  <a:pt x="22520" y="20410"/>
                </a:lnTo>
                <a:lnTo>
                  <a:pt x="22530" y="20420"/>
                </a:lnTo>
                <a:lnTo>
                  <a:pt x="22540" y="20430"/>
                </a:lnTo>
                <a:lnTo>
                  <a:pt x="22540" y="20440"/>
                </a:lnTo>
                <a:lnTo>
                  <a:pt x="22550" y="20450"/>
                </a:lnTo>
                <a:lnTo>
                  <a:pt x="22560" y="20470"/>
                </a:lnTo>
                <a:lnTo>
                  <a:pt x="22560" y="20490"/>
                </a:lnTo>
                <a:lnTo>
                  <a:pt x="22570" y="20490"/>
                </a:lnTo>
                <a:lnTo>
                  <a:pt x="22570" y="20500"/>
                </a:lnTo>
                <a:lnTo>
                  <a:pt x="22570" y="20510"/>
                </a:lnTo>
                <a:lnTo>
                  <a:pt x="22580" y="20520"/>
                </a:lnTo>
                <a:lnTo>
                  <a:pt x="22590" y="20520"/>
                </a:lnTo>
                <a:lnTo>
                  <a:pt x="22610" y="20530"/>
                </a:lnTo>
                <a:lnTo>
                  <a:pt x="22660" y="20530"/>
                </a:lnTo>
                <a:lnTo>
                  <a:pt x="22670" y="20530"/>
                </a:lnTo>
                <a:lnTo>
                  <a:pt x="22680" y="20530"/>
                </a:lnTo>
                <a:lnTo>
                  <a:pt x="22690" y="20530"/>
                </a:lnTo>
                <a:lnTo>
                  <a:pt x="22690" y="20540"/>
                </a:lnTo>
                <a:lnTo>
                  <a:pt x="22700" y="20540"/>
                </a:lnTo>
                <a:lnTo>
                  <a:pt x="22700" y="20550"/>
                </a:lnTo>
                <a:lnTo>
                  <a:pt x="22710" y="20560"/>
                </a:lnTo>
                <a:lnTo>
                  <a:pt x="22720" y="20560"/>
                </a:lnTo>
                <a:lnTo>
                  <a:pt x="22720" y="20570"/>
                </a:lnTo>
                <a:lnTo>
                  <a:pt x="22830" y="20680"/>
                </a:lnTo>
                <a:lnTo>
                  <a:pt x="22840" y="20700"/>
                </a:lnTo>
                <a:lnTo>
                  <a:pt x="22850" y="20700"/>
                </a:lnTo>
                <a:lnTo>
                  <a:pt x="22860" y="20700"/>
                </a:lnTo>
                <a:lnTo>
                  <a:pt x="22880" y="20700"/>
                </a:lnTo>
                <a:lnTo>
                  <a:pt x="22890" y="20710"/>
                </a:lnTo>
                <a:lnTo>
                  <a:pt x="22890" y="20720"/>
                </a:lnTo>
                <a:lnTo>
                  <a:pt x="22900" y="20770"/>
                </a:lnTo>
                <a:lnTo>
                  <a:pt x="22900" y="20780"/>
                </a:lnTo>
                <a:lnTo>
                  <a:pt x="22910" y="20780"/>
                </a:lnTo>
                <a:lnTo>
                  <a:pt x="22920" y="20790"/>
                </a:lnTo>
                <a:lnTo>
                  <a:pt x="22930" y="20790"/>
                </a:lnTo>
                <a:lnTo>
                  <a:pt x="22940" y="20800"/>
                </a:lnTo>
                <a:lnTo>
                  <a:pt x="22940" y="20810"/>
                </a:lnTo>
                <a:lnTo>
                  <a:pt x="22940" y="20900"/>
                </a:lnTo>
                <a:lnTo>
                  <a:pt x="22960" y="20940"/>
                </a:lnTo>
                <a:lnTo>
                  <a:pt x="22980" y="20990"/>
                </a:lnTo>
                <a:lnTo>
                  <a:pt x="22990" y="21020"/>
                </a:lnTo>
                <a:lnTo>
                  <a:pt x="23000" y="21030"/>
                </a:lnTo>
                <a:lnTo>
                  <a:pt x="23000" y="21040"/>
                </a:lnTo>
                <a:lnTo>
                  <a:pt x="23000" y="21050"/>
                </a:lnTo>
                <a:lnTo>
                  <a:pt x="23000" y="21070"/>
                </a:lnTo>
                <a:lnTo>
                  <a:pt x="23000" y="21090"/>
                </a:lnTo>
                <a:lnTo>
                  <a:pt x="23000" y="21120"/>
                </a:lnTo>
                <a:lnTo>
                  <a:pt x="23000" y="21150"/>
                </a:lnTo>
                <a:lnTo>
                  <a:pt x="23000" y="21180"/>
                </a:lnTo>
                <a:lnTo>
                  <a:pt x="23000" y="21200"/>
                </a:lnTo>
                <a:lnTo>
                  <a:pt x="23000" y="21220"/>
                </a:lnTo>
                <a:lnTo>
                  <a:pt x="22990" y="21230"/>
                </a:lnTo>
                <a:lnTo>
                  <a:pt x="22990" y="21240"/>
                </a:lnTo>
                <a:lnTo>
                  <a:pt x="22990" y="21250"/>
                </a:lnTo>
                <a:lnTo>
                  <a:pt x="22980" y="21260"/>
                </a:lnTo>
                <a:lnTo>
                  <a:pt x="22970" y="21280"/>
                </a:lnTo>
                <a:lnTo>
                  <a:pt x="22970" y="21290"/>
                </a:lnTo>
                <a:lnTo>
                  <a:pt x="22960" y="21300"/>
                </a:lnTo>
                <a:lnTo>
                  <a:pt x="22930" y="21350"/>
                </a:lnTo>
                <a:lnTo>
                  <a:pt x="22920" y="21360"/>
                </a:lnTo>
                <a:lnTo>
                  <a:pt x="22910" y="21370"/>
                </a:lnTo>
                <a:lnTo>
                  <a:pt x="22900" y="21380"/>
                </a:lnTo>
                <a:lnTo>
                  <a:pt x="22880" y="21390"/>
                </a:lnTo>
                <a:lnTo>
                  <a:pt x="22870" y="21400"/>
                </a:lnTo>
                <a:lnTo>
                  <a:pt x="22860" y="21400"/>
                </a:lnTo>
                <a:lnTo>
                  <a:pt x="22850" y="21410"/>
                </a:lnTo>
                <a:lnTo>
                  <a:pt x="22840" y="21420"/>
                </a:lnTo>
                <a:lnTo>
                  <a:pt x="22840" y="21430"/>
                </a:lnTo>
                <a:lnTo>
                  <a:pt x="22840" y="21440"/>
                </a:lnTo>
                <a:lnTo>
                  <a:pt x="22830" y="21460"/>
                </a:lnTo>
                <a:lnTo>
                  <a:pt x="22820" y="21470"/>
                </a:lnTo>
                <a:lnTo>
                  <a:pt x="22830" y="21520"/>
                </a:lnTo>
                <a:lnTo>
                  <a:pt x="22830" y="21530"/>
                </a:lnTo>
                <a:lnTo>
                  <a:pt x="22820" y="21540"/>
                </a:lnTo>
                <a:lnTo>
                  <a:pt x="22820" y="21550"/>
                </a:lnTo>
                <a:lnTo>
                  <a:pt x="22820" y="21560"/>
                </a:lnTo>
                <a:lnTo>
                  <a:pt x="22820" y="21570"/>
                </a:lnTo>
                <a:lnTo>
                  <a:pt x="22790" y="21680"/>
                </a:lnTo>
                <a:lnTo>
                  <a:pt x="22790" y="21690"/>
                </a:lnTo>
                <a:lnTo>
                  <a:pt x="22790" y="21700"/>
                </a:lnTo>
                <a:lnTo>
                  <a:pt x="22780" y="21730"/>
                </a:lnTo>
                <a:lnTo>
                  <a:pt x="22880" y="21750"/>
                </a:lnTo>
                <a:lnTo>
                  <a:pt x="22950" y="21750"/>
                </a:lnTo>
                <a:lnTo>
                  <a:pt x="22950" y="21760"/>
                </a:lnTo>
                <a:lnTo>
                  <a:pt x="22960" y="21760"/>
                </a:lnTo>
                <a:lnTo>
                  <a:pt x="23020" y="21760"/>
                </a:lnTo>
                <a:lnTo>
                  <a:pt x="23100" y="21750"/>
                </a:lnTo>
                <a:lnTo>
                  <a:pt x="23110" y="21750"/>
                </a:lnTo>
                <a:lnTo>
                  <a:pt x="23120" y="21750"/>
                </a:lnTo>
                <a:lnTo>
                  <a:pt x="23220" y="21760"/>
                </a:lnTo>
                <a:lnTo>
                  <a:pt x="23340" y="21760"/>
                </a:lnTo>
                <a:lnTo>
                  <a:pt x="23470" y="21760"/>
                </a:lnTo>
                <a:lnTo>
                  <a:pt x="23590" y="21760"/>
                </a:lnTo>
                <a:lnTo>
                  <a:pt x="23710" y="21760"/>
                </a:lnTo>
                <a:lnTo>
                  <a:pt x="23710" y="21720"/>
                </a:lnTo>
                <a:lnTo>
                  <a:pt x="23710" y="21710"/>
                </a:lnTo>
                <a:lnTo>
                  <a:pt x="23710" y="21690"/>
                </a:lnTo>
                <a:lnTo>
                  <a:pt x="23710" y="21670"/>
                </a:lnTo>
                <a:lnTo>
                  <a:pt x="23720" y="21640"/>
                </a:lnTo>
                <a:lnTo>
                  <a:pt x="23720" y="21620"/>
                </a:lnTo>
                <a:lnTo>
                  <a:pt x="23720" y="21570"/>
                </a:lnTo>
                <a:lnTo>
                  <a:pt x="23730" y="21510"/>
                </a:lnTo>
                <a:lnTo>
                  <a:pt x="23730" y="21470"/>
                </a:lnTo>
                <a:lnTo>
                  <a:pt x="23740" y="21360"/>
                </a:lnTo>
                <a:lnTo>
                  <a:pt x="23750" y="21260"/>
                </a:lnTo>
                <a:lnTo>
                  <a:pt x="23750" y="21150"/>
                </a:lnTo>
                <a:lnTo>
                  <a:pt x="23760" y="21110"/>
                </a:lnTo>
                <a:lnTo>
                  <a:pt x="23750" y="21110"/>
                </a:lnTo>
                <a:lnTo>
                  <a:pt x="23680" y="21110"/>
                </a:lnTo>
                <a:lnTo>
                  <a:pt x="23560" y="21120"/>
                </a:lnTo>
                <a:lnTo>
                  <a:pt x="23440" y="21120"/>
                </a:lnTo>
                <a:lnTo>
                  <a:pt x="23380" y="21130"/>
                </a:lnTo>
                <a:lnTo>
                  <a:pt x="23380" y="21120"/>
                </a:lnTo>
                <a:lnTo>
                  <a:pt x="23380" y="21040"/>
                </a:lnTo>
                <a:lnTo>
                  <a:pt x="23380" y="20940"/>
                </a:lnTo>
                <a:lnTo>
                  <a:pt x="23370" y="20830"/>
                </a:lnTo>
                <a:lnTo>
                  <a:pt x="23370" y="20720"/>
                </a:lnTo>
                <a:lnTo>
                  <a:pt x="23370" y="20620"/>
                </a:lnTo>
                <a:lnTo>
                  <a:pt x="23370" y="20570"/>
                </a:lnTo>
                <a:lnTo>
                  <a:pt x="23370" y="20540"/>
                </a:lnTo>
                <a:lnTo>
                  <a:pt x="23700" y="20500"/>
                </a:lnTo>
                <a:lnTo>
                  <a:pt x="23740" y="20500"/>
                </a:lnTo>
                <a:lnTo>
                  <a:pt x="23830" y="20490"/>
                </a:lnTo>
                <a:lnTo>
                  <a:pt x="23910" y="20480"/>
                </a:lnTo>
                <a:lnTo>
                  <a:pt x="23990" y="20470"/>
                </a:lnTo>
                <a:lnTo>
                  <a:pt x="24070" y="20460"/>
                </a:lnTo>
                <a:lnTo>
                  <a:pt x="24120" y="20450"/>
                </a:lnTo>
                <a:lnTo>
                  <a:pt x="24210" y="20450"/>
                </a:lnTo>
                <a:lnTo>
                  <a:pt x="24310" y="20450"/>
                </a:lnTo>
                <a:lnTo>
                  <a:pt x="24550" y="20450"/>
                </a:lnTo>
                <a:lnTo>
                  <a:pt x="24800" y="20460"/>
                </a:lnTo>
                <a:lnTo>
                  <a:pt x="25240" y="20470"/>
                </a:lnTo>
                <a:lnTo>
                  <a:pt x="25590" y="20460"/>
                </a:lnTo>
                <a:lnTo>
                  <a:pt x="25900" y="20450"/>
                </a:lnTo>
                <a:lnTo>
                  <a:pt x="26340" y="20350"/>
                </a:lnTo>
                <a:lnTo>
                  <a:pt x="26690" y="20270"/>
                </a:lnTo>
                <a:lnTo>
                  <a:pt x="27090" y="20240"/>
                </a:lnTo>
                <a:lnTo>
                  <a:pt x="27480" y="20300"/>
                </a:lnTo>
                <a:lnTo>
                  <a:pt x="27840" y="20380"/>
                </a:lnTo>
                <a:lnTo>
                  <a:pt x="28160" y="20280"/>
                </a:lnTo>
                <a:lnTo>
                  <a:pt x="28270" y="20250"/>
                </a:lnTo>
                <a:lnTo>
                  <a:pt x="28620" y="20150"/>
                </a:lnTo>
                <a:lnTo>
                  <a:pt x="28600" y="20350"/>
                </a:lnTo>
                <a:lnTo>
                  <a:pt x="28600" y="20480"/>
                </a:lnTo>
                <a:lnTo>
                  <a:pt x="28600" y="20530"/>
                </a:lnTo>
                <a:lnTo>
                  <a:pt x="28910" y="20540"/>
                </a:lnTo>
                <a:lnTo>
                  <a:pt x="28970" y="20550"/>
                </a:lnTo>
                <a:lnTo>
                  <a:pt x="29310" y="20480"/>
                </a:lnTo>
                <a:lnTo>
                  <a:pt x="29530" y="20500"/>
                </a:lnTo>
                <a:lnTo>
                  <a:pt x="29840" y="20530"/>
                </a:lnTo>
                <a:lnTo>
                  <a:pt x="29910" y="20530"/>
                </a:lnTo>
                <a:lnTo>
                  <a:pt x="30010" y="20510"/>
                </a:lnTo>
                <a:lnTo>
                  <a:pt x="30170" y="20460"/>
                </a:lnTo>
                <a:lnTo>
                  <a:pt x="30180" y="20460"/>
                </a:lnTo>
                <a:lnTo>
                  <a:pt x="30250" y="20530"/>
                </a:lnTo>
                <a:lnTo>
                  <a:pt x="30710" y="20620"/>
                </a:lnTo>
                <a:lnTo>
                  <a:pt x="31150" y="20720"/>
                </a:lnTo>
                <a:lnTo>
                  <a:pt x="31610" y="20810"/>
                </a:lnTo>
                <a:lnTo>
                  <a:pt x="31810" y="20800"/>
                </a:lnTo>
                <a:lnTo>
                  <a:pt x="32200" y="20800"/>
                </a:lnTo>
                <a:lnTo>
                  <a:pt x="32780" y="21130"/>
                </a:lnTo>
                <a:lnTo>
                  <a:pt x="32800" y="21140"/>
                </a:lnTo>
                <a:lnTo>
                  <a:pt x="33020" y="21160"/>
                </a:lnTo>
                <a:lnTo>
                  <a:pt x="33160" y="21170"/>
                </a:lnTo>
                <a:lnTo>
                  <a:pt x="33200" y="21180"/>
                </a:lnTo>
                <a:lnTo>
                  <a:pt x="33610" y="21250"/>
                </a:lnTo>
                <a:lnTo>
                  <a:pt x="33900" y="21330"/>
                </a:lnTo>
                <a:lnTo>
                  <a:pt x="34110" y="21390"/>
                </a:lnTo>
                <a:lnTo>
                  <a:pt x="34330" y="21400"/>
                </a:lnTo>
                <a:lnTo>
                  <a:pt x="34450" y="21410"/>
                </a:lnTo>
                <a:lnTo>
                  <a:pt x="34760" y="21550"/>
                </a:lnTo>
                <a:lnTo>
                  <a:pt x="34880" y="21580"/>
                </a:lnTo>
                <a:lnTo>
                  <a:pt x="35080" y="21620"/>
                </a:lnTo>
                <a:lnTo>
                  <a:pt x="35270" y="21670"/>
                </a:lnTo>
                <a:lnTo>
                  <a:pt x="35600" y="21750"/>
                </a:lnTo>
                <a:lnTo>
                  <a:pt x="35960" y="21760"/>
                </a:lnTo>
                <a:lnTo>
                  <a:pt x="36470" y="21880"/>
                </a:lnTo>
                <a:lnTo>
                  <a:pt x="37230" y="21890"/>
                </a:lnTo>
                <a:lnTo>
                  <a:pt x="37320" y="21930"/>
                </a:lnTo>
                <a:lnTo>
                  <a:pt x="37420" y="21990"/>
                </a:lnTo>
                <a:lnTo>
                  <a:pt x="37600" y="22080"/>
                </a:lnTo>
                <a:lnTo>
                  <a:pt x="37720" y="22150"/>
                </a:lnTo>
                <a:lnTo>
                  <a:pt x="37920" y="22250"/>
                </a:lnTo>
                <a:lnTo>
                  <a:pt x="37970" y="22480"/>
                </a:lnTo>
                <a:lnTo>
                  <a:pt x="38060" y="22950"/>
                </a:lnTo>
                <a:lnTo>
                  <a:pt x="38040" y="23260"/>
                </a:lnTo>
                <a:lnTo>
                  <a:pt x="38030" y="23340"/>
                </a:lnTo>
                <a:lnTo>
                  <a:pt x="38010" y="23680"/>
                </a:lnTo>
                <a:lnTo>
                  <a:pt x="38000" y="23950"/>
                </a:lnTo>
                <a:lnTo>
                  <a:pt x="37990" y="24060"/>
                </a:lnTo>
                <a:lnTo>
                  <a:pt x="37900" y="25500"/>
                </a:lnTo>
                <a:lnTo>
                  <a:pt x="37980" y="25680"/>
                </a:lnTo>
                <a:lnTo>
                  <a:pt x="37980" y="25690"/>
                </a:lnTo>
                <a:lnTo>
                  <a:pt x="37860" y="25850"/>
                </a:lnTo>
                <a:lnTo>
                  <a:pt x="37800" y="25870"/>
                </a:lnTo>
                <a:lnTo>
                  <a:pt x="37600" y="25930"/>
                </a:lnTo>
                <a:lnTo>
                  <a:pt x="37490" y="25960"/>
                </a:lnTo>
                <a:lnTo>
                  <a:pt x="37360" y="26000"/>
                </a:lnTo>
                <a:lnTo>
                  <a:pt x="37330" y="26010"/>
                </a:lnTo>
                <a:lnTo>
                  <a:pt x="37170" y="26020"/>
                </a:lnTo>
                <a:lnTo>
                  <a:pt x="36710" y="26040"/>
                </a:lnTo>
                <a:lnTo>
                  <a:pt x="36720" y="26440"/>
                </a:lnTo>
                <a:lnTo>
                  <a:pt x="36910" y="26890"/>
                </a:lnTo>
                <a:lnTo>
                  <a:pt x="36440" y="26890"/>
                </a:lnTo>
                <a:lnTo>
                  <a:pt x="36430" y="26890"/>
                </a:lnTo>
                <a:lnTo>
                  <a:pt x="36270" y="26940"/>
                </a:lnTo>
                <a:lnTo>
                  <a:pt x="36070" y="27070"/>
                </a:lnTo>
                <a:lnTo>
                  <a:pt x="35720" y="27290"/>
                </a:lnTo>
                <a:lnTo>
                  <a:pt x="35690" y="27300"/>
                </a:lnTo>
                <a:lnTo>
                  <a:pt x="35500" y="27340"/>
                </a:lnTo>
                <a:lnTo>
                  <a:pt x="35430" y="27360"/>
                </a:lnTo>
                <a:lnTo>
                  <a:pt x="35350" y="27440"/>
                </a:lnTo>
                <a:lnTo>
                  <a:pt x="35250" y="27540"/>
                </a:lnTo>
                <a:lnTo>
                  <a:pt x="35230" y="28100"/>
                </a:lnTo>
                <a:lnTo>
                  <a:pt x="35360" y="28310"/>
                </a:lnTo>
                <a:lnTo>
                  <a:pt x="35300" y="28660"/>
                </a:lnTo>
                <a:lnTo>
                  <a:pt x="34890" y="28860"/>
                </a:lnTo>
                <a:lnTo>
                  <a:pt x="34780" y="28920"/>
                </a:lnTo>
                <a:lnTo>
                  <a:pt x="34650" y="28670"/>
                </a:lnTo>
                <a:lnTo>
                  <a:pt x="34360" y="28730"/>
                </a:lnTo>
                <a:lnTo>
                  <a:pt x="34020" y="28910"/>
                </a:lnTo>
                <a:lnTo>
                  <a:pt x="33500" y="28880"/>
                </a:lnTo>
                <a:lnTo>
                  <a:pt x="33360" y="28920"/>
                </a:lnTo>
                <a:lnTo>
                  <a:pt x="33170" y="28980"/>
                </a:lnTo>
                <a:lnTo>
                  <a:pt x="32960" y="29050"/>
                </a:lnTo>
                <a:lnTo>
                  <a:pt x="32700" y="29290"/>
                </a:lnTo>
                <a:lnTo>
                  <a:pt x="32460" y="29570"/>
                </a:lnTo>
                <a:lnTo>
                  <a:pt x="32270" y="29840"/>
                </a:lnTo>
                <a:lnTo>
                  <a:pt x="32160" y="29730"/>
                </a:lnTo>
                <a:lnTo>
                  <a:pt x="32010" y="29560"/>
                </a:lnTo>
                <a:lnTo>
                  <a:pt x="31840" y="29380"/>
                </a:lnTo>
                <a:lnTo>
                  <a:pt x="31240" y="29410"/>
                </a:lnTo>
                <a:lnTo>
                  <a:pt x="31030" y="29670"/>
                </a:lnTo>
                <a:lnTo>
                  <a:pt x="30960" y="29940"/>
                </a:lnTo>
                <a:lnTo>
                  <a:pt x="30760" y="29930"/>
                </a:lnTo>
                <a:lnTo>
                  <a:pt x="30340" y="29940"/>
                </a:lnTo>
                <a:lnTo>
                  <a:pt x="29900" y="29800"/>
                </a:lnTo>
                <a:lnTo>
                  <a:pt x="29790" y="29800"/>
                </a:lnTo>
                <a:lnTo>
                  <a:pt x="29510" y="29450"/>
                </a:lnTo>
                <a:lnTo>
                  <a:pt x="29090" y="29440"/>
                </a:lnTo>
                <a:lnTo>
                  <a:pt x="28920" y="29590"/>
                </a:lnTo>
                <a:lnTo>
                  <a:pt x="28920" y="29600"/>
                </a:lnTo>
                <a:lnTo>
                  <a:pt x="28920" y="29620"/>
                </a:lnTo>
                <a:lnTo>
                  <a:pt x="28920" y="29630"/>
                </a:lnTo>
                <a:lnTo>
                  <a:pt x="28910" y="29650"/>
                </a:lnTo>
                <a:lnTo>
                  <a:pt x="28900" y="29680"/>
                </a:lnTo>
                <a:lnTo>
                  <a:pt x="28900" y="29690"/>
                </a:lnTo>
                <a:lnTo>
                  <a:pt x="28890" y="29700"/>
                </a:lnTo>
                <a:lnTo>
                  <a:pt x="28880" y="29710"/>
                </a:lnTo>
                <a:lnTo>
                  <a:pt x="28870" y="29720"/>
                </a:lnTo>
                <a:lnTo>
                  <a:pt x="28860" y="29720"/>
                </a:lnTo>
                <a:lnTo>
                  <a:pt x="28850" y="29730"/>
                </a:lnTo>
                <a:lnTo>
                  <a:pt x="28850" y="29740"/>
                </a:lnTo>
                <a:lnTo>
                  <a:pt x="28850" y="29750"/>
                </a:lnTo>
                <a:lnTo>
                  <a:pt x="28840" y="29760"/>
                </a:lnTo>
                <a:lnTo>
                  <a:pt x="28840" y="29770"/>
                </a:lnTo>
                <a:lnTo>
                  <a:pt x="28830" y="29770"/>
                </a:lnTo>
                <a:lnTo>
                  <a:pt x="28830" y="29780"/>
                </a:lnTo>
                <a:lnTo>
                  <a:pt x="28820" y="29780"/>
                </a:lnTo>
                <a:lnTo>
                  <a:pt x="28810" y="29780"/>
                </a:lnTo>
                <a:lnTo>
                  <a:pt x="28800" y="29780"/>
                </a:lnTo>
                <a:lnTo>
                  <a:pt x="28790" y="29780"/>
                </a:lnTo>
                <a:lnTo>
                  <a:pt x="28770" y="29790"/>
                </a:lnTo>
                <a:lnTo>
                  <a:pt x="28740" y="29780"/>
                </a:lnTo>
                <a:lnTo>
                  <a:pt x="28720" y="29780"/>
                </a:lnTo>
                <a:lnTo>
                  <a:pt x="28710" y="29780"/>
                </a:lnTo>
                <a:lnTo>
                  <a:pt x="28700" y="29780"/>
                </a:lnTo>
                <a:lnTo>
                  <a:pt x="28690" y="29790"/>
                </a:lnTo>
                <a:lnTo>
                  <a:pt x="28680" y="29810"/>
                </a:lnTo>
                <a:lnTo>
                  <a:pt x="28690" y="29810"/>
                </a:lnTo>
                <a:lnTo>
                  <a:pt x="28690" y="29820"/>
                </a:lnTo>
                <a:lnTo>
                  <a:pt x="28690" y="29830"/>
                </a:lnTo>
                <a:lnTo>
                  <a:pt x="28690" y="29840"/>
                </a:lnTo>
                <a:lnTo>
                  <a:pt x="28700" y="29850"/>
                </a:lnTo>
                <a:lnTo>
                  <a:pt x="28700" y="29860"/>
                </a:lnTo>
                <a:lnTo>
                  <a:pt x="28710" y="29860"/>
                </a:lnTo>
                <a:lnTo>
                  <a:pt x="28710" y="29870"/>
                </a:lnTo>
                <a:lnTo>
                  <a:pt x="28710" y="29880"/>
                </a:lnTo>
                <a:lnTo>
                  <a:pt x="28720" y="29890"/>
                </a:lnTo>
                <a:lnTo>
                  <a:pt x="28720" y="29900"/>
                </a:lnTo>
                <a:lnTo>
                  <a:pt x="28720" y="29910"/>
                </a:lnTo>
                <a:lnTo>
                  <a:pt x="28710" y="29920"/>
                </a:lnTo>
                <a:lnTo>
                  <a:pt x="28700" y="29940"/>
                </a:lnTo>
                <a:lnTo>
                  <a:pt x="28700" y="29950"/>
                </a:lnTo>
                <a:lnTo>
                  <a:pt x="28700" y="29960"/>
                </a:lnTo>
                <a:lnTo>
                  <a:pt x="28700" y="29980"/>
                </a:lnTo>
                <a:lnTo>
                  <a:pt x="28700" y="29990"/>
                </a:lnTo>
                <a:lnTo>
                  <a:pt x="28700" y="30000"/>
                </a:lnTo>
                <a:lnTo>
                  <a:pt x="28690" y="30000"/>
                </a:lnTo>
                <a:lnTo>
                  <a:pt x="28670" y="30010"/>
                </a:lnTo>
                <a:lnTo>
                  <a:pt x="28660" y="30010"/>
                </a:lnTo>
                <a:lnTo>
                  <a:pt x="28640" y="30020"/>
                </a:lnTo>
                <a:lnTo>
                  <a:pt x="28640" y="30030"/>
                </a:lnTo>
                <a:lnTo>
                  <a:pt x="28630" y="30040"/>
                </a:lnTo>
                <a:lnTo>
                  <a:pt x="28620" y="30040"/>
                </a:lnTo>
                <a:lnTo>
                  <a:pt x="28620" y="30050"/>
                </a:lnTo>
                <a:lnTo>
                  <a:pt x="28610" y="30050"/>
                </a:lnTo>
                <a:lnTo>
                  <a:pt x="28600" y="30050"/>
                </a:lnTo>
                <a:lnTo>
                  <a:pt x="28590" y="30040"/>
                </a:lnTo>
                <a:lnTo>
                  <a:pt x="28580" y="30030"/>
                </a:lnTo>
                <a:lnTo>
                  <a:pt x="28570" y="30030"/>
                </a:lnTo>
                <a:lnTo>
                  <a:pt x="28560" y="30020"/>
                </a:lnTo>
                <a:lnTo>
                  <a:pt x="28560" y="30030"/>
                </a:lnTo>
                <a:lnTo>
                  <a:pt x="28550" y="30030"/>
                </a:lnTo>
                <a:lnTo>
                  <a:pt x="28540" y="30040"/>
                </a:lnTo>
                <a:lnTo>
                  <a:pt x="28540" y="30060"/>
                </a:lnTo>
                <a:lnTo>
                  <a:pt x="28540" y="30070"/>
                </a:lnTo>
                <a:lnTo>
                  <a:pt x="28550" y="30080"/>
                </a:lnTo>
                <a:lnTo>
                  <a:pt x="28550" y="30090"/>
                </a:lnTo>
                <a:lnTo>
                  <a:pt x="28550" y="30100"/>
                </a:lnTo>
                <a:lnTo>
                  <a:pt x="28540" y="30110"/>
                </a:lnTo>
                <a:lnTo>
                  <a:pt x="28530" y="30110"/>
                </a:lnTo>
                <a:lnTo>
                  <a:pt x="28530" y="30100"/>
                </a:lnTo>
                <a:lnTo>
                  <a:pt x="28520" y="30090"/>
                </a:lnTo>
                <a:lnTo>
                  <a:pt x="28510" y="30080"/>
                </a:lnTo>
                <a:lnTo>
                  <a:pt x="28500" y="30080"/>
                </a:lnTo>
                <a:lnTo>
                  <a:pt x="28500" y="30070"/>
                </a:lnTo>
                <a:lnTo>
                  <a:pt x="28490" y="30070"/>
                </a:lnTo>
                <a:lnTo>
                  <a:pt x="28480" y="30080"/>
                </a:lnTo>
                <a:lnTo>
                  <a:pt x="28470" y="30090"/>
                </a:lnTo>
                <a:lnTo>
                  <a:pt x="28460" y="30100"/>
                </a:lnTo>
                <a:lnTo>
                  <a:pt x="28460" y="30120"/>
                </a:lnTo>
                <a:lnTo>
                  <a:pt x="28450" y="30160"/>
                </a:lnTo>
                <a:lnTo>
                  <a:pt x="28450" y="30170"/>
                </a:lnTo>
                <a:lnTo>
                  <a:pt x="28450" y="30180"/>
                </a:lnTo>
                <a:lnTo>
                  <a:pt x="28460" y="30180"/>
                </a:lnTo>
                <a:lnTo>
                  <a:pt x="28460" y="30190"/>
                </a:lnTo>
                <a:lnTo>
                  <a:pt x="28470" y="30200"/>
                </a:lnTo>
                <a:lnTo>
                  <a:pt x="28480" y="30210"/>
                </a:lnTo>
                <a:lnTo>
                  <a:pt x="28480" y="30220"/>
                </a:lnTo>
                <a:lnTo>
                  <a:pt x="28480" y="30230"/>
                </a:lnTo>
                <a:lnTo>
                  <a:pt x="28480" y="30240"/>
                </a:lnTo>
                <a:lnTo>
                  <a:pt x="28470" y="30260"/>
                </a:lnTo>
                <a:lnTo>
                  <a:pt x="28470" y="30270"/>
                </a:lnTo>
                <a:lnTo>
                  <a:pt x="28460" y="30290"/>
                </a:lnTo>
                <a:lnTo>
                  <a:pt x="28450" y="30290"/>
                </a:lnTo>
                <a:lnTo>
                  <a:pt x="28440" y="30300"/>
                </a:lnTo>
                <a:lnTo>
                  <a:pt x="28430" y="30310"/>
                </a:lnTo>
                <a:lnTo>
                  <a:pt x="28410" y="30320"/>
                </a:lnTo>
                <a:lnTo>
                  <a:pt x="28410" y="30330"/>
                </a:lnTo>
                <a:lnTo>
                  <a:pt x="28410" y="30340"/>
                </a:lnTo>
                <a:lnTo>
                  <a:pt x="28400" y="30340"/>
                </a:lnTo>
                <a:lnTo>
                  <a:pt x="28400" y="30350"/>
                </a:lnTo>
                <a:lnTo>
                  <a:pt x="28400" y="30360"/>
                </a:lnTo>
                <a:lnTo>
                  <a:pt x="28400" y="30370"/>
                </a:lnTo>
                <a:lnTo>
                  <a:pt x="28400" y="30380"/>
                </a:lnTo>
                <a:lnTo>
                  <a:pt x="28390" y="30380"/>
                </a:lnTo>
                <a:lnTo>
                  <a:pt x="28390" y="30390"/>
                </a:lnTo>
                <a:lnTo>
                  <a:pt x="28380" y="30390"/>
                </a:lnTo>
                <a:lnTo>
                  <a:pt x="28380" y="30400"/>
                </a:lnTo>
                <a:lnTo>
                  <a:pt x="28370" y="30400"/>
                </a:lnTo>
                <a:lnTo>
                  <a:pt x="28360" y="30400"/>
                </a:lnTo>
                <a:lnTo>
                  <a:pt x="28350" y="30400"/>
                </a:lnTo>
                <a:lnTo>
                  <a:pt x="28340" y="30390"/>
                </a:lnTo>
                <a:lnTo>
                  <a:pt x="28320" y="30380"/>
                </a:lnTo>
                <a:lnTo>
                  <a:pt x="28300" y="30370"/>
                </a:lnTo>
                <a:lnTo>
                  <a:pt x="28290" y="30370"/>
                </a:lnTo>
                <a:lnTo>
                  <a:pt x="28270" y="30370"/>
                </a:lnTo>
                <a:lnTo>
                  <a:pt x="28260" y="30380"/>
                </a:lnTo>
                <a:lnTo>
                  <a:pt x="28260" y="30390"/>
                </a:lnTo>
                <a:lnTo>
                  <a:pt x="28250" y="30410"/>
                </a:lnTo>
                <a:lnTo>
                  <a:pt x="28260" y="30440"/>
                </a:lnTo>
                <a:lnTo>
                  <a:pt x="28260" y="30450"/>
                </a:lnTo>
                <a:lnTo>
                  <a:pt x="28260" y="30460"/>
                </a:lnTo>
                <a:lnTo>
                  <a:pt x="28260" y="30470"/>
                </a:lnTo>
                <a:lnTo>
                  <a:pt x="28260" y="30480"/>
                </a:lnTo>
                <a:lnTo>
                  <a:pt x="28250" y="30490"/>
                </a:lnTo>
                <a:lnTo>
                  <a:pt x="28240" y="30490"/>
                </a:lnTo>
                <a:lnTo>
                  <a:pt x="28230" y="30500"/>
                </a:lnTo>
                <a:lnTo>
                  <a:pt x="28220" y="30500"/>
                </a:lnTo>
                <a:lnTo>
                  <a:pt x="28210" y="30500"/>
                </a:lnTo>
                <a:lnTo>
                  <a:pt x="28200" y="30500"/>
                </a:lnTo>
                <a:lnTo>
                  <a:pt x="28190" y="30510"/>
                </a:lnTo>
                <a:lnTo>
                  <a:pt x="28180" y="30510"/>
                </a:lnTo>
                <a:lnTo>
                  <a:pt x="28180" y="30520"/>
                </a:lnTo>
                <a:lnTo>
                  <a:pt x="28170" y="30520"/>
                </a:lnTo>
                <a:lnTo>
                  <a:pt x="28160" y="30530"/>
                </a:lnTo>
                <a:lnTo>
                  <a:pt x="28150" y="30530"/>
                </a:lnTo>
                <a:lnTo>
                  <a:pt x="28150" y="30540"/>
                </a:lnTo>
                <a:lnTo>
                  <a:pt x="28150" y="30550"/>
                </a:lnTo>
                <a:lnTo>
                  <a:pt x="28140" y="30550"/>
                </a:lnTo>
                <a:lnTo>
                  <a:pt x="28130" y="30580"/>
                </a:lnTo>
                <a:lnTo>
                  <a:pt x="28130" y="30590"/>
                </a:lnTo>
                <a:lnTo>
                  <a:pt x="28120" y="30600"/>
                </a:lnTo>
                <a:lnTo>
                  <a:pt x="28120" y="30610"/>
                </a:lnTo>
                <a:lnTo>
                  <a:pt x="28120" y="30620"/>
                </a:lnTo>
                <a:lnTo>
                  <a:pt x="28110" y="30620"/>
                </a:lnTo>
                <a:lnTo>
                  <a:pt x="28110" y="30610"/>
                </a:lnTo>
                <a:lnTo>
                  <a:pt x="28100" y="30610"/>
                </a:lnTo>
                <a:lnTo>
                  <a:pt x="28100" y="30600"/>
                </a:lnTo>
                <a:lnTo>
                  <a:pt x="28100" y="30590"/>
                </a:lnTo>
                <a:lnTo>
                  <a:pt x="28090" y="30590"/>
                </a:lnTo>
                <a:lnTo>
                  <a:pt x="28080" y="30590"/>
                </a:lnTo>
                <a:lnTo>
                  <a:pt x="28070" y="30590"/>
                </a:lnTo>
                <a:lnTo>
                  <a:pt x="28060" y="30590"/>
                </a:lnTo>
                <a:lnTo>
                  <a:pt x="28050" y="30590"/>
                </a:lnTo>
                <a:lnTo>
                  <a:pt x="28050" y="30600"/>
                </a:lnTo>
                <a:lnTo>
                  <a:pt x="28050" y="30610"/>
                </a:lnTo>
                <a:lnTo>
                  <a:pt x="28050" y="30620"/>
                </a:lnTo>
                <a:lnTo>
                  <a:pt x="28040" y="30620"/>
                </a:lnTo>
                <a:lnTo>
                  <a:pt x="28030" y="30630"/>
                </a:lnTo>
                <a:lnTo>
                  <a:pt x="28020" y="30630"/>
                </a:lnTo>
                <a:lnTo>
                  <a:pt x="28010" y="30630"/>
                </a:lnTo>
                <a:lnTo>
                  <a:pt x="28000" y="30630"/>
                </a:lnTo>
                <a:lnTo>
                  <a:pt x="27990" y="30630"/>
                </a:lnTo>
                <a:lnTo>
                  <a:pt x="27980" y="30640"/>
                </a:lnTo>
                <a:lnTo>
                  <a:pt x="27970" y="30650"/>
                </a:lnTo>
                <a:lnTo>
                  <a:pt x="27960" y="30650"/>
                </a:lnTo>
                <a:lnTo>
                  <a:pt x="27960" y="30660"/>
                </a:lnTo>
                <a:lnTo>
                  <a:pt x="27950" y="30660"/>
                </a:lnTo>
                <a:lnTo>
                  <a:pt x="27940" y="30670"/>
                </a:lnTo>
                <a:lnTo>
                  <a:pt x="27940" y="30680"/>
                </a:lnTo>
                <a:lnTo>
                  <a:pt x="27930" y="30690"/>
                </a:lnTo>
                <a:lnTo>
                  <a:pt x="27920" y="30690"/>
                </a:lnTo>
                <a:lnTo>
                  <a:pt x="27910" y="30700"/>
                </a:lnTo>
                <a:lnTo>
                  <a:pt x="27900" y="30700"/>
                </a:lnTo>
                <a:lnTo>
                  <a:pt x="27890" y="30700"/>
                </a:lnTo>
                <a:lnTo>
                  <a:pt x="27870" y="30710"/>
                </a:lnTo>
                <a:lnTo>
                  <a:pt x="27860" y="30720"/>
                </a:lnTo>
                <a:lnTo>
                  <a:pt x="27850" y="30730"/>
                </a:lnTo>
                <a:lnTo>
                  <a:pt x="27840" y="30740"/>
                </a:lnTo>
                <a:lnTo>
                  <a:pt x="27820" y="30750"/>
                </a:lnTo>
                <a:lnTo>
                  <a:pt x="27790" y="30760"/>
                </a:lnTo>
                <a:lnTo>
                  <a:pt x="27750" y="30780"/>
                </a:lnTo>
                <a:lnTo>
                  <a:pt x="27740" y="30790"/>
                </a:lnTo>
                <a:lnTo>
                  <a:pt x="27730" y="30790"/>
                </a:lnTo>
                <a:lnTo>
                  <a:pt x="27720" y="30800"/>
                </a:lnTo>
                <a:lnTo>
                  <a:pt x="27720" y="30810"/>
                </a:lnTo>
                <a:lnTo>
                  <a:pt x="27720" y="30820"/>
                </a:lnTo>
                <a:lnTo>
                  <a:pt x="27710" y="30820"/>
                </a:lnTo>
                <a:lnTo>
                  <a:pt x="27710" y="30830"/>
                </a:lnTo>
                <a:lnTo>
                  <a:pt x="27700" y="30830"/>
                </a:lnTo>
                <a:lnTo>
                  <a:pt x="27700" y="30850"/>
                </a:lnTo>
                <a:lnTo>
                  <a:pt x="27690" y="30860"/>
                </a:lnTo>
                <a:lnTo>
                  <a:pt x="27680" y="30870"/>
                </a:lnTo>
                <a:lnTo>
                  <a:pt x="27680" y="30880"/>
                </a:lnTo>
                <a:lnTo>
                  <a:pt x="27680" y="30890"/>
                </a:lnTo>
                <a:lnTo>
                  <a:pt x="27690" y="30910"/>
                </a:lnTo>
                <a:lnTo>
                  <a:pt x="27690" y="30920"/>
                </a:lnTo>
                <a:lnTo>
                  <a:pt x="27690" y="30930"/>
                </a:lnTo>
                <a:lnTo>
                  <a:pt x="27680" y="30930"/>
                </a:lnTo>
                <a:lnTo>
                  <a:pt x="27670" y="30930"/>
                </a:lnTo>
                <a:lnTo>
                  <a:pt x="27660" y="30940"/>
                </a:lnTo>
                <a:lnTo>
                  <a:pt x="27660" y="30950"/>
                </a:lnTo>
                <a:lnTo>
                  <a:pt x="27650" y="30950"/>
                </a:lnTo>
                <a:lnTo>
                  <a:pt x="27650" y="30960"/>
                </a:lnTo>
                <a:lnTo>
                  <a:pt x="27640" y="30960"/>
                </a:lnTo>
                <a:lnTo>
                  <a:pt x="27640" y="30970"/>
                </a:lnTo>
                <a:lnTo>
                  <a:pt x="27640" y="30980"/>
                </a:lnTo>
                <a:lnTo>
                  <a:pt x="27640" y="30990"/>
                </a:lnTo>
                <a:lnTo>
                  <a:pt x="27640" y="31000"/>
                </a:lnTo>
                <a:lnTo>
                  <a:pt x="27640" y="31010"/>
                </a:lnTo>
                <a:lnTo>
                  <a:pt x="27640" y="31020"/>
                </a:lnTo>
                <a:lnTo>
                  <a:pt x="27630" y="31020"/>
                </a:lnTo>
                <a:lnTo>
                  <a:pt x="27620" y="31030"/>
                </a:lnTo>
                <a:lnTo>
                  <a:pt x="27610" y="31030"/>
                </a:lnTo>
                <a:lnTo>
                  <a:pt x="27610" y="31040"/>
                </a:lnTo>
                <a:lnTo>
                  <a:pt x="27600" y="31050"/>
                </a:lnTo>
                <a:lnTo>
                  <a:pt x="27600" y="31060"/>
                </a:lnTo>
                <a:lnTo>
                  <a:pt x="27600" y="31070"/>
                </a:lnTo>
                <a:lnTo>
                  <a:pt x="27590" y="31080"/>
                </a:lnTo>
                <a:lnTo>
                  <a:pt x="27580" y="31100"/>
                </a:lnTo>
                <a:lnTo>
                  <a:pt x="27560" y="31110"/>
                </a:lnTo>
                <a:lnTo>
                  <a:pt x="27550" y="31120"/>
                </a:lnTo>
                <a:lnTo>
                  <a:pt x="27540" y="31140"/>
                </a:lnTo>
                <a:lnTo>
                  <a:pt x="27530" y="31150"/>
                </a:lnTo>
                <a:lnTo>
                  <a:pt x="27520" y="31160"/>
                </a:lnTo>
                <a:lnTo>
                  <a:pt x="27520" y="31170"/>
                </a:lnTo>
                <a:lnTo>
                  <a:pt x="27510" y="31180"/>
                </a:lnTo>
                <a:lnTo>
                  <a:pt x="27490" y="31190"/>
                </a:lnTo>
                <a:lnTo>
                  <a:pt x="27470" y="31200"/>
                </a:lnTo>
                <a:lnTo>
                  <a:pt x="27450" y="31200"/>
                </a:lnTo>
                <a:lnTo>
                  <a:pt x="27430" y="31200"/>
                </a:lnTo>
                <a:lnTo>
                  <a:pt x="27420" y="31200"/>
                </a:lnTo>
                <a:lnTo>
                  <a:pt x="27410" y="31200"/>
                </a:lnTo>
                <a:lnTo>
                  <a:pt x="27400" y="31210"/>
                </a:lnTo>
                <a:lnTo>
                  <a:pt x="27390" y="31210"/>
                </a:lnTo>
                <a:lnTo>
                  <a:pt x="27380" y="31220"/>
                </a:lnTo>
                <a:lnTo>
                  <a:pt x="27370" y="31230"/>
                </a:lnTo>
                <a:lnTo>
                  <a:pt x="27360" y="31230"/>
                </a:lnTo>
                <a:lnTo>
                  <a:pt x="27360" y="31240"/>
                </a:lnTo>
                <a:lnTo>
                  <a:pt x="27350" y="31250"/>
                </a:lnTo>
                <a:lnTo>
                  <a:pt x="27340" y="31270"/>
                </a:lnTo>
                <a:lnTo>
                  <a:pt x="27340" y="31280"/>
                </a:lnTo>
                <a:lnTo>
                  <a:pt x="27340" y="31300"/>
                </a:lnTo>
                <a:lnTo>
                  <a:pt x="27340" y="31310"/>
                </a:lnTo>
                <a:lnTo>
                  <a:pt x="27330" y="31310"/>
                </a:lnTo>
                <a:lnTo>
                  <a:pt x="27330" y="31320"/>
                </a:lnTo>
                <a:lnTo>
                  <a:pt x="27320" y="31320"/>
                </a:lnTo>
                <a:lnTo>
                  <a:pt x="27320" y="31330"/>
                </a:lnTo>
                <a:lnTo>
                  <a:pt x="27310" y="31340"/>
                </a:lnTo>
                <a:lnTo>
                  <a:pt x="27310" y="31350"/>
                </a:lnTo>
                <a:lnTo>
                  <a:pt x="27310" y="31360"/>
                </a:lnTo>
                <a:lnTo>
                  <a:pt x="27310" y="31380"/>
                </a:lnTo>
                <a:lnTo>
                  <a:pt x="27320" y="31380"/>
                </a:lnTo>
                <a:lnTo>
                  <a:pt x="27320" y="31390"/>
                </a:lnTo>
                <a:lnTo>
                  <a:pt x="27320" y="31400"/>
                </a:lnTo>
                <a:lnTo>
                  <a:pt x="27320" y="31410"/>
                </a:lnTo>
                <a:lnTo>
                  <a:pt x="27310" y="31420"/>
                </a:lnTo>
                <a:lnTo>
                  <a:pt x="27310" y="31430"/>
                </a:lnTo>
                <a:lnTo>
                  <a:pt x="27310" y="31440"/>
                </a:lnTo>
                <a:lnTo>
                  <a:pt x="27300" y="31440"/>
                </a:lnTo>
                <a:lnTo>
                  <a:pt x="27290" y="31440"/>
                </a:lnTo>
                <a:lnTo>
                  <a:pt x="27280" y="31440"/>
                </a:lnTo>
                <a:lnTo>
                  <a:pt x="27270" y="31440"/>
                </a:lnTo>
                <a:lnTo>
                  <a:pt x="27250" y="31440"/>
                </a:lnTo>
                <a:lnTo>
                  <a:pt x="27230" y="31450"/>
                </a:lnTo>
                <a:lnTo>
                  <a:pt x="27210" y="31470"/>
                </a:lnTo>
                <a:lnTo>
                  <a:pt x="27200" y="31480"/>
                </a:lnTo>
                <a:lnTo>
                  <a:pt x="27190" y="31480"/>
                </a:lnTo>
                <a:lnTo>
                  <a:pt x="27180" y="31490"/>
                </a:lnTo>
                <a:lnTo>
                  <a:pt x="27170" y="31500"/>
                </a:lnTo>
                <a:lnTo>
                  <a:pt x="27160" y="31500"/>
                </a:lnTo>
                <a:lnTo>
                  <a:pt x="27150" y="31500"/>
                </a:lnTo>
                <a:lnTo>
                  <a:pt x="27150" y="31490"/>
                </a:lnTo>
                <a:lnTo>
                  <a:pt x="27140" y="31490"/>
                </a:lnTo>
                <a:lnTo>
                  <a:pt x="27130" y="31490"/>
                </a:lnTo>
                <a:lnTo>
                  <a:pt x="27120" y="31490"/>
                </a:lnTo>
                <a:lnTo>
                  <a:pt x="27110" y="31490"/>
                </a:lnTo>
                <a:lnTo>
                  <a:pt x="27110" y="31500"/>
                </a:lnTo>
                <a:lnTo>
                  <a:pt x="27110" y="31510"/>
                </a:lnTo>
                <a:lnTo>
                  <a:pt x="27120" y="31520"/>
                </a:lnTo>
                <a:lnTo>
                  <a:pt x="27120" y="31530"/>
                </a:lnTo>
                <a:lnTo>
                  <a:pt x="27120" y="31540"/>
                </a:lnTo>
                <a:lnTo>
                  <a:pt x="27110" y="31540"/>
                </a:lnTo>
                <a:lnTo>
                  <a:pt x="27100" y="31550"/>
                </a:lnTo>
                <a:lnTo>
                  <a:pt x="27090" y="31550"/>
                </a:lnTo>
                <a:lnTo>
                  <a:pt x="27080" y="31550"/>
                </a:lnTo>
                <a:lnTo>
                  <a:pt x="27070" y="31550"/>
                </a:lnTo>
                <a:lnTo>
                  <a:pt x="27060" y="31550"/>
                </a:lnTo>
                <a:lnTo>
                  <a:pt x="27050" y="31540"/>
                </a:lnTo>
                <a:lnTo>
                  <a:pt x="27020" y="31540"/>
                </a:lnTo>
                <a:lnTo>
                  <a:pt x="27010" y="31530"/>
                </a:lnTo>
                <a:lnTo>
                  <a:pt x="27000" y="31530"/>
                </a:lnTo>
                <a:lnTo>
                  <a:pt x="26990" y="31530"/>
                </a:lnTo>
                <a:lnTo>
                  <a:pt x="26990" y="31540"/>
                </a:lnTo>
                <a:lnTo>
                  <a:pt x="26980" y="31550"/>
                </a:lnTo>
                <a:lnTo>
                  <a:pt x="26980" y="31560"/>
                </a:lnTo>
                <a:lnTo>
                  <a:pt x="26980" y="31570"/>
                </a:lnTo>
                <a:lnTo>
                  <a:pt x="26980" y="31580"/>
                </a:lnTo>
                <a:lnTo>
                  <a:pt x="26980" y="31590"/>
                </a:lnTo>
                <a:lnTo>
                  <a:pt x="26970" y="31600"/>
                </a:lnTo>
                <a:lnTo>
                  <a:pt x="26970" y="31610"/>
                </a:lnTo>
                <a:lnTo>
                  <a:pt x="26960" y="31610"/>
                </a:lnTo>
                <a:lnTo>
                  <a:pt x="26950" y="31610"/>
                </a:lnTo>
                <a:lnTo>
                  <a:pt x="26940" y="31610"/>
                </a:lnTo>
                <a:lnTo>
                  <a:pt x="26930" y="31610"/>
                </a:lnTo>
                <a:lnTo>
                  <a:pt x="26930" y="31620"/>
                </a:lnTo>
                <a:lnTo>
                  <a:pt x="26920" y="31630"/>
                </a:lnTo>
                <a:lnTo>
                  <a:pt x="26920" y="31640"/>
                </a:lnTo>
                <a:lnTo>
                  <a:pt x="26910" y="31650"/>
                </a:lnTo>
                <a:lnTo>
                  <a:pt x="26910" y="31660"/>
                </a:lnTo>
                <a:lnTo>
                  <a:pt x="26900" y="31670"/>
                </a:lnTo>
                <a:lnTo>
                  <a:pt x="26880" y="31680"/>
                </a:lnTo>
                <a:lnTo>
                  <a:pt x="26880" y="31690"/>
                </a:lnTo>
                <a:lnTo>
                  <a:pt x="26870" y="31690"/>
                </a:lnTo>
                <a:lnTo>
                  <a:pt x="26860" y="31690"/>
                </a:lnTo>
                <a:lnTo>
                  <a:pt x="26850" y="31680"/>
                </a:lnTo>
                <a:lnTo>
                  <a:pt x="26840" y="31670"/>
                </a:lnTo>
                <a:lnTo>
                  <a:pt x="26840" y="31660"/>
                </a:lnTo>
                <a:lnTo>
                  <a:pt x="26840" y="31650"/>
                </a:lnTo>
                <a:lnTo>
                  <a:pt x="26830" y="31650"/>
                </a:lnTo>
                <a:lnTo>
                  <a:pt x="26830" y="31640"/>
                </a:lnTo>
                <a:lnTo>
                  <a:pt x="26820" y="31640"/>
                </a:lnTo>
                <a:lnTo>
                  <a:pt x="26820" y="31630"/>
                </a:lnTo>
                <a:lnTo>
                  <a:pt x="26800" y="31640"/>
                </a:lnTo>
                <a:lnTo>
                  <a:pt x="26790" y="31640"/>
                </a:lnTo>
                <a:lnTo>
                  <a:pt x="26780" y="31640"/>
                </a:lnTo>
                <a:lnTo>
                  <a:pt x="26780" y="31650"/>
                </a:lnTo>
                <a:lnTo>
                  <a:pt x="26770" y="31660"/>
                </a:lnTo>
                <a:lnTo>
                  <a:pt x="26770" y="31670"/>
                </a:lnTo>
                <a:lnTo>
                  <a:pt x="26770" y="31680"/>
                </a:lnTo>
                <a:lnTo>
                  <a:pt x="26770" y="31690"/>
                </a:lnTo>
                <a:lnTo>
                  <a:pt x="26760" y="31690"/>
                </a:lnTo>
                <a:lnTo>
                  <a:pt x="26760" y="31700"/>
                </a:lnTo>
                <a:lnTo>
                  <a:pt x="26750" y="31710"/>
                </a:lnTo>
                <a:lnTo>
                  <a:pt x="26740" y="31720"/>
                </a:lnTo>
                <a:lnTo>
                  <a:pt x="26730" y="31730"/>
                </a:lnTo>
                <a:lnTo>
                  <a:pt x="26710" y="31740"/>
                </a:lnTo>
                <a:lnTo>
                  <a:pt x="26700" y="31750"/>
                </a:lnTo>
                <a:lnTo>
                  <a:pt x="26680" y="31760"/>
                </a:lnTo>
                <a:lnTo>
                  <a:pt x="26670" y="31770"/>
                </a:lnTo>
                <a:lnTo>
                  <a:pt x="26650" y="31780"/>
                </a:lnTo>
                <a:lnTo>
                  <a:pt x="26630" y="31780"/>
                </a:lnTo>
                <a:lnTo>
                  <a:pt x="26620" y="31790"/>
                </a:lnTo>
                <a:lnTo>
                  <a:pt x="26610" y="31790"/>
                </a:lnTo>
                <a:lnTo>
                  <a:pt x="26600" y="31790"/>
                </a:lnTo>
                <a:lnTo>
                  <a:pt x="26600" y="31800"/>
                </a:lnTo>
                <a:lnTo>
                  <a:pt x="26590" y="31810"/>
                </a:lnTo>
                <a:lnTo>
                  <a:pt x="26590" y="31820"/>
                </a:lnTo>
                <a:lnTo>
                  <a:pt x="26580" y="31830"/>
                </a:lnTo>
                <a:lnTo>
                  <a:pt x="26580" y="31840"/>
                </a:lnTo>
                <a:lnTo>
                  <a:pt x="26570" y="31840"/>
                </a:lnTo>
                <a:lnTo>
                  <a:pt x="26570" y="31850"/>
                </a:lnTo>
                <a:lnTo>
                  <a:pt x="26560" y="31850"/>
                </a:lnTo>
                <a:lnTo>
                  <a:pt x="26550" y="31880"/>
                </a:lnTo>
                <a:lnTo>
                  <a:pt x="26550" y="31900"/>
                </a:lnTo>
                <a:lnTo>
                  <a:pt x="26540" y="31900"/>
                </a:lnTo>
                <a:lnTo>
                  <a:pt x="26540" y="31910"/>
                </a:lnTo>
                <a:lnTo>
                  <a:pt x="26530" y="31910"/>
                </a:lnTo>
                <a:lnTo>
                  <a:pt x="26520" y="31910"/>
                </a:lnTo>
                <a:lnTo>
                  <a:pt x="26510" y="31920"/>
                </a:lnTo>
                <a:lnTo>
                  <a:pt x="26480" y="31930"/>
                </a:lnTo>
                <a:lnTo>
                  <a:pt x="26460" y="31950"/>
                </a:lnTo>
                <a:lnTo>
                  <a:pt x="26440" y="31950"/>
                </a:lnTo>
                <a:lnTo>
                  <a:pt x="26440" y="31960"/>
                </a:lnTo>
                <a:lnTo>
                  <a:pt x="26430" y="31970"/>
                </a:lnTo>
                <a:lnTo>
                  <a:pt x="26430" y="31980"/>
                </a:lnTo>
                <a:lnTo>
                  <a:pt x="26420" y="31990"/>
                </a:lnTo>
                <a:lnTo>
                  <a:pt x="26410" y="31990"/>
                </a:lnTo>
                <a:lnTo>
                  <a:pt x="26400" y="32000"/>
                </a:lnTo>
                <a:lnTo>
                  <a:pt x="26390" y="32000"/>
                </a:lnTo>
                <a:lnTo>
                  <a:pt x="26390" y="32010"/>
                </a:lnTo>
                <a:lnTo>
                  <a:pt x="26390" y="32020"/>
                </a:lnTo>
                <a:lnTo>
                  <a:pt x="26390" y="32030"/>
                </a:lnTo>
                <a:lnTo>
                  <a:pt x="26390" y="32040"/>
                </a:lnTo>
                <a:lnTo>
                  <a:pt x="26380" y="32050"/>
                </a:lnTo>
                <a:lnTo>
                  <a:pt x="26370" y="32070"/>
                </a:lnTo>
                <a:lnTo>
                  <a:pt x="26360" y="32080"/>
                </a:lnTo>
                <a:lnTo>
                  <a:pt x="26340" y="32080"/>
                </a:lnTo>
                <a:lnTo>
                  <a:pt x="26320" y="32090"/>
                </a:lnTo>
                <a:lnTo>
                  <a:pt x="26300" y="32090"/>
                </a:lnTo>
                <a:lnTo>
                  <a:pt x="26290" y="32090"/>
                </a:lnTo>
                <a:lnTo>
                  <a:pt x="26280" y="32090"/>
                </a:lnTo>
                <a:lnTo>
                  <a:pt x="26280" y="32100"/>
                </a:lnTo>
                <a:lnTo>
                  <a:pt x="26280" y="32110"/>
                </a:lnTo>
                <a:lnTo>
                  <a:pt x="26270" y="32110"/>
                </a:lnTo>
                <a:lnTo>
                  <a:pt x="26260" y="32110"/>
                </a:lnTo>
                <a:lnTo>
                  <a:pt x="26260" y="32100"/>
                </a:lnTo>
                <a:lnTo>
                  <a:pt x="26250" y="32090"/>
                </a:lnTo>
                <a:lnTo>
                  <a:pt x="26250" y="32080"/>
                </a:lnTo>
                <a:lnTo>
                  <a:pt x="26240" y="32080"/>
                </a:lnTo>
                <a:lnTo>
                  <a:pt x="26230" y="32080"/>
                </a:lnTo>
                <a:lnTo>
                  <a:pt x="26220" y="32080"/>
                </a:lnTo>
                <a:lnTo>
                  <a:pt x="26210" y="32090"/>
                </a:lnTo>
                <a:lnTo>
                  <a:pt x="26200" y="32100"/>
                </a:lnTo>
                <a:lnTo>
                  <a:pt x="26200" y="32110"/>
                </a:lnTo>
                <a:lnTo>
                  <a:pt x="26190" y="32140"/>
                </a:lnTo>
                <a:lnTo>
                  <a:pt x="26180" y="32150"/>
                </a:lnTo>
                <a:lnTo>
                  <a:pt x="26180" y="32160"/>
                </a:lnTo>
                <a:lnTo>
                  <a:pt x="26190" y="32170"/>
                </a:lnTo>
                <a:lnTo>
                  <a:pt x="26190" y="32180"/>
                </a:lnTo>
                <a:lnTo>
                  <a:pt x="26190" y="32200"/>
                </a:lnTo>
                <a:lnTo>
                  <a:pt x="26190" y="32220"/>
                </a:lnTo>
                <a:lnTo>
                  <a:pt x="26190" y="32230"/>
                </a:lnTo>
                <a:lnTo>
                  <a:pt x="26180" y="32230"/>
                </a:lnTo>
                <a:lnTo>
                  <a:pt x="26170" y="32230"/>
                </a:lnTo>
                <a:lnTo>
                  <a:pt x="26160" y="32240"/>
                </a:lnTo>
                <a:lnTo>
                  <a:pt x="26150" y="32250"/>
                </a:lnTo>
                <a:lnTo>
                  <a:pt x="26140" y="32260"/>
                </a:lnTo>
                <a:lnTo>
                  <a:pt x="26130" y="32270"/>
                </a:lnTo>
                <a:lnTo>
                  <a:pt x="26120" y="32270"/>
                </a:lnTo>
                <a:lnTo>
                  <a:pt x="26110" y="32270"/>
                </a:lnTo>
                <a:lnTo>
                  <a:pt x="26100" y="32270"/>
                </a:lnTo>
                <a:lnTo>
                  <a:pt x="26100" y="32280"/>
                </a:lnTo>
                <a:lnTo>
                  <a:pt x="26090" y="32280"/>
                </a:lnTo>
                <a:lnTo>
                  <a:pt x="26090" y="32290"/>
                </a:lnTo>
                <a:lnTo>
                  <a:pt x="26090" y="32280"/>
                </a:lnTo>
                <a:lnTo>
                  <a:pt x="26080" y="32280"/>
                </a:lnTo>
                <a:lnTo>
                  <a:pt x="26080" y="32270"/>
                </a:lnTo>
                <a:lnTo>
                  <a:pt x="26070" y="32260"/>
                </a:lnTo>
                <a:lnTo>
                  <a:pt x="26060" y="32260"/>
                </a:lnTo>
                <a:lnTo>
                  <a:pt x="26050" y="32250"/>
                </a:lnTo>
                <a:lnTo>
                  <a:pt x="26040" y="32250"/>
                </a:lnTo>
                <a:lnTo>
                  <a:pt x="26030" y="32250"/>
                </a:lnTo>
                <a:lnTo>
                  <a:pt x="26030" y="32260"/>
                </a:lnTo>
                <a:lnTo>
                  <a:pt x="26030" y="32270"/>
                </a:lnTo>
                <a:lnTo>
                  <a:pt x="26020" y="32270"/>
                </a:lnTo>
                <a:lnTo>
                  <a:pt x="26010" y="32280"/>
                </a:lnTo>
                <a:lnTo>
                  <a:pt x="26000" y="32280"/>
                </a:lnTo>
                <a:lnTo>
                  <a:pt x="26000" y="32290"/>
                </a:lnTo>
                <a:lnTo>
                  <a:pt x="25990" y="32290"/>
                </a:lnTo>
                <a:lnTo>
                  <a:pt x="25980" y="32290"/>
                </a:lnTo>
                <a:lnTo>
                  <a:pt x="25970" y="32300"/>
                </a:lnTo>
                <a:lnTo>
                  <a:pt x="25960" y="32310"/>
                </a:lnTo>
                <a:lnTo>
                  <a:pt x="25960" y="32320"/>
                </a:lnTo>
                <a:lnTo>
                  <a:pt x="25970" y="32330"/>
                </a:lnTo>
                <a:lnTo>
                  <a:pt x="25980" y="32330"/>
                </a:lnTo>
                <a:lnTo>
                  <a:pt x="25980" y="32340"/>
                </a:lnTo>
                <a:lnTo>
                  <a:pt x="25970" y="32350"/>
                </a:lnTo>
                <a:lnTo>
                  <a:pt x="25970" y="32360"/>
                </a:lnTo>
                <a:lnTo>
                  <a:pt x="25970" y="32370"/>
                </a:lnTo>
                <a:lnTo>
                  <a:pt x="25970" y="32380"/>
                </a:lnTo>
                <a:lnTo>
                  <a:pt x="25980" y="32390"/>
                </a:lnTo>
                <a:lnTo>
                  <a:pt x="25980" y="32400"/>
                </a:lnTo>
                <a:lnTo>
                  <a:pt x="25980" y="32410"/>
                </a:lnTo>
                <a:lnTo>
                  <a:pt x="25990" y="32450"/>
                </a:lnTo>
                <a:lnTo>
                  <a:pt x="25990" y="32470"/>
                </a:lnTo>
                <a:lnTo>
                  <a:pt x="25990" y="32490"/>
                </a:lnTo>
                <a:lnTo>
                  <a:pt x="25990" y="32500"/>
                </a:lnTo>
                <a:lnTo>
                  <a:pt x="25980" y="32510"/>
                </a:lnTo>
                <a:lnTo>
                  <a:pt x="25980" y="32520"/>
                </a:lnTo>
                <a:lnTo>
                  <a:pt x="25970" y="32520"/>
                </a:lnTo>
                <a:lnTo>
                  <a:pt x="25960" y="32520"/>
                </a:lnTo>
                <a:lnTo>
                  <a:pt x="25950" y="32510"/>
                </a:lnTo>
                <a:lnTo>
                  <a:pt x="25940" y="32500"/>
                </a:lnTo>
                <a:lnTo>
                  <a:pt x="25930" y="32500"/>
                </a:lnTo>
                <a:lnTo>
                  <a:pt x="25930" y="32490"/>
                </a:lnTo>
                <a:lnTo>
                  <a:pt x="25920" y="32490"/>
                </a:lnTo>
                <a:lnTo>
                  <a:pt x="25920" y="32500"/>
                </a:lnTo>
                <a:lnTo>
                  <a:pt x="25910" y="32500"/>
                </a:lnTo>
                <a:lnTo>
                  <a:pt x="25900" y="32510"/>
                </a:lnTo>
                <a:lnTo>
                  <a:pt x="25890" y="32510"/>
                </a:lnTo>
                <a:lnTo>
                  <a:pt x="25880" y="32510"/>
                </a:lnTo>
                <a:lnTo>
                  <a:pt x="25870" y="32520"/>
                </a:lnTo>
                <a:lnTo>
                  <a:pt x="25860" y="32510"/>
                </a:lnTo>
                <a:lnTo>
                  <a:pt x="25860" y="32500"/>
                </a:lnTo>
                <a:lnTo>
                  <a:pt x="25860" y="32490"/>
                </a:lnTo>
                <a:lnTo>
                  <a:pt x="25860" y="32480"/>
                </a:lnTo>
                <a:lnTo>
                  <a:pt x="25850" y="32470"/>
                </a:lnTo>
                <a:lnTo>
                  <a:pt x="25850" y="32460"/>
                </a:lnTo>
                <a:lnTo>
                  <a:pt x="25840" y="32460"/>
                </a:lnTo>
                <a:lnTo>
                  <a:pt x="25830" y="32460"/>
                </a:lnTo>
                <a:lnTo>
                  <a:pt x="25820" y="32460"/>
                </a:lnTo>
                <a:lnTo>
                  <a:pt x="25810" y="32460"/>
                </a:lnTo>
                <a:lnTo>
                  <a:pt x="25800" y="32460"/>
                </a:lnTo>
                <a:lnTo>
                  <a:pt x="25790" y="32460"/>
                </a:lnTo>
                <a:lnTo>
                  <a:pt x="25780" y="32460"/>
                </a:lnTo>
                <a:lnTo>
                  <a:pt x="25760" y="32470"/>
                </a:lnTo>
                <a:lnTo>
                  <a:pt x="25740" y="32480"/>
                </a:lnTo>
                <a:lnTo>
                  <a:pt x="25730" y="32480"/>
                </a:lnTo>
                <a:lnTo>
                  <a:pt x="25730" y="32490"/>
                </a:lnTo>
                <a:lnTo>
                  <a:pt x="25720" y="32490"/>
                </a:lnTo>
                <a:lnTo>
                  <a:pt x="25710" y="32500"/>
                </a:lnTo>
                <a:lnTo>
                  <a:pt x="25700" y="32500"/>
                </a:lnTo>
                <a:lnTo>
                  <a:pt x="25690" y="32500"/>
                </a:lnTo>
                <a:lnTo>
                  <a:pt x="25680" y="32510"/>
                </a:lnTo>
                <a:lnTo>
                  <a:pt x="25670" y="32510"/>
                </a:lnTo>
                <a:lnTo>
                  <a:pt x="25670" y="32520"/>
                </a:lnTo>
                <a:lnTo>
                  <a:pt x="25680" y="32530"/>
                </a:lnTo>
                <a:lnTo>
                  <a:pt x="25680" y="32540"/>
                </a:lnTo>
                <a:lnTo>
                  <a:pt x="25690" y="32540"/>
                </a:lnTo>
                <a:lnTo>
                  <a:pt x="25690" y="32550"/>
                </a:lnTo>
                <a:lnTo>
                  <a:pt x="25680" y="32560"/>
                </a:lnTo>
                <a:lnTo>
                  <a:pt x="25670" y="32570"/>
                </a:lnTo>
                <a:lnTo>
                  <a:pt x="25670" y="32580"/>
                </a:lnTo>
                <a:lnTo>
                  <a:pt x="25660" y="32580"/>
                </a:lnTo>
                <a:lnTo>
                  <a:pt x="25650" y="32580"/>
                </a:lnTo>
                <a:lnTo>
                  <a:pt x="25640" y="32580"/>
                </a:lnTo>
                <a:lnTo>
                  <a:pt x="25640" y="32590"/>
                </a:lnTo>
                <a:lnTo>
                  <a:pt x="25630" y="32600"/>
                </a:lnTo>
                <a:lnTo>
                  <a:pt x="25610" y="32610"/>
                </a:lnTo>
                <a:lnTo>
                  <a:pt x="25600" y="32610"/>
                </a:lnTo>
                <a:lnTo>
                  <a:pt x="25590" y="32620"/>
                </a:lnTo>
                <a:lnTo>
                  <a:pt x="25580" y="32620"/>
                </a:lnTo>
                <a:lnTo>
                  <a:pt x="25570" y="32630"/>
                </a:lnTo>
                <a:lnTo>
                  <a:pt x="25560" y="32640"/>
                </a:lnTo>
                <a:lnTo>
                  <a:pt x="25550" y="32650"/>
                </a:lnTo>
                <a:lnTo>
                  <a:pt x="25540" y="32660"/>
                </a:lnTo>
                <a:lnTo>
                  <a:pt x="25530" y="32680"/>
                </a:lnTo>
                <a:lnTo>
                  <a:pt x="25520" y="32700"/>
                </a:lnTo>
                <a:lnTo>
                  <a:pt x="25490" y="32740"/>
                </a:lnTo>
                <a:lnTo>
                  <a:pt x="25470" y="32760"/>
                </a:lnTo>
                <a:lnTo>
                  <a:pt x="25460" y="32760"/>
                </a:lnTo>
                <a:lnTo>
                  <a:pt x="25450" y="32770"/>
                </a:lnTo>
                <a:lnTo>
                  <a:pt x="25440" y="32770"/>
                </a:lnTo>
                <a:lnTo>
                  <a:pt x="25420" y="32770"/>
                </a:lnTo>
                <a:lnTo>
                  <a:pt x="25410" y="32760"/>
                </a:lnTo>
                <a:lnTo>
                  <a:pt x="25400" y="32760"/>
                </a:lnTo>
                <a:lnTo>
                  <a:pt x="25390" y="32770"/>
                </a:lnTo>
                <a:lnTo>
                  <a:pt x="25380" y="32770"/>
                </a:lnTo>
                <a:lnTo>
                  <a:pt x="25370" y="32780"/>
                </a:lnTo>
                <a:lnTo>
                  <a:pt x="25360" y="32790"/>
                </a:lnTo>
                <a:lnTo>
                  <a:pt x="25350" y="32790"/>
                </a:lnTo>
                <a:lnTo>
                  <a:pt x="25330" y="32800"/>
                </a:lnTo>
                <a:lnTo>
                  <a:pt x="25330" y="32810"/>
                </a:lnTo>
                <a:lnTo>
                  <a:pt x="25320" y="32810"/>
                </a:lnTo>
                <a:lnTo>
                  <a:pt x="25310" y="32820"/>
                </a:lnTo>
                <a:lnTo>
                  <a:pt x="25300" y="32830"/>
                </a:lnTo>
                <a:lnTo>
                  <a:pt x="25290" y="32840"/>
                </a:lnTo>
                <a:lnTo>
                  <a:pt x="25290" y="32850"/>
                </a:lnTo>
                <a:lnTo>
                  <a:pt x="25280" y="32860"/>
                </a:lnTo>
                <a:lnTo>
                  <a:pt x="25280" y="32870"/>
                </a:lnTo>
                <a:lnTo>
                  <a:pt x="25270" y="32880"/>
                </a:lnTo>
                <a:lnTo>
                  <a:pt x="25270" y="32900"/>
                </a:lnTo>
                <a:lnTo>
                  <a:pt x="25260" y="32910"/>
                </a:lnTo>
                <a:lnTo>
                  <a:pt x="25260" y="32930"/>
                </a:lnTo>
                <a:lnTo>
                  <a:pt x="25260" y="32940"/>
                </a:lnTo>
                <a:lnTo>
                  <a:pt x="25250" y="32950"/>
                </a:lnTo>
                <a:lnTo>
                  <a:pt x="25240" y="32960"/>
                </a:lnTo>
                <a:lnTo>
                  <a:pt x="25220" y="32970"/>
                </a:lnTo>
                <a:lnTo>
                  <a:pt x="25210" y="32970"/>
                </a:lnTo>
                <a:lnTo>
                  <a:pt x="25200" y="32970"/>
                </a:lnTo>
                <a:lnTo>
                  <a:pt x="25190" y="32970"/>
                </a:lnTo>
                <a:lnTo>
                  <a:pt x="25180" y="32980"/>
                </a:lnTo>
                <a:lnTo>
                  <a:pt x="25140" y="32990"/>
                </a:lnTo>
                <a:lnTo>
                  <a:pt x="25120" y="32990"/>
                </a:lnTo>
                <a:lnTo>
                  <a:pt x="25110" y="32990"/>
                </a:lnTo>
                <a:lnTo>
                  <a:pt x="25090" y="33000"/>
                </a:lnTo>
                <a:lnTo>
                  <a:pt x="25080" y="33000"/>
                </a:lnTo>
                <a:lnTo>
                  <a:pt x="25070" y="33010"/>
                </a:lnTo>
                <a:lnTo>
                  <a:pt x="25070" y="33020"/>
                </a:lnTo>
                <a:lnTo>
                  <a:pt x="25060" y="33030"/>
                </a:lnTo>
                <a:lnTo>
                  <a:pt x="25050" y="33050"/>
                </a:lnTo>
                <a:lnTo>
                  <a:pt x="25040" y="33060"/>
                </a:lnTo>
                <a:lnTo>
                  <a:pt x="25030" y="33070"/>
                </a:lnTo>
                <a:lnTo>
                  <a:pt x="25010" y="33070"/>
                </a:lnTo>
                <a:lnTo>
                  <a:pt x="24990" y="33070"/>
                </a:lnTo>
                <a:lnTo>
                  <a:pt x="24980" y="33070"/>
                </a:lnTo>
                <a:lnTo>
                  <a:pt x="24970" y="33080"/>
                </a:lnTo>
                <a:lnTo>
                  <a:pt x="24960" y="33080"/>
                </a:lnTo>
                <a:lnTo>
                  <a:pt x="24950" y="33090"/>
                </a:lnTo>
                <a:lnTo>
                  <a:pt x="24920" y="33090"/>
                </a:lnTo>
                <a:lnTo>
                  <a:pt x="24920" y="33100"/>
                </a:lnTo>
                <a:lnTo>
                  <a:pt x="24910" y="33100"/>
                </a:lnTo>
                <a:lnTo>
                  <a:pt x="24900" y="33100"/>
                </a:lnTo>
                <a:lnTo>
                  <a:pt x="24890" y="33100"/>
                </a:lnTo>
                <a:lnTo>
                  <a:pt x="24890" y="33110"/>
                </a:lnTo>
                <a:lnTo>
                  <a:pt x="24880" y="33110"/>
                </a:lnTo>
                <a:lnTo>
                  <a:pt x="24870" y="33110"/>
                </a:lnTo>
                <a:lnTo>
                  <a:pt x="24860" y="33110"/>
                </a:lnTo>
                <a:lnTo>
                  <a:pt x="24850" y="33110"/>
                </a:lnTo>
                <a:lnTo>
                  <a:pt x="24840" y="33110"/>
                </a:lnTo>
                <a:lnTo>
                  <a:pt x="24830" y="33110"/>
                </a:lnTo>
                <a:lnTo>
                  <a:pt x="24820" y="33110"/>
                </a:lnTo>
                <a:lnTo>
                  <a:pt x="24810" y="33110"/>
                </a:lnTo>
                <a:lnTo>
                  <a:pt x="24800" y="33110"/>
                </a:lnTo>
                <a:lnTo>
                  <a:pt x="24800" y="33120"/>
                </a:lnTo>
                <a:lnTo>
                  <a:pt x="24800" y="33130"/>
                </a:lnTo>
                <a:lnTo>
                  <a:pt x="24800" y="33140"/>
                </a:lnTo>
                <a:lnTo>
                  <a:pt x="24790" y="33140"/>
                </a:lnTo>
                <a:lnTo>
                  <a:pt x="24790" y="33150"/>
                </a:lnTo>
                <a:lnTo>
                  <a:pt x="24780" y="33150"/>
                </a:lnTo>
                <a:lnTo>
                  <a:pt x="24770" y="33150"/>
                </a:lnTo>
                <a:lnTo>
                  <a:pt x="24760" y="33150"/>
                </a:lnTo>
                <a:lnTo>
                  <a:pt x="24740" y="33150"/>
                </a:lnTo>
                <a:lnTo>
                  <a:pt x="24730" y="33150"/>
                </a:lnTo>
                <a:lnTo>
                  <a:pt x="24720" y="33160"/>
                </a:lnTo>
                <a:lnTo>
                  <a:pt x="24710" y="33160"/>
                </a:lnTo>
                <a:lnTo>
                  <a:pt x="24690" y="33160"/>
                </a:lnTo>
                <a:lnTo>
                  <a:pt x="24680" y="33160"/>
                </a:lnTo>
                <a:lnTo>
                  <a:pt x="24670" y="33170"/>
                </a:lnTo>
                <a:lnTo>
                  <a:pt x="24640" y="33170"/>
                </a:lnTo>
                <a:lnTo>
                  <a:pt x="24620" y="33170"/>
                </a:lnTo>
                <a:lnTo>
                  <a:pt x="24610" y="33170"/>
                </a:lnTo>
                <a:lnTo>
                  <a:pt x="24590" y="33180"/>
                </a:lnTo>
                <a:lnTo>
                  <a:pt x="24580" y="33180"/>
                </a:lnTo>
                <a:lnTo>
                  <a:pt x="24570" y="33180"/>
                </a:lnTo>
                <a:lnTo>
                  <a:pt x="24560" y="33190"/>
                </a:lnTo>
                <a:lnTo>
                  <a:pt x="24550" y="33190"/>
                </a:lnTo>
                <a:lnTo>
                  <a:pt x="24540" y="33190"/>
                </a:lnTo>
                <a:lnTo>
                  <a:pt x="24540" y="33200"/>
                </a:lnTo>
                <a:lnTo>
                  <a:pt x="24530" y="33200"/>
                </a:lnTo>
                <a:lnTo>
                  <a:pt x="24520" y="33200"/>
                </a:lnTo>
                <a:lnTo>
                  <a:pt x="24510" y="33200"/>
                </a:lnTo>
                <a:lnTo>
                  <a:pt x="24490" y="33200"/>
                </a:lnTo>
                <a:lnTo>
                  <a:pt x="24480" y="33210"/>
                </a:lnTo>
                <a:lnTo>
                  <a:pt x="24470" y="33210"/>
                </a:lnTo>
                <a:lnTo>
                  <a:pt x="24460" y="33210"/>
                </a:lnTo>
                <a:lnTo>
                  <a:pt x="24440" y="33200"/>
                </a:lnTo>
                <a:lnTo>
                  <a:pt x="24430" y="33200"/>
                </a:lnTo>
                <a:lnTo>
                  <a:pt x="24420" y="33200"/>
                </a:lnTo>
                <a:lnTo>
                  <a:pt x="24400" y="33190"/>
                </a:lnTo>
                <a:lnTo>
                  <a:pt x="24390" y="33190"/>
                </a:lnTo>
                <a:lnTo>
                  <a:pt x="24380" y="33190"/>
                </a:lnTo>
                <a:lnTo>
                  <a:pt x="24370" y="33190"/>
                </a:lnTo>
                <a:lnTo>
                  <a:pt x="24350" y="33190"/>
                </a:lnTo>
                <a:lnTo>
                  <a:pt x="24330" y="33200"/>
                </a:lnTo>
                <a:lnTo>
                  <a:pt x="24310" y="33210"/>
                </a:lnTo>
                <a:lnTo>
                  <a:pt x="24300" y="33210"/>
                </a:lnTo>
                <a:lnTo>
                  <a:pt x="24280" y="33220"/>
                </a:lnTo>
                <a:lnTo>
                  <a:pt x="24270" y="33220"/>
                </a:lnTo>
                <a:lnTo>
                  <a:pt x="24250" y="33220"/>
                </a:lnTo>
                <a:lnTo>
                  <a:pt x="24240" y="33220"/>
                </a:lnTo>
                <a:lnTo>
                  <a:pt x="24230" y="33220"/>
                </a:lnTo>
                <a:lnTo>
                  <a:pt x="24220" y="33220"/>
                </a:lnTo>
                <a:lnTo>
                  <a:pt x="24200" y="33220"/>
                </a:lnTo>
                <a:lnTo>
                  <a:pt x="24190" y="33220"/>
                </a:lnTo>
                <a:lnTo>
                  <a:pt x="24180" y="33210"/>
                </a:lnTo>
                <a:lnTo>
                  <a:pt x="24160" y="33210"/>
                </a:lnTo>
                <a:lnTo>
                  <a:pt x="24150" y="33210"/>
                </a:lnTo>
                <a:lnTo>
                  <a:pt x="24140" y="33210"/>
                </a:lnTo>
                <a:lnTo>
                  <a:pt x="24130" y="33220"/>
                </a:lnTo>
                <a:lnTo>
                  <a:pt x="24120" y="33220"/>
                </a:lnTo>
                <a:lnTo>
                  <a:pt x="24120" y="33230"/>
                </a:lnTo>
                <a:lnTo>
                  <a:pt x="24110" y="33230"/>
                </a:lnTo>
                <a:lnTo>
                  <a:pt x="24110" y="33220"/>
                </a:lnTo>
                <a:lnTo>
                  <a:pt x="24100" y="33220"/>
                </a:lnTo>
                <a:lnTo>
                  <a:pt x="24090" y="33220"/>
                </a:lnTo>
                <a:lnTo>
                  <a:pt x="24080" y="33210"/>
                </a:lnTo>
                <a:lnTo>
                  <a:pt x="24060" y="33210"/>
                </a:lnTo>
                <a:lnTo>
                  <a:pt x="24030" y="33200"/>
                </a:lnTo>
                <a:lnTo>
                  <a:pt x="24020" y="33200"/>
                </a:lnTo>
                <a:lnTo>
                  <a:pt x="24010" y="33190"/>
                </a:lnTo>
                <a:lnTo>
                  <a:pt x="24000" y="33190"/>
                </a:lnTo>
                <a:lnTo>
                  <a:pt x="23990" y="33190"/>
                </a:lnTo>
                <a:lnTo>
                  <a:pt x="23980" y="33200"/>
                </a:lnTo>
                <a:lnTo>
                  <a:pt x="23970" y="33200"/>
                </a:lnTo>
                <a:lnTo>
                  <a:pt x="23960" y="33200"/>
                </a:lnTo>
                <a:lnTo>
                  <a:pt x="23950" y="33200"/>
                </a:lnTo>
                <a:lnTo>
                  <a:pt x="23940" y="33190"/>
                </a:lnTo>
                <a:lnTo>
                  <a:pt x="23930" y="33180"/>
                </a:lnTo>
                <a:lnTo>
                  <a:pt x="23930" y="33170"/>
                </a:lnTo>
                <a:lnTo>
                  <a:pt x="23920" y="33170"/>
                </a:lnTo>
                <a:lnTo>
                  <a:pt x="23920" y="33160"/>
                </a:lnTo>
                <a:lnTo>
                  <a:pt x="23910" y="33160"/>
                </a:lnTo>
                <a:lnTo>
                  <a:pt x="23900" y="33150"/>
                </a:lnTo>
                <a:lnTo>
                  <a:pt x="23900" y="33160"/>
                </a:lnTo>
                <a:lnTo>
                  <a:pt x="23890" y="33160"/>
                </a:lnTo>
                <a:lnTo>
                  <a:pt x="23890" y="33170"/>
                </a:lnTo>
                <a:lnTo>
                  <a:pt x="23880" y="33170"/>
                </a:lnTo>
                <a:lnTo>
                  <a:pt x="23870" y="33180"/>
                </a:lnTo>
                <a:lnTo>
                  <a:pt x="23860" y="33180"/>
                </a:lnTo>
                <a:lnTo>
                  <a:pt x="23860" y="33170"/>
                </a:lnTo>
                <a:lnTo>
                  <a:pt x="23850" y="33170"/>
                </a:lnTo>
                <a:lnTo>
                  <a:pt x="23840" y="33160"/>
                </a:lnTo>
                <a:lnTo>
                  <a:pt x="23840" y="33150"/>
                </a:lnTo>
                <a:lnTo>
                  <a:pt x="23840" y="33140"/>
                </a:lnTo>
                <a:lnTo>
                  <a:pt x="23830" y="33140"/>
                </a:lnTo>
                <a:lnTo>
                  <a:pt x="23820" y="33140"/>
                </a:lnTo>
                <a:lnTo>
                  <a:pt x="23810" y="33140"/>
                </a:lnTo>
                <a:lnTo>
                  <a:pt x="23810" y="33130"/>
                </a:lnTo>
                <a:lnTo>
                  <a:pt x="23820" y="33120"/>
                </a:lnTo>
                <a:lnTo>
                  <a:pt x="23830" y="33120"/>
                </a:lnTo>
                <a:lnTo>
                  <a:pt x="23830" y="33110"/>
                </a:lnTo>
                <a:lnTo>
                  <a:pt x="23830" y="33100"/>
                </a:lnTo>
                <a:lnTo>
                  <a:pt x="23820" y="33100"/>
                </a:lnTo>
                <a:lnTo>
                  <a:pt x="23820" y="33090"/>
                </a:lnTo>
                <a:lnTo>
                  <a:pt x="23810" y="33090"/>
                </a:lnTo>
                <a:lnTo>
                  <a:pt x="23800" y="33080"/>
                </a:lnTo>
                <a:lnTo>
                  <a:pt x="23790" y="33080"/>
                </a:lnTo>
                <a:lnTo>
                  <a:pt x="23780" y="33080"/>
                </a:lnTo>
                <a:lnTo>
                  <a:pt x="23780" y="33090"/>
                </a:lnTo>
                <a:lnTo>
                  <a:pt x="23770" y="33090"/>
                </a:lnTo>
                <a:lnTo>
                  <a:pt x="23760" y="33090"/>
                </a:lnTo>
                <a:lnTo>
                  <a:pt x="23750" y="33090"/>
                </a:lnTo>
                <a:lnTo>
                  <a:pt x="23740" y="33090"/>
                </a:lnTo>
                <a:lnTo>
                  <a:pt x="23740" y="33080"/>
                </a:lnTo>
                <a:lnTo>
                  <a:pt x="23740" y="33070"/>
                </a:lnTo>
                <a:lnTo>
                  <a:pt x="23730" y="33060"/>
                </a:lnTo>
                <a:lnTo>
                  <a:pt x="23720" y="33060"/>
                </a:lnTo>
                <a:lnTo>
                  <a:pt x="23710" y="33060"/>
                </a:lnTo>
                <a:lnTo>
                  <a:pt x="23690" y="33050"/>
                </a:lnTo>
                <a:lnTo>
                  <a:pt x="23680" y="33040"/>
                </a:lnTo>
                <a:lnTo>
                  <a:pt x="23670" y="33040"/>
                </a:lnTo>
                <a:lnTo>
                  <a:pt x="23660" y="33020"/>
                </a:lnTo>
                <a:lnTo>
                  <a:pt x="23650" y="33010"/>
                </a:lnTo>
                <a:lnTo>
                  <a:pt x="23640" y="33010"/>
                </a:lnTo>
                <a:lnTo>
                  <a:pt x="23630" y="33010"/>
                </a:lnTo>
                <a:lnTo>
                  <a:pt x="23630" y="33000"/>
                </a:lnTo>
                <a:lnTo>
                  <a:pt x="23620" y="33000"/>
                </a:lnTo>
                <a:lnTo>
                  <a:pt x="23610" y="33000"/>
                </a:lnTo>
                <a:lnTo>
                  <a:pt x="23600" y="33010"/>
                </a:lnTo>
                <a:lnTo>
                  <a:pt x="23590" y="33010"/>
                </a:lnTo>
                <a:lnTo>
                  <a:pt x="23580" y="33010"/>
                </a:lnTo>
                <a:lnTo>
                  <a:pt x="23570" y="33010"/>
                </a:lnTo>
                <a:lnTo>
                  <a:pt x="23560" y="33010"/>
                </a:lnTo>
                <a:lnTo>
                  <a:pt x="23550" y="33010"/>
                </a:lnTo>
                <a:lnTo>
                  <a:pt x="23540" y="33010"/>
                </a:lnTo>
                <a:lnTo>
                  <a:pt x="23530" y="33000"/>
                </a:lnTo>
                <a:lnTo>
                  <a:pt x="23520" y="32990"/>
                </a:lnTo>
                <a:lnTo>
                  <a:pt x="23510" y="32990"/>
                </a:lnTo>
                <a:lnTo>
                  <a:pt x="23510" y="32980"/>
                </a:lnTo>
                <a:lnTo>
                  <a:pt x="23500" y="32980"/>
                </a:lnTo>
                <a:lnTo>
                  <a:pt x="23490" y="32980"/>
                </a:lnTo>
                <a:lnTo>
                  <a:pt x="23480" y="32980"/>
                </a:lnTo>
                <a:lnTo>
                  <a:pt x="23470" y="32990"/>
                </a:lnTo>
                <a:lnTo>
                  <a:pt x="23460" y="32990"/>
                </a:lnTo>
                <a:lnTo>
                  <a:pt x="23450" y="32980"/>
                </a:lnTo>
                <a:lnTo>
                  <a:pt x="23440" y="32980"/>
                </a:lnTo>
                <a:lnTo>
                  <a:pt x="23430" y="32970"/>
                </a:lnTo>
                <a:lnTo>
                  <a:pt x="23420" y="32960"/>
                </a:lnTo>
                <a:lnTo>
                  <a:pt x="23410" y="32950"/>
                </a:lnTo>
                <a:lnTo>
                  <a:pt x="23400" y="32940"/>
                </a:lnTo>
                <a:lnTo>
                  <a:pt x="23390" y="32940"/>
                </a:lnTo>
                <a:lnTo>
                  <a:pt x="23370" y="32930"/>
                </a:lnTo>
                <a:lnTo>
                  <a:pt x="23360" y="32930"/>
                </a:lnTo>
                <a:lnTo>
                  <a:pt x="23350" y="32930"/>
                </a:lnTo>
                <a:lnTo>
                  <a:pt x="23330" y="32920"/>
                </a:lnTo>
                <a:lnTo>
                  <a:pt x="23300" y="32920"/>
                </a:lnTo>
                <a:lnTo>
                  <a:pt x="23280" y="32920"/>
                </a:lnTo>
                <a:lnTo>
                  <a:pt x="23270" y="32920"/>
                </a:lnTo>
                <a:lnTo>
                  <a:pt x="23260" y="32920"/>
                </a:lnTo>
                <a:lnTo>
                  <a:pt x="23250" y="32920"/>
                </a:lnTo>
                <a:lnTo>
                  <a:pt x="23250" y="32930"/>
                </a:lnTo>
                <a:lnTo>
                  <a:pt x="23240" y="32940"/>
                </a:lnTo>
                <a:lnTo>
                  <a:pt x="23230" y="32950"/>
                </a:lnTo>
                <a:lnTo>
                  <a:pt x="23230" y="32970"/>
                </a:lnTo>
                <a:lnTo>
                  <a:pt x="23230" y="32990"/>
                </a:lnTo>
                <a:lnTo>
                  <a:pt x="23220" y="33000"/>
                </a:lnTo>
                <a:lnTo>
                  <a:pt x="23220" y="33010"/>
                </a:lnTo>
                <a:lnTo>
                  <a:pt x="23210" y="33010"/>
                </a:lnTo>
                <a:lnTo>
                  <a:pt x="23200" y="33010"/>
                </a:lnTo>
                <a:lnTo>
                  <a:pt x="23180" y="33000"/>
                </a:lnTo>
                <a:lnTo>
                  <a:pt x="23170" y="33000"/>
                </a:lnTo>
                <a:lnTo>
                  <a:pt x="23160" y="32990"/>
                </a:lnTo>
                <a:lnTo>
                  <a:pt x="23150" y="32990"/>
                </a:lnTo>
                <a:lnTo>
                  <a:pt x="23140" y="32990"/>
                </a:lnTo>
                <a:lnTo>
                  <a:pt x="23130" y="32990"/>
                </a:lnTo>
                <a:lnTo>
                  <a:pt x="23120" y="32980"/>
                </a:lnTo>
                <a:lnTo>
                  <a:pt x="23110" y="32980"/>
                </a:lnTo>
                <a:lnTo>
                  <a:pt x="23110" y="32970"/>
                </a:lnTo>
                <a:lnTo>
                  <a:pt x="23100" y="32970"/>
                </a:lnTo>
                <a:lnTo>
                  <a:pt x="23090" y="32970"/>
                </a:lnTo>
                <a:lnTo>
                  <a:pt x="23080" y="32960"/>
                </a:lnTo>
                <a:lnTo>
                  <a:pt x="23070" y="32960"/>
                </a:lnTo>
                <a:lnTo>
                  <a:pt x="23070" y="32970"/>
                </a:lnTo>
                <a:lnTo>
                  <a:pt x="23060" y="32970"/>
                </a:lnTo>
                <a:lnTo>
                  <a:pt x="23050" y="32980"/>
                </a:lnTo>
                <a:lnTo>
                  <a:pt x="23040" y="32980"/>
                </a:lnTo>
                <a:lnTo>
                  <a:pt x="23030" y="32990"/>
                </a:lnTo>
                <a:lnTo>
                  <a:pt x="23020" y="32990"/>
                </a:lnTo>
                <a:lnTo>
                  <a:pt x="23010" y="33000"/>
                </a:lnTo>
                <a:lnTo>
                  <a:pt x="23000" y="33000"/>
                </a:lnTo>
                <a:lnTo>
                  <a:pt x="22990" y="33000"/>
                </a:lnTo>
                <a:lnTo>
                  <a:pt x="22970" y="33010"/>
                </a:lnTo>
                <a:lnTo>
                  <a:pt x="22960" y="33010"/>
                </a:lnTo>
                <a:lnTo>
                  <a:pt x="22940" y="33010"/>
                </a:lnTo>
                <a:lnTo>
                  <a:pt x="22930" y="33010"/>
                </a:lnTo>
                <a:lnTo>
                  <a:pt x="22920" y="33010"/>
                </a:lnTo>
                <a:lnTo>
                  <a:pt x="22910" y="33020"/>
                </a:lnTo>
                <a:lnTo>
                  <a:pt x="22900" y="33030"/>
                </a:lnTo>
                <a:lnTo>
                  <a:pt x="22890" y="33040"/>
                </a:lnTo>
                <a:lnTo>
                  <a:pt x="22880" y="33040"/>
                </a:lnTo>
                <a:lnTo>
                  <a:pt x="22870" y="33050"/>
                </a:lnTo>
                <a:lnTo>
                  <a:pt x="22870" y="33060"/>
                </a:lnTo>
                <a:lnTo>
                  <a:pt x="22860" y="33060"/>
                </a:lnTo>
                <a:lnTo>
                  <a:pt x="22850" y="33060"/>
                </a:lnTo>
                <a:lnTo>
                  <a:pt x="22840" y="33050"/>
                </a:lnTo>
                <a:lnTo>
                  <a:pt x="22830" y="33040"/>
                </a:lnTo>
                <a:lnTo>
                  <a:pt x="22820" y="33030"/>
                </a:lnTo>
                <a:lnTo>
                  <a:pt x="22810" y="33020"/>
                </a:lnTo>
                <a:lnTo>
                  <a:pt x="22800" y="33010"/>
                </a:lnTo>
                <a:lnTo>
                  <a:pt x="22790" y="33010"/>
                </a:lnTo>
                <a:lnTo>
                  <a:pt x="22780" y="33010"/>
                </a:lnTo>
                <a:lnTo>
                  <a:pt x="22770" y="33010"/>
                </a:lnTo>
                <a:lnTo>
                  <a:pt x="22760" y="33010"/>
                </a:lnTo>
                <a:lnTo>
                  <a:pt x="22750" y="33000"/>
                </a:lnTo>
                <a:lnTo>
                  <a:pt x="22740" y="33000"/>
                </a:lnTo>
                <a:lnTo>
                  <a:pt x="22730" y="33000"/>
                </a:lnTo>
                <a:lnTo>
                  <a:pt x="22720" y="33000"/>
                </a:lnTo>
                <a:lnTo>
                  <a:pt x="22710" y="33000"/>
                </a:lnTo>
                <a:lnTo>
                  <a:pt x="22710" y="32990"/>
                </a:lnTo>
                <a:lnTo>
                  <a:pt x="22710" y="32980"/>
                </a:lnTo>
                <a:lnTo>
                  <a:pt x="22700" y="32970"/>
                </a:lnTo>
                <a:lnTo>
                  <a:pt x="22690" y="32980"/>
                </a:lnTo>
                <a:lnTo>
                  <a:pt x="22680" y="32980"/>
                </a:lnTo>
                <a:lnTo>
                  <a:pt x="22670" y="32980"/>
                </a:lnTo>
                <a:lnTo>
                  <a:pt x="22660" y="32980"/>
                </a:lnTo>
                <a:lnTo>
                  <a:pt x="22660" y="32970"/>
                </a:lnTo>
                <a:lnTo>
                  <a:pt x="22660" y="32960"/>
                </a:lnTo>
                <a:lnTo>
                  <a:pt x="22650" y="32950"/>
                </a:lnTo>
                <a:lnTo>
                  <a:pt x="22640" y="32950"/>
                </a:lnTo>
                <a:lnTo>
                  <a:pt x="22620" y="32950"/>
                </a:lnTo>
                <a:lnTo>
                  <a:pt x="22610" y="32940"/>
                </a:lnTo>
                <a:lnTo>
                  <a:pt x="22600" y="32940"/>
                </a:lnTo>
                <a:lnTo>
                  <a:pt x="22600" y="32930"/>
                </a:lnTo>
                <a:lnTo>
                  <a:pt x="22600" y="32920"/>
                </a:lnTo>
                <a:lnTo>
                  <a:pt x="22600" y="32910"/>
                </a:lnTo>
                <a:lnTo>
                  <a:pt x="22600" y="32900"/>
                </a:lnTo>
                <a:lnTo>
                  <a:pt x="22600" y="32890"/>
                </a:lnTo>
                <a:lnTo>
                  <a:pt x="22590" y="32890"/>
                </a:lnTo>
                <a:lnTo>
                  <a:pt x="22580" y="32890"/>
                </a:lnTo>
                <a:lnTo>
                  <a:pt x="22580" y="32900"/>
                </a:lnTo>
                <a:lnTo>
                  <a:pt x="22570" y="32890"/>
                </a:lnTo>
                <a:lnTo>
                  <a:pt x="22560" y="32880"/>
                </a:lnTo>
                <a:lnTo>
                  <a:pt x="22560" y="32870"/>
                </a:lnTo>
                <a:lnTo>
                  <a:pt x="22550" y="32860"/>
                </a:lnTo>
                <a:lnTo>
                  <a:pt x="22550" y="32850"/>
                </a:lnTo>
                <a:lnTo>
                  <a:pt x="22540" y="32850"/>
                </a:lnTo>
                <a:lnTo>
                  <a:pt x="22540" y="32860"/>
                </a:lnTo>
                <a:lnTo>
                  <a:pt x="22530" y="32860"/>
                </a:lnTo>
                <a:lnTo>
                  <a:pt x="22520" y="32860"/>
                </a:lnTo>
                <a:lnTo>
                  <a:pt x="22510" y="32860"/>
                </a:lnTo>
                <a:lnTo>
                  <a:pt x="22500" y="32860"/>
                </a:lnTo>
                <a:lnTo>
                  <a:pt x="22490" y="32860"/>
                </a:lnTo>
                <a:lnTo>
                  <a:pt x="22480" y="32870"/>
                </a:lnTo>
                <a:lnTo>
                  <a:pt x="22470" y="32870"/>
                </a:lnTo>
                <a:lnTo>
                  <a:pt x="22460" y="32880"/>
                </a:lnTo>
                <a:lnTo>
                  <a:pt x="22450" y="32880"/>
                </a:lnTo>
                <a:lnTo>
                  <a:pt x="22440" y="32880"/>
                </a:lnTo>
                <a:lnTo>
                  <a:pt x="22430" y="32880"/>
                </a:lnTo>
                <a:lnTo>
                  <a:pt x="22420" y="32880"/>
                </a:lnTo>
                <a:lnTo>
                  <a:pt x="22410" y="32870"/>
                </a:lnTo>
                <a:lnTo>
                  <a:pt x="22400" y="32860"/>
                </a:lnTo>
                <a:lnTo>
                  <a:pt x="22400" y="32850"/>
                </a:lnTo>
                <a:lnTo>
                  <a:pt x="22390" y="32850"/>
                </a:lnTo>
                <a:lnTo>
                  <a:pt x="22380" y="32850"/>
                </a:lnTo>
                <a:lnTo>
                  <a:pt x="22370" y="32860"/>
                </a:lnTo>
                <a:lnTo>
                  <a:pt x="22340" y="32860"/>
                </a:lnTo>
                <a:lnTo>
                  <a:pt x="22330" y="32870"/>
                </a:lnTo>
                <a:lnTo>
                  <a:pt x="22310" y="32890"/>
                </a:lnTo>
                <a:lnTo>
                  <a:pt x="22290" y="32900"/>
                </a:lnTo>
                <a:lnTo>
                  <a:pt x="22270" y="32900"/>
                </a:lnTo>
                <a:lnTo>
                  <a:pt x="22260" y="32910"/>
                </a:lnTo>
                <a:lnTo>
                  <a:pt x="22250" y="32910"/>
                </a:lnTo>
                <a:lnTo>
                  <a:pt x="22240" y="32910"/>
                </a:lnTo>
                <a:lnTo>
                  <a:pt x="22220" y="32910"/>
                </a:lnTo>
                <a:lnTo>
                  <a:pt x="22210" y="32910"/>
                </a:lnTo>
                <a:lnTo>
                  <a:pt x="22210" y="32920"/>
                </a:lnTo>
                <a:lnTo>
                  <a:pt x="22200" y="32920"/>
                </a:lnTo>
                <a:lnTo>
                  <a:pt x="22200" y="32930"/>
                </a:lnTo>
                <a:lnTo>
                  <a:pt x="22190" y="32950"/>
                </a:lnTo>
                <a:lnTo>
                  <a:pt x="22190" y="32960"/>
                </a:lnTo>
                <a:lnTo>
                  <a:pt x="22180" y="32970"/>
                </a:lnTo>
                <a:lnTo>
                  <a:pt x="22170" y="32980"/>
                </a:lnTo>
                <a:lnTo>
                  <a:pt x="22160" y="32980"/>
                </a:lnTo>
                <a:lnTo>
                  <a:pt x="22150" y="32980"/>
                </a:lnTo>
                <a:lnTo>
                  <a:pt x="22130" y="32980"/>
                </a:lnTo>
                <a:lnTo>
                  <a:pt x="22120" y="32980"/>
                </a:lnTo>
                <a:lnTo>
                  <a:pt x="22110" y="32980"/>
                </a:lnTo>
                <a:lnTo>
                  <a:pt x="22100" y="32990"/>
                </a:lnTo>
                <a:lnTo>
                  <a:pt x="22100" y="33000"/>
                </a:lnTo>
                <a:lnTo>
                  <a:pt x="22090" y="33000"/>
                </a:lnTo>
                <a:lnTo>
                  <a:pt x="22080" y="33000"/>
                </a:lnTo>
                <a:lnTo>
                  <a:pt x="22070" y="33000"/>
                </a:lnTo>
                <a:lnTo>
                  <a:pt x="22070" y="32990"/>
                </a:lnTo>
                <a:lnTo>
                  <a:pt x="22060" y="32980"/>
                </a:lnTo>
                <a:lnTo>
                  <a:pt x="22050" y="32980"/>
                </a:lnTo>
                <a:lnTo>
                  <a:pt x="22040" y="32970"/>
                </a:lnTo>
                <a:lnTo>
                  <a:pt x="22040" y="32960"/>
                </a:lnTo>
                <a:lnTo>
                  <a:pt x="22030" y="32960"/>
                </a:lnTo>
                <a:lnTo>
                  <a:pt x="22030" y="32970"/>
                </a:lnTo>
                <a:lnTo>
                  <a:pt x="22020" y="32970"/>
                </a:lnTo>
                <a:lnTo>
                  <a:pt x="22020" y="32980"/>
                </a:lnTo>
                <a:lnTo>
                  <a:pt x="22010" y="32980"/>
                </a:lnTo>
                <a:lnTo>
                  <a:pt x="22000" y="32990"/>
                </a:lnTo>
                <a:lnTo>
                  <a:pt x="21990" y="32990"/>
                </a:lnTo>
                <a:lnTo>
                  <a:pt x="21980" y="32990"/>
                </a:lnTo>
                <a:lnTo>
                  <a:pt x="21970" y="32990"/>
                </a:lnTo>
                <a:lnTo>
                  <a:pt x="21960" y="32980"/>
                </a:lnTo>
                <a:lnTo>
                  <a:pt x="21960" y="32970"/>
                </a:lnTo>
                <a:lnTo>
                  <a:pt x="21950" y="32970"/>
                </a:lnTo>
                <a:lnTo>
                  <a:pt x="21940" y="32980"/>
                </a:lnTo>
                <a:lnTo>
                  <a:pt x="21930" y="32990"/>
                </a:lnTo>
                <a:lnTo>
                  <a:pt x="21920" y="32990"/>
                </a:lnTo>
                <a:lnTo>
                  <a:pt x="21920" y="33000"/>
                </a:lnTo>
                <a:lnTo>
                  <a:pt x="21910" y="33000"/>
                </a:lnTo>
                <a:lnTo>
                  <a:pt x="21900" y="33010"/>
                </a:lnTo>
                <a:lnTo>
                  <a:pt x="21890" y="33010"/>
                </a:lnTo>
                <a:lnTo>
                  <a:pt x="21880" y="33000"/>
                </a:lnTo>
                <a:lnTo>
                  <a:pt x="21870" y="32990"/>
                </a:lnTo>
                <a:lnTo>
                  <a:pt x="21870" y="32980"/>
                </a:lnTo>
                <a:lnTo>
                  <a:pt x="21860" y="32980"/>
                </a:lnTo>
                <a:lnTo>
                  <a:pt x="21830" y="32970"/>
                </a:lnTo>
                <a:lnTo>
                  <a:pt x="21820" y="32970"/>
                </a:lnTo>
                <a:lnTo>
                  <a:pt x="21810" y="32970"/>
                </a:lnTo>
                <a:lnTo>
                  <a:pt x="21800" y="32960"/>
                </a:lnTo>
                <a:lnTo>
                  <a:pt x="21790" y="32960"/>
                </a:lnTo>
                <a:lnTo>
                  <a:pt x="21780" y="32960"/>
                </a:lnTo>
                <a:lnTo>
                  <a:pt x="21770" y="32960"/>
                </a:lnTo>
                <a:lnTo>
                  <a:pt x="21760" y="32960"/>
                </a:lnTo>
                <a:lnTo>
                  <a:pt x="21760" y="32970"/>
                </a:lnTo>
                <a:lnTo>
                  <a:pt x="21750" y="32980"/>
                </a:lnTo>
                <a:lnTo>
                  <a:pt x="21750" y="32990"/>
                </a:lnTo>
                <a:lnTo>
                  <a:pt x="21740" y="33000"/>
                </a:lnTo>
                <a:lnTo>
                  <a:pt x="21730" y="33010"/>
                </a:lnTo>
                <a:lnTo>
                  <a:pt x="21710" y="33020"/>
                </a:lnTo>
                <a:lnTo>
                  <a:pt x="21700" y="33020"/>
                </a:lnTo>
                <a:lnTo>
                  <a:pt x="21680" y="33020"/>
                </a:lnTo>
                <a:lnTo>
                  <a:pt x="21670" y="33010"/>
                </a:lnTo>
                <a:lnTo>
                  <a:pt x="21660" y="33010"/>
                </a:lnTo>
                <a:lnTo>
                  <a:pt x="21660" y="33000"/>
                </a:lnTo>
                <a:lnTo>
                  <a:pt x="21650" y="33000"/>
                </a:lnTo>
                <a:lnTo>
                  <a:pt x="21650" y="32990"/>
                </a:lnTo>
                <a:lnTo>
                  <a:pt x="21660" y="32980"/>
                </a:lnTo>
                <a:lnTo>
                  <a:pt x="21660" y="32970"/>
                </a:lnTo>
                <a:lnTo>
                  <a:pt x="21650" y="32960"/>
                </a:lnTo>
                <a:lnTo>
                  <a:pt x="21630" y="32950"/>
                </a:lnTo>
                <a:lnTo>
                  <a:pt x="21620" y="32950"/>
                </a:lnTo>
                <a:lnTo>
                  <a:pt x="21610" y="32940"/>
                </a:lnTo>
                <a:lnTo>
                  <a:pt x="21600" y="32940"/>
                </a:lnTo>
                <a:lnTo>
                  <a:pt x="21590" y="32950"/>
                </a:lnTo>
                <a:lnTo>
                  <a:pt x="21580" y="32950"/>
                </a:lnTo>
                <a:lnTo>
                  <a:pt x="21570" y="32960"/>
                </a:lnTo>
                <a:lnTo>
                  <a:pt x="21560" y="32970"/>
                </a:lnTo>
                <a:lnTo>
                  <a:pt x="21550" y="32970"/>
                </a:lnTo>
                <a:lnTo>
                  <a:pt x="21540" y="32970"/>
                </a:lnTo>
                <a:lnTo>
                  <a:pt x="21540" y="32960"/>
                </a:lnTo>
                <a:lnTo>
                  <a:pt x="21530" y="32950"/>
                </a:lnTo>
                <a:lnTo>
                  <a:pt x="21520" y="32940"/>
                </a:lnTo>
                <a:lnTo>
                  <a:pt x="21520" y="32930"/>
                </a:lnTo>
                <a:lnTo>
                  <a:pt x="21510" y="32920"/>
                </a:lnTo>
                <a:lnTo>
                  <a:pt x="21490" y="32890"/>
                </a:lnTo>
                <a:lnTo>
                  <a:pt x="21480" y="32880"/>
                </a:lnTo>
                <a:lnTo>
                  <a:pt x="21470" y="32870"/>
                </a:lnTo>
                <a:lnTo>
                  <a:pt x="21460" y="32870"/>
                </a:lnTo>
                <a:lnTo>
                  <a:pt x="21450" y="32870"/>
                </a:lnTo>
                <a:lnTo>
                  <a:pt x="21440" y="32870"/>
                </a:lnTo>
                <a:lnTo>
                  <a:pt x="21430" y="32860"/>
                </a:lnTo>
                <a:lnTo>
                  <a:pt x="21430" y="32850"/>
                </a:lnTo>
                <a:lnTo>
                  <a:pt x="21420" y="32850"/>
                </a:lnTo>
                <a:lnTo>
                  <a:pt x="21420" y="32840"/>
                </a:lnTo>
                <a:lnTo>
                  <a:pt x="21410" y="32840"/>
                </a:lnTo>
                <a:lnTo>
                  <a:pt x="21400" y="32840"/>
                </a:lnTo>
                <a:lnTo>
                  <a:pt x="21390" y="32840"/>
                </a:lnTo>
                <a:lnTo>
                  <a:pt x="21380" y="32850"/>
                </a:lnTo>
                <a:lnTo>
                  <a:pt x="21370" y="32850"/>
                </a:lnTo>
                <a:lnTo>
                  <a:pt x="21350" y="32860"/>
                </a:lnTo>
                <a:lnTo>
                  <a:pt x="21340" y="32860"/>
                </a:lnTo>
                <a:lnTo>
                  <a:pt x="21330" y="32870"/>
                </a:lnTo>
                <a:lnTo>
                  <a:pt x="21320" y="32870"/>
                </a:lnTo>
                <a:lnTo>
                  <a:pt x="21310" y="32860"/>
                </a:lnTo>
                <a:lnTo>
                  <a:pt x="21300" y="32850"/>
                </a:lnTo>
                <a:lnTo>
                  <a:pt x="21290" y="32840"/>
                </a:lnTo>
                <a:lnTo>
                  <a:pt x="21280" y="32840"/>
                </a:lnTo>
                <a:lnTo>
                  <a:pt x="21270" y="32840"/>
                </a:lnTo>
                <a:lnTo>
                  <a:pt x="21260" y="32840"/>
                </a:lnTo>
                <a:lnTo>
                  <a:pt x="21260" y="32830"/>
                </a:lnTo>
                <a:lnTo>
                  <a:pt x="21250" y="32820"/>
                </a:lnTo>
                <a:lnTo>
                  <a:pt x="21260" y="32810"/>
                </a:lnTo>
                <a:lnTo>
                  <a:pt x="21260" y="32800"/>
                </a:lnTo>
                <a:lnTo>
                  <a:pt x="21260" y="32790"/>
                </a:lnTo>
                <a:lnTo>
                  <a:pt x="21260" y="32780"/>
                </a:lnTo>
                <a:lnTo>
                  <a:pt x="21250" y="32780"/>
                </a:lnTo>
                <a:lnTo>
                  <a:pt x="21230" y="32780"/>
                </a:lnTo>
                <a:lnTo>
                  <a:pt x="21220" y="32790"/>
                </a:lnTo>
                <a:lnTo>
                  <a:pt x="21210" y="32790"/>
                </a:lnTo>
                <a:lnTo>
                  <a:pt x="21210" y="32800"/>
                </a:lnTo>
                <a:lnTo>
                  <a:pt x="21200" y="32810"/>
                </a:lnTo>
                <a:lnTo>
                  <a:pt x="21200" y="32820"/>
                </a:lnTo>
                <a:lnTo>
                  <a:pt x="21200" y="32830"/>
                </a:lnTo>
                <a:lnTo>
                  <a:pt x="21190" y="32830"/>
                </a:lnTo>
                <a:lnTo>
                  <a:pt x="21180" y="32820"/>
                </a:lnTo>
                <a:lnTo>
                  <a:pt x="21170" y="32810"/>
                </a:lnTo>
                <a:lnTo>
                  <a:pt x="21160" y="32800"/>
                </a:lnTo>
                <a:lnTo>
                  <a:pt x="21160" y="32790"/>
                </a:lnTo>
                <a:lnTo>
                  <a:pt x="21150" y="32780"/>
                </a:lnTo>
                <a:lnTo>
                  <a:pt x="21140" y="32770"/>
                </a:lnTo>
                <a:lnTo>
                  <a:pt x="21140" y="32760"/>
                </a:lnTo>
                <a:lnTo>
                  <a:pt x="21130" y="32750"/>
                </a:lnTo>
                <a:lnTo>
                  <a:pt x="21130" y="32740"/>
                </a:lnTo>
                <a:lnTo>
                  <a:pt x="21120" y="32740"/>
                </a:lnTo>
                <a:lnTo>
                  <a:pt x="21110" y="32740"/>
                </a:lnTo>
                <a:lnTo>
                  <a:pt x="21100" y="32740"/>
                </a:lnTo>
                <a:lnTo>
                  <a:pt x="21080" y="32730"/>
                </a:lnTo>
                <a:lnTo>
                  <a:pt x="21070" y="32740"/>
                </a:lnTo>
                <a:lnTo>
                  <a:pt x="21060" y="32740"/>
                </a:lnTo>
                <a:lnTo>
                  <a:pt x="21060" y="32750"/>
                </a:lnTo>
                <a:lnTo>
                  <a:pt x="21060" y="32760"/>
                </a:lnTo>
                <a:lnTo>
                  <a:pt x="21050" y="32770"/>
                </a:lnTo>
                <a:lnTo>
                  <a:pt x="21050" y="32780"/>
                </a:lnTo>
                <a:lnTo>
                  <a:pt x="21040" y="32790"/>
                </a:lnTo>
                <a:lnTo>
                  <a:pt x="21030" y="32790"/>
                </a:lnTo>
                <a:lnTo>
                  <a:pt x="21020" y="32780"/>
                </a:lnTo>
                <a:lnTo>
                  <a:pt x="21010" y="32780"/>
                </a:lnTo>
                <a:lnTo>
                  <a:pt x="21000" y="32780"/>
                </a:lnTo>
                <a:lnTo>
                  <a:pt x="20980" y="32780"/>
                </a:lnTo>
                <a:lnTo>
                  <a:pt x="20960" y="32780"/>
                </a:lnTo>
                <a:lnTo>
                  <a:pt x="20950" y="32780"/>
                </a:lnTo>
                <a:lnTo>
                  <a:pt x="20940" y="32780"/>
                </a:lnTo>
                <a:lnTo>
                  <a:pt x="20940" y="32770"/>
                </a:lnTo>
                <a:lnTo>
                  <a:pt x="20930" y="32770"/>
                </a:lnTo>
                <a:lnTo>
                  <a:pt x="20920" y="32770"/>
                </a:lnTo>
                <a:lnTo>
                  <a:pt x="20910" y="32770"/>
                </a:lnTo>
                <a:lnTo>
                  <a:pt x="20910" y="32760"/>
                </a:lnTo>
                <a:lnTo>
                  <a:pt x="20900" y="32760"/>
                </a:lnTo>
                <a:lnTo>
                  <a:pt x="20890" y="32770"/>
                </a:lnTo>
                <a:lnTo>
                  <a:pt x="20880" y="32770"/>
                </a:lnTo>
                <a:lnTo>
                  <a:pt x="20870" y="32780"/>
                </a:lnTo>
                <a:lnTo>
                  <a:pt x="20860" y="32780"/>
                </a:lnTo>
                <a:lnTo>
                  <a:pt x="20850" y="32780"/>
                </a:lnTo>
                <a:lnTo>
                  <a:pt x="20850" y="32770"/>
                </a:lnTo>
                <a:lnTo>
                  <a:pt x="20850" y="32760"/>
                </a:lnTo>
                <a:lnTo>
                  <a:pt x="20850" y="32750"/>
                </a:lnTo>
                <a:lnTo>
                  <a:pt x="20840" y="32750"/>
                </a:lnTo>
                <a:lnTo>
                  <a:pt x="20840" y="32740"/>
                </a:lnTo>
                <a:lnTo>
                  <a:pt x="20830" y="32730"/>
                </a:lnTo>
                <a:lnTo>
                  <a:pt x="20820" y="32730"/>
                </a:lnTo>
                <a:lnTo>
                  <a:pt x="20810" y="32730"/>
                </a:lnTo>
                <a:lnTo>
                  <a:pt x="20810" y="32740"/>
                </a:lnTo>
                <a:lnTo>
                  <a:pt x="20790" y="32750"/>
                </a:lnTo>
                <a:lnTo>
                  <a:pt x="20770" y="32760"/>
                </a:lnTo>
                <a:lnTo>
                  <a:pt x="20760" y="32760"/>
                </a:lnTo>
                <a:lnTo>
                  <a:pt x="20750" y="32760"/>
                </a:lnTo>
                <a:lnTo>
                  <a:pt x="20750" y="32770"/>
                </a:lnTo>
                <a:lnTo>
                  <a:pt x="20750" y="32760"/>
                </a:lnTo>
                <a:lnTo>
                  <a:pt x="20740" y="32760"/>
                </a:lnTo>
                <a:lnTo>
                  <a:pt x="20730" y="32770"/>
                </a:lnTo>
                <a:lnTo>
                  <a:pt x="20730" y="32780"/>
                </a:lnTo>
                <a:lnTo>
                  <a:pt x="20730" y="32790"/>
                </a:lnTo>
                <a:lnTo>
                  <a:pt x="20720" y="32800"/>
                </a:lnTo>
                <a:lnTo>
                  <a:pt x="20720" y="32810"/>
                </a:lnTo>
                <a:lnTo>
                  <a:pt x="20710" y="32810"/>
                </a:lnTo>
                <a:lnTo>
                  <a:pt x="20710" y="32800"/>
                </a:lnTo>
                <a:lnTo>
                  <a:pt x="20700" y="32800"/>
                </a:lnTo>
                <a:lnTo>
                  <a:pt x="20690" y="32810"/>
                </a:lnTo>
                <a:lnTo>
                  <a:pt x="20670" y="32810"/>
                </a:lnTo>
                <a:lnTo>
                  <a:pt x="20660" y="32820"/>
                </a:lnTo>
                <a:lnTo>
                  <a:pt x="20640" y="32830"/>
                </a:lnTo>
                <a:lnTo>
                  <a:pt x="20620" y="32830"/>
                </a:lnTo>
                <a:lnTo>
                  <a:pt x="20610" y="32840"/>
                </a:lnTo>
                <a:lnTo>
                  <a:pt x="20600" y="32840"/>
                </a:lnTo>
                <a:lnTo>
                  <a:pt x="20590" y="32840"/>
                </a:lnTo>
                <a:lnTo>
                  <a:pt x="20580" y="32830"/>
                </a:lnTo>
                <a:lnTo>
                  <a:pt x="20570" y="32830"/>
                </a:lnTo>
                <a:lnTo>
                  <a:pt x="20560" y="32830"/>
                </a:lnTo>
                <a:lnTo>
                  <a:pt x="20550" y="32830"/>
                </a:lnTo>
                <a:lnTo>
                  <a:pt x="20540" y="32830"/>
                </a:lnTo>
                <a:lnTo>
                  <a:pt x="20520" y="32840"/>
                </a:lnTo>
                <a:lnTo>
                  <a:pt x="20510" y="32840"/>
                </a:lnTo>
                <a:lnTo>
                  <a:pt x="20500" y="32850"/>
                </a:lnTo>
                <a:lnTo>
                  <a:pt x="20490" y="32850"/>
                </a:lnTo>
                <a:lnTo>
                  <a:pt x="20490" y="32860"/>
                </a:lnTo>
                <a:lnTo>
                  <a:pt x="20480" y="32870"/>
                </a:lnTo>
                <a:lnTo>
                  <a:pt x="20480" y="32880"/>
                </a:lnTo>
                <a:lnTo>
                  <a:pt x="20480" y="32890"/>
                </a:lnTo>
                <a:lnTo>
                  <a:pt x="20470" y="32900"/>
                </a:lnTo>
                <a:lnTo>
                  <a:pt x="20460" y="32900"/>
                </a:lnTo>
                <a:lnTo>
                  <a:pt x="20450" y="32900"/>
                </a:lnTo>
                <a:lnTo>
                  <a:pt x="20440" y="32900"/>
                </a:lnTo>
                <a:lnTo>
                  <a:pt x="20430" y="32900"/>
                </a:lnTo>
                <a:lnTo>
                  <a:pt x="20420" y="32900"/>
                </a:lnTo>
                <a:lnTo>
                  <a:pt x="20410" y="32910"/>
                </a:lnTo>
                <a:lnTo>
                  <a:pt x="20410" y="32920"/>
                </a:lnTo>
                <a:lnTo>
                  <a:pt x="20400" y="32920"/>
                </a:lnTo>
                <a:lnTo>
                  <a:pt x="20390" y="32930"/>
                </a:lnTo>
                <a:lnTo>
                  <a:pt x="20390" y="32920"/>
                </a:lnTo>
                <a:lnTo>
                  <a:pt x="20380" y="32920"/>
                </a:lnTo>
                <a:lnTo>
                  <a:pt x="20380" y="32910"/>
                </a:lnTo>
                <a:lnTo>
                  <a:pt x="20370" y="32910"/>
                </a:lnTo>
                <a:lnTo>
                  <a:pt x="20370" y="32900"/>
                </a:lnTo>
                <a:lnTo>
                  <a:pt x="20360" y="32890"/>
                </a:lnTo>
                <a:lnTo>
                  <a:pt x="20350" y="32890"/>
                </a:lnTo>
                <a:lnTo>
                  <a:pt x="20340" y="32900"/>
                </a:lnTo>
                <a:lnTo>
                  <a:pt x="20330" y="32910"/>
                </a:lnTo>
                <a:lnTo>
                  <a:pt x="20330" y="32920"/>
                </a:lnTo>
                <a:lnTo>
                  <a:pt x="20320" y="32930"/>
                </a:lnTo>
                <a:lnTo>
                  <a:pt x="20310" y="32930"/>
                </a:lnTo>
                <a:lnTo>
                  <a:pt x="20300" y="32930"/>
                </a:lnTo>
                <a:lnTo>
                  <a:pt x="20300" y="32920"/>
                </a:lnTo>
                <a:lnTo>
                  <a:pt x="20290" y="32920"/>
                </a:lnTo>
                <a:lnTo>
                  <a:pt x="20280" y="32920"/>
                </a:lnTo>
                <a:lnTo>
                  <a:pt x="20270" y="32920"/>
                </a:lnTo>
                <a:lnTo>
                  <a:pt x="20260" y="32920"/>
                </a:lnTo>
                <a:lnTo>
                  <a:pt x="20260" y="32910"/>
                </a:lnTo>
                <a:lnTo>
                  <a:pt x="20250" y="32900"/>
                </a:lnTo>
                <a:lnTo>
                  <a:pt x="20240" y="32900"/>
                </a:lnTo>
                <a:lnTo>
                  <a:pt x="20230" y="32900"/>
                </a:lnTo>
                <a:lnTo>
                  <a:pt x="20220" y="32900"/>
                </a:lnTo>
                <a:lnTo>
                  <a:pt x="20220" y="32910"/>
                </a:lnTo>
                <a:lnTo>
                  <a:pt x="20210" y="32910"/>
                </a:lnTo>
                <a:lnTo>
                  <a:pt x="20210" y="32920"/>
                </a:lnTo>
                <a:lnTo>
                  <a:pt x="20200" y="32920"/>
                </a:lnTo>
                <a:lnTo>
                  <a:pt x="20200" y="32930"/>
                </a:lnTo>
                <a:lnTo>
                  <a:pt x="20190" y="32920"/>
                </a:lnTo>
                <a:lnTo>
                  <a:pt x="20190" y="32910"/>
                </a:lnTo>
                <a:lnTo>
                  <a:pt x="20180" y="32900"/>
                </a:lnTo>
                <a:lnTo>
                  <a:pt x="20170" y="32890"/>
                </a:lnTo>
                <a:lnTo>
                  <a:pt x="20160" y="32890"/>
                </a:lnTo>
                <a:lnTo>
                  <a:pt x="20150" y="32900"/>
                </a:lnTo>
                <a:lnTo>
                  <a:pt x="20140" y="32900"/>
                </a:lnTo>
                <a:lnTo>
                  <a:pt x="20130" y="32910"/>
                </a:lnTo>
                <a:lnTo>
                  <a:pt x="20120" y="32910"/>
                </a:lnTo>
                <a:lnTo>
                  <a:pt x="20110" y="32910"/>
                </a:lnTo>
                <a:lnTo>
                  <a:pt x="20100" y="32910"/>
                </a:lnTo>
                <a:lnTo>
                  <a:pt x="20090" y="32910"/>
                </a:lnTo>
                <a:lnTo>
                  <a:pt x="20090" y="32900"/>
                </a:lnTo>
                <a:lnTo>
                  <a:pt x="20080" y="32900"/>
                </a:lnTo>
                <a:lnTo>
                  <a:pt x="20080" y="32890"/>
                </a:lnTo>
                <a:lnTo>
                  <a:pt x="20070" y="32890"/>
                </a:lnTo>
                <a:lnTo>
                  <a:pt x="20060" y="32890"/>
                </a:lnTo>
                <a:lnTo>
                  <a:pt x="20050" y="32890"/>
                </a:lnTo>
                <a:lnTo>
                  <a:pt x="20040" y="32890"/>
                </a:lnTo>
                <a:lnTo>
                  <a:pt x="20040" y="32900"/>
                </a:lnTo>
                <a:lnTo>
                  <a:pt x="20030" y="32910"/>
                </a:lnTo>
                <a:lnTo>
                  <a:pt x="20020" y="32910"/>
                </a:lnTo>
                <a:lnTo>
                  <a:pt x="20010" y="32920"/>
                </a:lnTo>
                <a:lnTo>
                  <a:pt x="20000" y="32920"/>
                </a:lnTo>
                <a:lnTo>
                  <a:pt x="19990" y="32920"/>
                </a:lnTo>
                <a:lnTo>
                  <a:pt x="19980" y="32930"/>
                </a:lnTo>
                <a:lnTo>
                  <a:pt x="19970" y="32930"/>
                </a:lnTo>
                <a:lnTo>
                  <a:pt x="19960" y="32940"/>
                </a:lnTo>
                <a:lnTo>
                  <a:pt x="19940" y="32950"/>
                </a:lnTo>
                <a:lnTo>
                  <a:pt x="19930" y="32950"/>
                </a:lnTo>
                <a:lnTo>
                  <a:pt x="19910" y="32960"/>
                </a:lnTo>
                <a:lnTo>
                  <a:pt x="19900" y="32960"/>
                </a:lnTo>
                <a:lnTo>
                  <a:pt x="19890" y="32970"/>
                </a:lnTo>
                <a:lnTo>
                  <a:pt x="19880" y="32970"/>
                </a:lnTo>
                <a:lnTo>
                  <a:pt x="19870" y="32970"/>
                </a:lnTo>
                <a:lnTo>
                  <a:pt x="19860" y="32980"/>
                </a:lnTo>
                <a:lnTo>
                  <a:pt x="19850" y="32980"/>
                </a:lnTo>
                <a:lnTo>
                  <a:pt x="19840" y="32990"/>
                </a:lnTo>
                <a:lnTo>
                  <a:pt x="19830" y="32990"/>
                </a:lnTo>
                <a:lnTo>
                  <a:pt x="19820" y="32990"/>
                </a:lnTo>
                <a:lnTo>
                  <a:pt x="19810" y="32990"/>
                </a:lnTo>
                <a:lnTo>
                  <a:pt x="19800" y="32990"/>
                </a:lnTo>
                <a:lnTo>
                  <a:pt x="19790" y="32990"/>
                </a:lnTo>
                <a:lnTo>
                  <a:pt x="19790" y="33000"/>
                </a:lnTo>
                <a:lnTo>
                  <a:pt x="19780" y="33000"/>
                </a:lnTo>
                <a:lnTo>
                  <a:pt x="19780" y="33010"/>
                </a:lnTo>
                <a:lnTo>
                  <a:pt x="19780" y="33020"/>
                </a:lnTo>
                <a:lnTo>
                  <a:pt x="19770" y="33020"/>
                </a:lnTo>
                <a:lnTo>
                  <a:pt x="19770" y="33030"/>
                </a:lnTo>
                <a:lnTo>
                  <a:pt x="19770" y="33050"/>
                </a:lnTo>
                <a:lnTo>
                  <a:pt x="19770" y="33060"/>
                </a:lnTo>
                <a:lnTo>
                  <a:pt x="19770" y="33070"/>
                </a:lnTo>
                <a:lnTo>
                  <a:pt x="19760" y="33070"/>
                </a:lnTo>
                <a:lnTo>
                  <a:pt x="19740" y="33070"/>
                </a:lnTo>
                <a:lnTo>
                  <a:pt x="19720" y="33060"/>
                </a:lnTo>
                <a:lnTo>
                  <a:pt x="19710" y="33060"/>
                </a:lnTo>
                <a:lnTo>
                  <a:pt x="19700" y="33050"/>
                </a:lnTo>
                <a:lnTo>
                  <a:pt x="19690" y="33040"/>
                </a:lnTo>
                <a:lnTo>
                  <a:pt x="19680" y="33030"/>
                </a:lnTo>
                <a:lnTo>
                  <a:pt x="19670" y="33030"/>
                </a:lnTo>
                <a:lnTo>
                  <a:pt x="19660" y="33020"/>
                </a:lnTo>
                <a:lnTo>
                  <a:pt x="19650" y="33020"/>
                </a:lnTo>
                <a:lnTo>
                  <a:pt x="19650" y="33030"/>
                </a:lnTo>
                <a:lnTo>
                  <a:pt x="19640" y="33030"/>
                </a:lnTo>
                <a:lnTo>
                  <a:pt x="19630" y="33030"/>
                </a:lnTo>
                <a:lnTo>
                  <a:pt x="19630" y="33020"/>
                </a:lnTo>
                <a:lnTo>
                  <a:pt x="19620" y="33020"/>
                </a:lnTo>
                <a:lnTo>
                  <a:pt x="19610" y="33020"/>
                </a:lnTo>
                <a:lnTo>
                  <a:pt x="19600" y="33030"/>
                </a:lnTo>
                <a:lnTo>
                  <a:pt x="19590" y="33040"/>
                </a:lnTo>
                <a:lnTo>
                  <a:pt x="19590" y="33050"/>
                </a:lnTo>
                <a:lnTo>
                  <a:pt x="19580" y="33060"/>
                </a:lnTo>
                <a:lnTo>
                  <a:pt x="19570" y="33060"/>
                </a:lnTo>
                <a:lnTo>
                  <a:pt x="19560" y="33070"/>
                </a:lnTo>
                <a:lnTo>
                  <a:pt x="19550" y="33070"/>
                </a:lnTo>
                <a:lnTo>
                  <a:pt x="19550" y="33080"/>
                </a:lnTo>
                <a:lnTo>
                  <a:pt x="19540" y="33090"/>
                </a:lnTo>
                <a:lnTo>
                  <a:pt x="19530" y="33100"/>
                </a:lnTo>
                <a:lnTo>
                  <a:pt x="19530" y="33110"/>
                </a:lnTo>
                <a:lnTo>
                  <a:pt x="19530" y="33120"/>
                </a:lnTo>
                <a:lnTo>
                  <a:pt x="19520" y="33120"/>
                </a:lnTo>
                <a:lnTo>
                  <a:pt x="19510" y="33120"/>
                </a:lnTo>
                <a:lnTo>
                  <a:pt x="19500" y="33120"/>
                </a:lnTo>
                <a:lnTo>
                  <a:pt x="19490" y="33120"/>
                </a:lnTo>
                <a:lnTo>
                  <a:pt x="19490" y="33110"/>
                </a:lnTo>
                <a:lnTo>
                  <a:pt x="19470" y="33110"/>
                </a:lnTo>
                <a:lnTo>
                  <a:pt x="19460" y="33100"/>
                </a:lnTo>
                <a:lnTo>
                  <a:pt x="19450" y="33100"/>
                </a:lnTo>
                <a:lnTo>
                  <a:pt x="19430" y="33100"/>
                </a:lnTo>
                <a:lnTo>
                  <a:pt x="19410" y="33100"/>
                </a:lnTo>
                <a:lnTo>
                  <a:pt x="19400" y="33100"/>
                </a:lnTo>
                <a:lnTo>
                  <a:pt x="19390" y="33100"/>
                </a:lnTo>
                <a:lnTo>
                  <a:pt x="19380" y="33100"/>
                </a:lnTo>
                <a:lnTo>
                  <a:pt x="19370" y="33100"/>
                </a:lnTo>
                <a:lnTo>
                  <a:pt x="19370" y="33110"/>
                </a:lnTo>
                <a:lnTo>
                  <a:pt x="19360" y="33110"/>
                </a:lnTo>
                <a:lnTo>
                  <a:pt x="19350" y="33120"/>
                </a:lnTo>
                <a:lnTo>
                  <a:pt x="19350" y="33130"/>
                </a:lnTo>
                <a:lnTo>
                  <a:pt x="19350" y="33140"/>
                </a:lnTo>
                <a:lnTo>
                  <a:pt x="19350" y="33150"/>
                </a:lnTo>
                <a:lnTo>
                  <a:pt x="19350" y="33160"/>
                </a:lnTo>
                <a:lnTo>
                  <a:pt x="19350" y="33170"/>
                </a:lnTo>
                <a:lnTo>
                  <a:pt x="19340" y="33180"/>
                </a:lnTo>
                <a:lnTo>
                  <a:pt x="19340" y="33190"/>
                </a:lnTo>
                <a:lnTo>
                  <a:pt x="19330" y="33210"/>
                </a:lnTo>
                <a:lnTo>
                  <a:pt x="19320" y="33220"/>
                </a:lnTo>
                <a:lnTo>
                  <a:pt x="19320" y="33230"/>
                </a:lnTo>
                <a:lnTo>
                  <a:pt x="19310" y="33240"/>
                </a:lnTo>
                <a:lnTo>
                  <a:pt x="19310" y="33250"/>
                </a:lnTo>
                <a:lnTo>
                  <a:pt x="19300" y="33260"/>
                </a:lnTo>
                <a:lnTo>
                  <a:pt x="19290" y="33260"/>
                </a:lnTo>
                <a:lnTo>
                  <a:pt x="19280" y="33250"/>
                </a:lnTo>
                <a:lnTo>
                  <a:pt x="19270" y="33250"/>
                </a:lnTo>
                <a:lnTo>
                  <a:pt x="19260" y="33260"/>
                </a:lnTo>
                <a:lnTo>
                  <a:pt x="19250" y="33260"/>
                </a:lnTo>
                <a:lnTo>
                  <a:pt x="19250" y="33250"/>
                </a:lnTo>
                <a:lnTo>
                  <a:pt x="19240" y="33240"/>
                </a:lnTo>
                <a:lnTo>
                  <a:pt x="19230" y="33240"/>
                </a:lnTo>
                <a:lnTo>
                  <a:pt x="19220" y="33230"/>
                </a:lnTo>
                <a:lnTo>
                  <a:pt x="19210" y="33230"/>
                </a:lnTo>
                <a:lnTo>
                  <a:pt x="19200" y="33220"/>
                </a:lnTo>
                <a:lnTo>
                  <a:pt x="19190" y="33210"/>
                </a:lnTo>
                <a:lnTo>
                  <a:pt x="19180" y="33200"/>
                </a:lnTo>
                <a:lnTo>
                  <a:pt x="19170" y="33200"/>
                </a:lnTo>
                <a:lnTo>
                  <a:pt x="19160" y="33210"/>
                </a:lnTo>
                <a:lnTo>
                  <a:pt x="19150" y="33210"/>
                </a:lnTo>
                <a:lnTo>
                  <a:pt x="19140" y="33220"/>
                </a:lnTo>
                <a:lnTo>
                  <a:pt x="19120" y="33230"/>
                </a:lnTo>
                <a:lnTo>
                  <a:pt x="19110" y="33230"/>
                </a:lnTo>
                <a:lnTo>
                  <a:pt x="19100" y="33230"/>
                </a:lnTo>
                <a:lnTo>
                  <a:pt x="19090" y="33240"/>
                </a:lnTo>
                <a:lnTo>
                  <a:pt x="19090" y="33250"/>
                </a:lnTo>
                <a:lnTo>
                  <a:pt x="19080" y="33250"/>
                </a:lnTo>
                <a:lnTo>
                  <a:pt x="19070" y="33260"/>
                </a:lnTo>
                <a:lnTo>
                  <a:pt x="19060" y="33270"/>
                </a:lnTo>
                <a:lnTo>
                  <a:pt x="19060" y="33280"/>
                </a:lnTo>
                <a:lnTo>
                  <a:pt x="19050" y="33280"/>
                </a:lnTo>
                <a:lnTo>
                  <a:pt x="19050" y="33290"/>
                </a:lnTo>
                <a:lnTo>
                  <a:pt x="19040" y="33300"/>
                </a:lnTo>
                <a:lnTo>
                  <a:pt x="19030" y="33310"/>
                </a:lnTo>
                <a:lnTo>
                  <a:pt x="19020" y="33310"/>
                </a:lnTo>
                <a:lnTo>
                  <a:pt x="19010" y="33310"/>
                </a:lnTo>
                <a:lnTo>
                  <a:pt x="19000" y="33310"/>
                </a:lnTo>
                <a:lnTo>
                  <a:pt x="18990" y="33310"/>
                </a:lnTo>
                <a:lnTo>
                  <a:pt x="18980" y="33310"/>
                </a:lnTo>
                <a:lnTo>
                  <a:pt x="18970" y="33310"/>
                </a:lnTo>
                <a:lnTo>
                  <a:pt x="18960" y="33310"/>
                </a:lnTo>
                <a:lnTo>
                  <a:pt x="18960" y="33320"/>
                </a:lnTo>
                <a:lnTo>
                  <a:pt x="18950" y="33330"/>
                </a:lnTo>
                <a:lnTo>
                  <a:pt x="18940" y="33330"/>
                </a:lnTo>
                <a:lnTo>
                  <a:pt x="18930" y="33330"/>
                </a:lnTo>
                <a:lnTo>
                  <a:pt x="18930" y="33340"/>
                </a:lnTo>
                <a:lnTo>
                  <a:pt x="18920" y="33340"/>
                </a:lnTo>
                <a:lnTo>
                  <a:pt x="18910" y="33340"/>
                </a:lnTo>
                <a:lnTo>
                  <a:pt x="18900" y="33340"/>
                </a:lnTo>
                <a:lnTo>
                  <a:pt x="18890" y="33340"/>
                </a:lnTo>
                <a:lnTo>
                  <a:pt x="18890" y="33350"/>
                </a:lnTo>
                <a:lnTo>
                  <a:pt x="18880" y="33360"/>
                </a:lnTo>
                <a:lnTo>
                  <a:pt x="18870" y="33360"/>
                </a:lnTo>
                <a:lnTo>
                  <a:pt x="18860" y="33350"/>
                </a:lnTo>
                <a:lnTo>
                  <a:pt x="18850" y="33360"/>
                </a:lnTo>
                <a:lnTo>
                  <a:pt x="18840" y="33370"/>
                </a:lnTo>
                <a:lnTo>
                  <a:pt x="18830" y="33380"/>
                </a:lnTo>
                <a:lnTo>
                  <a:pt x="18820" y="33380"/>
                </a:lnTo>
                <a:lnTo>
                  <a:pt x="18810" y="33380"/>
                </a:lnTo>
                <a:lnTo>
                  <a:pt x="18790" y="33390"/>
                </a:lnTo>
                <a:lnTo>
                  <a:pt x="18780" y="33390"/>
                </a:lnTo>
                <a:lnTo>
                  <a:pt x="18780" y="33400"/>
                </a:lnTo>
                <a:lnTo>
                  <a:pt x="18770" y="33410"/>
                </a:lnTo>
                <a:lnTo>
                  <a:pt x="18780" y="33410"/>
                </a:lnTo>
                <a:lnTo>
                  <a:pt x="18770" y="33420"/>
                </a:lnTo>
                <a:lnTo>
                  <a:pt x="18770" y="33430"/>
                </a:lnTo>
                <a:lnTo>
                  <a:pt x="18760" y="33430"/>
                </a:lnTo>
                <a:lnTo>
                  <a:pt x="18740" y="33430"/>
                </a:lnTo>
                <a:lnTo>
                  <a:pt x="18730" y="33440"/>
                </a:lnTo>
                <a:lnTo>
                  <a:pt x="18720" y="33450"/>
                </a:lnTo>
                <a:lnTo>
                  <a:pt x="18710" y="33460"/>
                </a:lnTo>
                <a:lnTo>
                  <a:pt x="18700" y="33470"/>
                </a:lnTo>
                <a:lnTo>
                  <a:pt x="18690" y="33490"/>
                </a:lnTo>
                <a:lnTo>
                  <a:pt x="18680" y="33490"/>
                </a:lnTo>
                <a:lnTo>
                  <a:pt x="18670" y="33500"/>
                </a:lnTo>
                <a:lnTo>
                  <a:pt x="18660" y="33510"/>
                </a:lnTo>
                <a:lnTo>
                  <a:pt x="18650" y="33520"/>
                </a:lnTo>
                <a:lnTo>
                  <a:pt x="18640" y="33530"/>
                </a:lnTo>
                <a:lnTo>
                  <a:pt x="18640" y="33540"/>
                </a:lnTo>
                <a:lnTo>
                  <a:pt x="18630" y="33550"/>
                </a:lnTo>
                <a:lnTo>
                  <a:pt x="18630" y="33560"/>
                </a:lnTo>
                <a:lnTo>
                  <a:pt x="18620" y="33570"/>
                </a:lnTo>
                <a:lnTo>
                  <a:pt x="18610" y="33570"/>
                </a:lnTo>
                <a:lnTo>
                  <a:pt x="18610" y="33580"/>
                </a:lnTo>
                <a:lnTo>
                  <a:pt x="18600" y="33580"/>
                </a:lnTo>
                <a:lnTo>
                  <a:pt x="18600" y="33600"/>
                </a:lnTo>
                <a:lnTo>
                  <a:pt x="18600" y="33610"/>
                </a:lnTo>
                <a:lnTo>
                  <a:pt x="18590" y="33610"/>
                </a:lnTo>
                <a:lnTo>
                  <a:pt x="18580" y="33610"/>
                </a:lnTo>
                <a:lnTo>
                  <a:pt x="18570" y="33610"/>
                </a:lnTo>
                <a:lnTo>
                  <a:pt x="18560" y="33610"/>
                </a:lnTo>
                <a:lnTo>
                  <a:pt x="18550" y="33620"/>
                </a:lnTo>
                <a:lnTo>
                  <a:pt x="18540" y="33630"/>
                </a:lnTo>
                <a:lnTo>
                  <a:pt x="18530" y="33650"/>
                </a:lnTo>
                <a:lnTo>
                  <a:pt x="18520" y="33650"/>
                </a:lnTo>
                <a:lnTo>
                  <a:pt x="18510" y="33660"/>
                </a:lnTo>
                <a:lnTo>
                  <a:pt x="18480" y="33680"/>
                </a:lnTo>
                <a:lnTo>
                  <a:pt x="18470" y="33690"/>
                </a:lnTo>
                <a:lnTo>
                  <a:pt x="18460" y="33700"/>
                </a:lnTo>
                <a:lnTo>
                  <a:pt x="18450" y="33710"/>
                </a:lnTo>
                <a:lnTo>
                  <a:pt x="18440" y="33710"/>
                </a:lnTo>
                <a:lnTo>
                  <a:pt x="18440" y="33720"/>
                </a:lnTo>
                <a:lnTo>
                  <a:pt x="18430" y="33720"/>
                </a:lnTo>
                <a:lnTo>
                  <a:pt x="18430" y="33730"/>
                </a:lnTo>
                <a:lnTo>
                  <a:pt x="18430" y="33740"/>
                </a:lnTo>
                <a:lnTo>
                  <a:pt x="18420" y="33740"/>
                </a:lnTo>
                <a:lnTo>
                  <a:pt x="18420" y="33750"/>
                </a:lnTo>
                <a:lnTo>
                  <a:pt x="18410" y="33760"/>
                </a:lnTo>
                <a:lnTo>
                  <a:pt x="18400" y="33770"/>
                </a:lnTo>
                <a:lnTo>
                  <a:pt x="18390" y="33780"/>
                </a:lnTo>
                <a:lnTo>
                  <a:pt x="18380" y="33780"/>
                </a:lnTo>
                <a:lnTo>
                  <a:pt x="18370" y="33790"/>
                </a:lnTo>
                <a:lnTo>
                  <a:pt x="18360" y="33790"/>
                </a:lnTo>
                <a:lnTo>
                  <a:pt x="18350" y="33790"/>
                </a:lnTo>
                <a:lnTo>
                  <a:pt x="18340" y="33790"/>
                </a:lnTo>
                <a:lnTo>
                  <a:pt x="18330" y="33790"/>
                </a:lnTo>
                <a:lnTo>
                  <a:pt x="18320" y="33790"/>
                </a:lnTo>
                <a:lnTo>
                  <a:pt x="18310" y="33790"/>
                </a:lnTo>
                <a:lnTo>
                  <a:pt x="18300" y="33790"/>
                </a:lnTo>
                <a:lnTo>
                  <a:pt x="18290" y="33790"/>
                </a:lnTo>
                <a:lnTo>
                  <a:pt x="18290" y="33800"/>
                </a:lnTo>
                <a:lnTo>
                  <a:pt x="18280" y="33800"/>
                </a:lnTo>
                <a:lnTo>
                  <a:pt x="18270" y="33810"/>
                </a:lnTo>
                <a:lnTo>
                  <a:pt x="18260" y="33810"/>
                </a:lnTo>
                <a:lnTo>
                  <a:pt x="18260" y="33820"/>
                </a:lnTo>
                <a:lnTo>
                  <a:pt x="18250" y="33820"/>
                </a:lnTo>
                <a:lnTo>
                  <a:pt x="18240" y="33830"/>
                </a:lnTo>
                <a:lnTo>
                  <a:pt x="18240" y="33840"/>
                </a:lnTo>
                <a:lnTo>
                  <a:pt x="18230" y="33850"/>
                </a:lnTo>
                <a:lnTo>
                  <a:pt x="18230" y="33860"/>
                </a:lnTo>
                <a:lnTo>
                  <a:pt x="18220" y="33870"/>
                </a:lnTo>
                <a:lnTo>
                  <a:pt x="18210" y="33870"/>
                </a:lnTo>
                <a:lnTo>
                  <a:pt x="18210" y="33880"/>
                </a:lnTo>
                <a:lnTo>
                  <a:pt x="18200" y="33880"/>
                </a:lnTo>
                <a:lnTo>
                  <a:pt x="18200" y="33890"/>
                </a:lnTo>
                <a:lnTo>
                  <a:pt x="18190" y="33890"/>
                </a:lnTo>
                <a:lnTo>
                  <a:pt x="18190" y="33900"/>
                </a:lnTo>
                <a:lnTo>
                  <a:pt x="18190" y="33910"/>
                </a:lnTo>
                <a:lnTo>
                  <a:pt x="18180" y="33910"/>
                </a:lnTo>
                <a:lnTo>
                  <a:pt x="18170" y="33910"/>
                </a:lnTo>
                <a:lnTo>
                  <a:pt x="18170" y="33920"/>
                </a:lnTo>
                <a:lnTo>
                  <a:pt x="18160" y="33930"/>
                </a:lnTo>
                <a:lnTo>
                  <a:pt x="18150" y="33940"/>
                </a:lnTo>
                <a:lnTo>
                  <a:pt x="18140" y="33940"/>
                </a:lnTo>
                <a:lnTo>
                  <a:pt x="18130" y="33940"/>
                </a:lnTo>
                <a:lnTo>
                  <a:pt x="18130" y="33950"/>
                </a:lnTo>
                <a:lnTo>
                  <a:pt x="18120" y="33950"/>
                </a:lnTo>
                <a:lnTo>
                  <a:pt x="18110" y="33950"/>
                </a:lnTo>
                <a:lnTo>
                  <a:pt x="18100" y="33960"/>
                </a:lnTo>
                <a:lnTo>
                  <a:pt x="18090" y="33970"/>
                </a:lnTo>
                <a:lnTo>
                  <a:pt x="18080" y="33980"/>
                </a:lnTo>
                <a:lnTo>
                  <a:pt x="18070" y="33990"/>
                </a:lnTo>
                <a:lnTo>
                  <a:pt x="18070" y="34000"/>
                </a:lnTo>
                <a:lnTo>
                  <a:pt x="18060" y="34000"/>
                </a:lnTo>
                <a:lnTo>
                  <a:pt x="18060" y="34010"/>
                </a:lnTo>
                <a:lnTo>
                  <a:pt x="18050" y="34010"/>
                </a:lnTo>
                <a:lnTo>
                  <a:pt x="18050" y="34020"/>
                </a:lnTo>
                <a:lnTo>
                  <a:pt x="18040" y="34020"/>
                </a:lnTo>
                <a:lnTo>
                  <a:pt x="18040" y="34030"/>
                </a:lnTo>
                <a:lnTo>
                  <a:pt x="18030" y="34040"/>
                </a:lnTo>
                <a:lnTo>
                  <a:pt x="18020" y="34050"/>
                </a:lnTo>
                <a:lnTo>
                  <a:pt x="18010" y="34050"/>
                </a:lnTo>
                <a:lnTo>
                  <a:pt x="18000" y="34060"/>
                </a:lnTo>
                <a:lnTo>
                  <a:pt x="17990" y="34060"/>
                </a:lnTo>
                <a:lnTo>
                  <a:pt x="17980" y="34060"/>
                </a:lnTo>
                <a:lnTo>
                  <a:pt x="17980" y="34070"/>
                </a:lnTo>
                <a:lnTo>
                  <a:pt x="17970" y="34070"/>
                </a:lnTo>
                <a:lnTo>
                  <a:pt x="17960" y="34070"/>
                </a:lnTo>
                <a:lnTo>
                  <a:pt x="17950" y="34070"/>
                </a:lnTo>
                <a:lnTo>
                  <a:pt x="17940" y="34070"/>
                </a:lnTo>
                <a:lnTo>
                  <a:pt x="17930" y="34070"/>
                </a:lnTo>
                <a:lnTo>
                  <a:pt x="17930" y="34080"/>
                </a:lnTo>
                <a:lnTo>
                  <a:pt x="17920" y="34080"/>
                </a:lnTo>
                <a:lnTo>
                  <a:pt x="17910" y="34080"/>
                </a:lnTo>
                <a:lnTo>
                  <a:pt x="17900" y="34080"/>
                </a:lnTo>
                <a:lnTo>
                  <a:pt x="17900" y="34090"/>
                </a:lnTo>
                <a:lnTo>
                  <a:pt x="17890" y="34090"/>
                </a:lnTo>
                <a:lnTo>
                  <a:pt x="17880" y="34090"/>
                </a:lnTo>
                <a:lnTo>
                  <a:pt x="17870" y="34090"/>
                </a:lnTo>
                <a:lnTo>
                  <a:pt x="17860" y="34090"/>
                </a:lnTo>
                <a:lnTo>
                  <a:pt x="17850" y="34100"/>
                </a:lnTo>
                <a:lnTo>
                  <a:pt x="17840" y="34100"/>
                </a:lnTo>
                <a:lnTo>
                  <a:pt x="17840" y="34110"/>
                </a:lnTo>
                <a:lnTo>
                  <a:pt x="17830" y="34110"/>
                </a:lnTo>
                <a:lnTo>
                  <a:pt x="17820" y="34120"/>
                </a:lnTo>
                <a:lnTo>
                  <a:pt x="17810" y="34120"/>
                </a:lnTo>
                <a:lnTo>
                  <a:pt x="17800" y="34130"/>
                </a:lnTo>
                <a:lnTo>
                  <a:pt x="17790" y="34130"/>
                </a:lnTo>
                <a:lnTo>
                  <a:pt x="17790" y="34140"/>
                </a:lnTo>
                <a:lnTo>
                  <a:pt x="17780" y="34140"/>
                </a:lnTo>
                <a:lnTo>
                  <a:pt x="17770" y="34150"/>
                </a:lnTo>
                <a:lnTo>
                  <a:pt x="17760" y="34150"/>
                </a:lnTo>
                <a:lnTo>
                  <a:pt x="17760" y="34160"/>
                </a:lnTo>
                <a:lnTo>
                  <a:pt x="17750" y="34160"/>
                </a:lnTo>
                <a:lnTo>
                  <a:pt x="17750" y="34170"/>
                </a:lnTo>
                <a:lnTo>
                  <a:pt x="17740" y="34170"/>
                </a:lnTo>
                <a:lnTo>
                  <a:pt x="17730" y="34170"/>
                </a:lnTo>
                <a:lnTo>
                  <a:pt x="17720" y="34170"/>
                </a:lnTo>
                <a:lnTo>
                  <a:pt x="17720" y="34180"/>
                </a:lnTo>
                <a:lnTo>
                  <a:pt x="17710" y="34180"/>
                </a:lnTo>
                <a:lnTo>
                  <a:pt x="17700" y="34190"/>
                </a:lnTo>
                <a:lnTo>
                  <a:pt x="17690" y="34190"/>
                </a:lnTo>
                <a:lnTo>
                  <a:pt x="17680" y="34190"/>
                </a:lnTo>
                <a:lnTo>
                  <a:pt x="17670" y="34190"/>
                </a:lnTo>
                <a:lnTo>
                  <a:pt x="17670" y="34200"/>
                </a:lnTo>
                <a:lnTo>
                  <a:pt x="17660" y="34200"/>
                </a:lnTo>
                <a:lnTo>
                  <a:pt x="17650" y="34200"/>
                </a:lnTo>
                <a:lnTo>
                  <a:pt x="17650" y="34210"/>
                </a:lnTo>
                <a:lnTo>
                  <a:pt x="17640" y="34210"/>
                </a:lnTo>
                <a:lnTo>
                  <a:pt x="17630" y="34210"/>
                </a:lnTo>
                <a:lnTo>
                  <a:pt x="17620" y="34210"/>
                </a:lnTo>
                <a:lnTo>
                  <a:pt x="17620" y="34220"/>
                </a:lnTo>
                <a:lnTo>
                  <a:pt x="17610" y="34220"/>
                </a:lnTo>
                <a:lnTo>
                  <a:pt x="17600" y="34220"/>
                </a:lnTo>
                <a:lnTo>
                  <a:pt x="17600" y="34230"/>
                </a:lnTo>
                <a:lnTo>
                  <a:pt x="17590" y="34230"/>
                </a:lnTo>
                <a:lnTo>
                  <a:pt x="17590" y="34240"/>
                </a:lnTo>
                <a:lnTo>
                  <a:pt x="17580" y="34240"/>
                </a:lnTo>
                <a:lnTo>
                  <a:pt x="17570" y="34250"/>
                </a:lnTo>
                <a:lnTo>
                  <a:pt x="17560" y="34250"/>
                </a:lnTo>
                <a:lnTo>
                  <a:pt x="17560" y="34260"/>
                </a:lnTo>
                <a:lnTo>
                  <a:pt x="17550" y="34260"/>
                </a:lnTo>
                <a:lnTo>
                  <a:pt x="17540" y="34270"/>
                </a:lnTo>
                <a:lnTo>
                  <a:pt x="17530" y="34280"/>
                </a:lnTo>
                <a:lnTo>
                  <a:pt x="17520" y="34280"/>
                </a:lnTo>
                <a:lnTo>
                  <a:pt x="17520" y="34290"/>
                </a:lnTo>
                <a:lnTo>
                  <a:pt x="17510" y="34290"/>
                </a:lnTo>
                <a:lnTo>
                  <a:pt x="17500" y="34300"/>
                </a:lnTo>
                <a:lnTo>
                  <a:pt x="17500" y="34310"/>
                </a:lnTo>
                <a:lnTo>
                  <a:pt x="17490" y="34310"/>
                </a:lnTo>
                <a:lnTo>
                  <a:pt x="17490" y="34320"/>
                </a:lnTo>
                <a:lnTo>
                  <a:pt x="17480" y="34320"/>
                </a:lnTo>
                <a:lnTo>
                  <a:pt x="17480" y="34330"/>
                </a:lnTo>
                <a:lnTo>
                  <a:pt x="17470" y="34330"/>
                </a:lnTo>
                <a:lnTo>
                  <a:pt x="17470" y="34340"/>
                </a:lnTo>
                <a:lnTo>
                  <a:pt x="17460" y="34340"/>
                </a:lnTo>
                <a:lnTo>
                  <a:pt x="17460" y="34350"/>
                </a:lnTo>
                <a:lnTo>
                  <a:pt x="17450" y="34350"/>
                </a:lnTo>
                <a:lnTo>
                  <a:pt x="17440" y="34350"/>
                </a:lnTo>
                <a:lnTo>
                  <a:pt x="17440" y="34360"/>
                </a:lnTo>
                <a:lnTo>
                  <a:pt x="17430" y="34360"/>
                </a:lnTo>
                <a:lnTo>
                  <a:pt x="17420" y="34370"/>
                </a:lnTo>
                <a:lnTo>
                  <a:pt x="17410" y="34370"/>
                </a:lnTo>
                <a:lnTo>
                  <a:pt x="17410" y="34380"/>
                </a:lnTo>
                <a:lnTo>
                  <a:pt x="17400" y="34380"/>
                </a:lnTo>
                <a:lnTo>
                  <a:pt x="17390" y="34380"/>
                </a:lnTo>
                <a:lnTo>
                  <a:pt x="17380" y="34380"/>
                </a:lnTo>
                <a:lnTo>
                  <a:pt x="17380" y="34390"/>
                </a:lnTo>
                <a:lnTo>
                  <a:pt x="17370" y="34390"/>
                </a:lnTo>
                <a:lnTo>
                  <a:pt x="17360" y="34390"/>
                </a:lnTo>
                <a:lnTo>
                  <a:pt x="17350" y="34400"/>
                </a:lnTo>
                <a:lnTo>
                  <a:pt x="17340" y="34400"/>
                </a:lnTo>
                <a:lnTo>
                  <a:pt x="17340" y="34410"/>
                </a:lnTo>
                <a:lnTo>
                  <a:pt x="17330" y="34410"/>
                </a:lnTo>
                <a:lnTo>
                  <a:pt x="17330" y="34420"/>
                </a:lnTo>
                <a:lnTo>
                  <a:pt x="17320" y="34420"/>
                </a:lnTo>
                <a:lnTo>
                  <a:pt x="17320" y="34430"/>
                </a:lnTo>
                <a:lnTo>
                  <a:pt x="17310" y="34430"/>
                </a:lnTo>
                <a:lnTo>
                  <a:pt x="17300" y="34430"/>
                </a:lnTo>
                <a:lnTo>
                  <a:pt x="17290" y="34440"/>
                </a:lnTo>
                <a:lnTo>
                  <a:pt x="17280" y="34440"/>
                </a:lnTo>
                <a:lnTo>
                  <a:pt x="17280" y="34450"/>
                </a:lnTo>
                <a:lnTo>
                  <a:pt x="17270" y="34450"/>
                </a:lnTo>
                <a:lnTo>
                  <a:pt x="17270" y="34460"/>
                </a:lnTo>
                <a:lnTo>
                  <a:pt x="17260" y="34460"/>
                </a:lnTo>
                <a:lnTo>
                  <a:pt x="17260" y="34450"/>
                </a:lnTo>
                <a:lnTo>
                  <a:pt x="17250" y="34450"/>
                </a:lnTo>
                <a:lnTo>
                  <a:pt x="17250" y="34440"/>
                </a:lnTo>
                <a:lnTo>
                  <a:pt x="17240" y="34430"/>
                </a:lnTo>
                <a:lnTo>
                  <a:pt x="17230" y="34430"/>
                </a:lnTo>
                <a:lnTo>
                  <a:pt x="17230" y="34420"/>
                </a:lnTo>
                <a:lnTo>
                  <a:pt x="17220" y="34420"/>
                </a:lnTo>
                <a:lnTo>
                  <a:pt x="17220" y="34410"/>
                </a:lnTo>
                <a:lnTo>
                  <a:pt x="17210" y="34410"/>
                </a:lnTo>
                <a:lnTo>
                  <a:pt x="17210" y="34400"/>
                </a:lnTo>
                <a:lnTo>
                  <a:pt x="17200" y="34400"/>
                </a:lnTo>
                <a:lnTo>
                  <a:pt x="17200" y="34390"/>
                </a:lnTo>
                <a:lnTo>
                  <a:pt x="17190" y="34390"/>
                </a:lnTo>
                <a:lnTo>
                  <a:pt x="17190" y="34380"/>
                </a:lnTo>
                <a:lnTo>
                  <a:pt x="17180" y="34370"/>
                </a:lnTo>
                <a:lnTo>
                  <a:pt x="17170" y="34360"/>
                </a:lnTo>
                <a:lnTo>
                  <a:pt x="17160" y="34350"/>
                </a:lnTo>
                <a:lnTo>
                  <a:pt x="17140" y="34330"/>
                </a:lnTo>
                <a:lnTo>
                  <a:pt x="17130" y="34330"/>
                </a:lnTo>
                <a:lnTo>
                  <a:pt x="17130" y="34320"/>
                </a:lnTo>
                <a:lnTo>
                  <a:pt x="17120" y="34320"/>
                </a:lnTo>
                <a:lnTo>
                  <a:pt x="17120" y="34310"/>
                </a:lnTo>
                <a:lnTo>
                  <a:pt x="17110" y="34310"/>
                </a:lnTo>
                <a:lnTo>
                  <a:pt x="17110" y="34300"/>
                </a:lnTo>
                <a:lnTo>
                  <a:pt x="17100" y="34300"/>
                </a:lnTo>
                <a:lnTo>
                  <a:pt x="17100" y="34290"/>
                </a:lnTo>
                <a:lnTo>
                  <a:pt x="17090" y="34280"/>
                </a:lnTo>
                <a:lnTo>
                  <a:pt x="17090" y="34270"/>
                </a:lnTo>
                <a:lnTo>
                  <a:pt x="17080" y="34260"/>
                </a:lnTo>
                <a:lnTo>
                  <a:pt x="17080" y="34250"/>
                </a:lnTo>
                <a:lnTo>
                  <a:pt x="17070" y="34250"/>
                </a:lnTo>
                <a:lnTo>
                  <a:pt x="17070" y="34240"/>
                </a:lnTo>
                <a:lnTo>
                  <a:pt x="17070" y="34230"/>
                </a:lnTo>
                <a:lnTo>
                  <a:pt x="17070" y="34220"/>
                </a:lnTo>
                <a:lnTo>
                  <a:pt x="17060" y="34210"/>
                </a:lnTo>
                <a:lnTo>
                  <a:pt x="17050" y="34210"/>
                </a:lnTo>
                <a:lnTo>
                  <a:pt x="17050" y="34200"/>
                </a:lnTo>
                <a:lnTo>
                  <a:pt x="17040" y="34190"/>
                </a:lnTo>
                <a:lnTo>
                  <a:pt x="17030" y="34180"/>
                </a:lnTo>
                <a:lnTo>
                  <a:pt x="17030" y="34170"/>
                </a:lnTo>
                <a:lnTo>
                  <a:pt x="17020" y="34170"/>
                </a:lnTo>
                <a:lnTo>
                  <a:pt x="17020" y="34160"/>
                </a:lnTo>
                <a:lnTo>
                  <a:pt x="17010" y="34150"/>
                </a:lnTo>
                <a:lnTo>
                  <a:pt x="17000" y="34140"/>
                </a:lnTo>
                <a:lnTo>
                  <a:pt x="16980" y="34130"/>
                </a:lnTo>
                <a:lnTo>
                  <a:pt x="16960" y="34110"/>
                </a:lnTo>
                <a:lnTo>
                  <a:pt x="16950" y="34100"/>
                </a:lnTo>
                <a:lnTo>
                  <a:pt x="16930" y="34090"/>
                </a:lnTo>
                <a:lnTo>
                  <a:pt x="16930" y="34080"/>
                </a:lnTo>
                <a:lnTo>
                  <a:pt x="16920" y="34070"/>
                </a:lnTo>
                <a:lnTo>
                  <a:pt x="16910" y="34050"/>
                </a:lnTo>
                <a:lnTo>
                  <a:pt x="16900" y="34040"/>
                </a:lnTo>
                <a:lnTo>
                  <a:pt x="16900" y="34030"/>
                </a:lnTo>
                <a:lnTo>
                  <a:pt x="16900" y="34020"/>
                </a:lnTo>
                <a:lnTo>
                  <a:pt x="16890" y="34010"/>
                </a:lnTo>
                <a:lnTo>
                  <a:pt x="16890" y="34000"/>
                </a:lnTo>
                <a:lnTo>
                  <a:pt x="16890" y="33990"/>
                </a:lnTo>
                <a:lnTo>
                  <a:pt x="16890" y="33980"/>
                </a:lnTo>
                <a:lnTo>
                  <a:pt x="16880" y="33970"/>
                </a:lnTo>
                <a:lnTo>
                  <a:pt x="16880" y="33960"/>
                </a:lnTo>
                <a:lnTo>
                  <a:pt x="16870" y="33950"/>
                </a:lnTo>
                <a:lnTo>
                  <a:pt x="16870" y="33940"/>
                </a:lnTo>
                <a:lnTo>
                  <a:pt x="16860" y="33930"/>
                </a:lnTo>
                <a:lnTo>
                  <a:pt x="16850" y="33920"/>
                </a:lnTo>
                <a:lnTo>
                  <a:pt x="16840" y="33910"/>
                </a:lnTo>
                <a:lnTo>
                  <a:pt x="16840" y="33900"/>
                </a:lnTo>
                <a:lnTo>
                  <a:pt x="16830" y="33890"/>
                </a:lnTo>
                <a:lnTo>
                  <a:pt x="16830" y="33880"/>
                </a:lnTo>
                <a:lnTo>
                  <a:pt x="16830" y="33870"/>
                </a:lnTo>
                <a:lnTo>
                  <a:pt x="16820" y="33860"/>
                </a:lnTo>
                <a:lnTo>
                  <a:pt x="16820" y="33850"/>
                </a:lnTo>
                <a:lnTo>
                  <a:pt x="16810" y="33840"/>
                </a:lnTo>
                <a:lnTo>
                  <a:pt x="16800" y="33830"/>
                </a:lnTo>
                <a:lnTo>
                  <a:pt x="16800" y="33820"/>
                </a:lnTo>
                <a:lnTo>
                  <a:pt x="16800" y="33810"/>
                </a:lnTo>
                <a:lnTo>
                  <a:pt x="16790" y="33800"/>
                </a:lnTo>
                <a:lnTo>
                  <a:pt x="16790" y="33790"/>
                </a:lnTo>
                <a:lnTo>
                  <a:pt x="16780" y="33780"/>
                </a:lnTo>
                <a:lnTo>
                  <a:pt x="16780" y="33760"/>
                </a:lnTo>
                <a:lnTo>
                  <a:pt x="16770" y="33740"/>
                </a:lnTo>
                <a:lnTo>
                  <a:pt x="16770" y="33730"/>
                </a:lnTo>
                <a:lnTo>
                  <a:pt x="16780" y="33720"/>
                </a:lnTo>
                <a:lnTo>
                  <a:pt x="16780" y="33710"/>
                </a:lnTo>
                <a:lnTo>
                  <a:pt x="16780" y="33700"/>
                </a:lnTo>
                <a:lnTo>
                  <a:pt x="16780" y="33690"/>
                </a:lnTo>
                <a:lnTo>
                  <a:pt x="16780" y="33670"/>
                </a:lnTo>
                <a:lnTo>
                  <a:pt x="16780" y="33640"/>
                </a:lnTo>
                <a:lnTo>
                  <a:pt x="16780" y="33630"/>
                </a:lnTo>
                <a:lnTo>
                  <a:pt x="16780" y="33620"/>
                </a:lnTo>
                <a:lnTo>
                  <a:pt x="16770" y="33620"/>
                </a:lnTo>
                <a:lnTo>
                  <a:pt x="16770" y="33600"/>
                </a:lnTo>
                <a:lnTo>
                  <a:pt x="16760" y="33560"/>
                </a:lnTo>
                <a:lnTo>
                  <a:pt x="16760" y="33550"/>
                </a:lnTo>
                <a:lnTo>
                  <a:pt x="16760" y="33530"/>
                </a:lnTo>
                <a:lnTo>
                  <a:pt x="16760" y="33510"/>
                </a:lnTo>
                <a:lnTo>
                  <a:pt x="16760" y="33490"/>
                </a:lnTo>
                <a:lnTo>
                  <a:pt x="16750" y="33470"/>
                </a:lnTo>
                <a:lnTo>
                  <a:pt x="16750" y="33450"/>
                </a:lnTo>
                <a:lnTo>
                  <a:pt x="16740" y="33440"/>
                </a:lnTo>
                <a:lnTo>
                  <a:pt x="16720" y="33430"/>
                </a:lnTo>
                <a:lnTo>
                  <a:pt x="16720" y="33420"/>
                </a:lnTo>
                <a:lnTo>
                  <a:pt x="16700" y="33400"/>
                </a:lnTo>
                <a:lnTo>
                  <a:pt x="16690" y="33390"/>
                </a:lnTo>
                <a:lnTo>
                  <a:pt x="16680" y="33380"/>
                </a:lnTo>
                <a:lnTo>
                  <a:pt x="16670" y="33370"/>
                </a:lnTo>
                <a:lnTo>
                  <a:pt x="16660" y="33360"/>
                </a:lnTo>
                <a:lnTo>
                  <a:pt x="16660" y="33350"/>
                </a:lnTo>
                <a:lnTo>
                  <a:pt x="16650" y="33340"/>
                </a:lnTo>
                <a:lnTo>
                  <a:pt x="16650" y="33330"/>
                </a:lnTo>
                <a:lnTo>
                  <a:pt x="16640" y="33320"/>
                </a:lnTo>
                <a:lnTo>
                  <a:pt x="16630" y="33310"/>
                </a:lnTo>
                <a:lnTo>
                  <a:pt x="16630" y="33300"/>
                </a:lnTo>
                <a:lnTo>
                  <a:pt x="16620" y="33300"/>
                </a:lnTo>
                <a:lnTo>
                  <a:pt x="16620" y="33290"/>
                </a:lnTo>
                <a:lnTo>
                  <a:pt x="16610" y="33280"/>
                </a:lnTo>
                <a:lnTo>
                  <a:pt x="16610" y="33270"/>
                </a:lnTo>
                <a:lnTo>
                  <a:pt x="16600" y="33270"/>
                </a:lnTo>
                <a:lnTo>
                  <a:pt x="16600" y="33260"/>
                </a:lnTo>
                <a:lnTo>
                  <a:pt x="16590" y="33260"/>
                </a:lnTo>
                <a:lnTo>
                  <a:pt x="16590" y="33250"/>
                </a:lnTo>
                <a:lnTo>
                  <a:pt x="16590" y="33240"/>
                </a:lnTo>
                <a:lnTo>
                  <a:pt x="16580" y="33240"/>
                </a:lnTo>
                <a:lnTo>
                  <a:pt x="16580" y="33230"/>
                </a:lnTo>
                <a:lnTo>
                  <a:pt x="16570" y="33220"/>
                </a:lnTo>
                <a:lnTo>
                  <a:pt x="16560" y="33210"/>
                </a:lnTo>
                <a:lnTo>
                  <a:pt x="16560" y="33200"/>
                </a:lnTo>
                <a:lnTo>
                  <a:pt x="16550" y="33200"/>
                </a:lnTo>
                <a:lnTo>
                  <a:pt x="16550" y="33190"/>
                </a:lnTo>
                <a:lnTo>
                  <a:pt x="16540" y="33180"/>
                </a:lnTo>
                <a:lnTo>
                  <a:pt x="16540" y="33170"/>
                </a:lnTo>
                <a:lnTo>
                  <a:pt x="16530" y="33170"/>
                </a:lnTo>
                <a:lnTo>
                  <a:pt x="16520" y="33150"/>
                </a:lnTo>
                <a:lnTo>
                  <a:pt x="16520" y="33140"/>
                </a:lnTo>
                <a:lnTo>
                  <a:pt x="16510" y="33130"/>
                </a:lnTo>
                <a:lnTo>
                  <a:pt x="16510" y="33120"/>
                </a:lnTo>
                <a:lnTo>
                  <a:pt x="16500" y="33110"/>
                </a:lnTo>
                <a:lnTo>
                  <a:pt x="16500" y="33100"/>
                </a:lnTo>
                <a:lnTo>
                  <a:pt x="16490" y="33090"/>
                </a:lnTo>
                <a:lnTo>
                  <a:pt x="16490" y="33080"/>
                </a:lnTo>
                <a:lnTo>
                  <a:pt x="16480" y="33060"/>
                </a:lnTo>
                <a:lnTo>
                  <a:pt x="16470" y="33050"/>
                </a:lnTo>
                <a:lnTo>
                  <a:pt x="16460" y="33040"/>
                </a:lnTo>
                <a:lnTo>
                  <a:pt x="16460" y="33030"/>
                </a:lnTo>
                <a:lnTo>
                  <a:pt x="16450" y="33030"/>
                </a:lnTo>
                <a:lnTo>
                  <a:pt x="16450" y="33020"/>
                </a:lnTo>
                <a:lnTo>
                  <a:pt x="16450" y="33010"/>
                </a:lnTo>
                <a:lnTo>
                  <a:pt x="16440" y="33010"/>
                </a:lnTo>
                <a:lnTo>
                  <a:pt x="16440" y="33000"/>
                </a:lnTo>
                <a:lnTo>
                  <a:pt x="16440" y="32990"/>
                </a:lnTo>
                <a:lnTo>
                  <a:pt x="16430" y="32990"/>
                </a:lnTo>
                <a:lnTo>
                  <a:pt x="16430" y="32980"/>
                </a:lnTo>
                <a:lnTo>
                  <a:pt x="16420" y="32970"/>
                </a:lnTo>
                <a:lnTo>
                  <a:pt x="16400" y="32950"/>
                </a:lnTo>
                <a:lnTo>
                  <a:pt x="16390" y="32940"/>
                </a:lnTo>
                <a:lnTo>
                  <a:pt x="16390" y="32930"/>
                </a:lnTo>
                <a:lnTo>
                  <a:pt x="16380" y="32920"/>
                </a:lnTo>
                <a:lnTo>
                  <a:pt x="16370" y="32910"/>
                </a:lnTo>
                <a:lnTo>
                  <a:pt x="16370" y="32900"/>
                </a:lnTo>
                <a:lnTo>
                  <a:pt x="16360" y="32890"/>
                </a:lnTo>
                <a:lnTo>
                  <a:pt x="16350" y="32870"/>
                </a:lnTo>
                <a:lnTo>
                  <a:pt x="16340" y="32860"/>
                </a:lnTo>
                <a:lnTo>
                  <a:pt x="16340" y="32850"/>
                </a:lnTo>
                <a:lnTo>
                  <a:pt x="16330" y="32850"/>
                </a:lnTo>
                <a:lnTo>
                  <a:pt x="16330" y="32840"/>
                </a:lnTo>
                <a:lnTo>
                  <a:pt x="16320" y="32830"/>
                </a:lnTo>
                <a:lnTo>
                  <a:pt x="16320" y="32820"/>
                </a:lnTo>
                <a:lnTo>
                  <a:pt x="16310" y="32820"/>
                </a:lnTo>
                <a:lnTo>
                  <a:pt x="16310" y="32810"/>
                </a:lnTo>
                <a:lnTo>
                  <a:pt x="16300" y="32800"/>
                </a:lnTo>
                <a:lnTo>
                  <a:pt x="16290" y="32790"/>
                </a:lnTo>
                <a:lnTo>
                  <a:pt x="16280" y="32780"/>
                </a:lnTo>
                <a:lnTo>
                  <a:pt x="16270" y="32770"/>
                </a:lnTo>
                <a:lnTo>
                  <a:pt x="16270" y="32760"/>
                </a:lnTo>
                <a:lnTo>
                  <a:pt x="16260" y="32760"/>
                </a:lnTo>
                <a:lnTo>
                  <a:pt x="16260" y="32750"/>
                </a:lnTo>
                <a:lnTo>
                  <a:pt x="16250" y="32750"/>
                </a:lnTo>
                <a:lnTo>
                  <a:pt x="16250" y="32740"/>
                </a:lnTo>
                <a:lnTo>
                  <a:pt x="16230" y="32730"/>
                </a:lnTo>
                <a:lnTo>
                  <a:pt x="16220" y="32720"/>
                </a:lnTo>
                <a:lnTo>
                  <a:pt x="16210" y="32710"/>
                </a:lnTo>
                <a:lnTo>
                  <a:pt x="16200" y="32700"/>
                </a:lnTo>
                <a:lnTo>
                  <a:pt x="16200" y="32690"/>
                </a:lnTo>
                <a:lnTo>
                  <a:pt x="16190" y="32690"/>
                </a:lnTo>
                <a:lnTo>
                  <a:pt x="16190" y="32680"/>
                </a:lnTo>
                <a:lnTo>
                  <a:pt x="16190" y="32670"/>
                </a:lnTo>
                <a:lnTo>
                  <a:pt x="16180" y="32670"/>
                </a:lnTo>
                <a:lnTo>
                  <a:pt x="16180" y="32660"/>
                </a:lnTo>
                <a:lnTo>
                  <a:pt x="16170" y="32660"/>
                </a:lnTo>
                <a:lnTo>
                  <a:pt x="16160" y="32650"/>
                </a:lnTo>
                <a:lnTo>
                  <a:pt x="16160" y="32640"/>
                </a:lnTo>
                <a:lnTo>
                  <a:pt x="16150" y="32630"/>
                </a:lnTo>
                <a:lnTo>
                  <a:pt x="16140" y="32620"/>
                </a:lnTo>
                <a:lnTo>
                  <a:pt x="16140" y="32610"/>
                </a:lnTo>
                <a:lnTo>
                  <a:pt x="16130" y="32610"/>
                </a:lnTo>
                <a:lnTo>
                  <a:pt x="16130" y="32600"/>
                </a:lnTo>
                <a:lnTo>
                  <a:pt x="16120" y="32590"/>
                </a:lnTo>
                <a:lnTo>
                  <a:pt x="16120" y="32580"/>
                </a:lnTo>
                <a:lnTo>
                  <a:pt x="16110" y="32580"/>
                </a:lnTo>
                <a:lnTo>
                  <a:pt x="16110" y="32570"/>
                </a:lnTo>
                <a:lnTo>
                  <a:pt x="16110" y="32560"/>
                </a:lnTo>
                <a:lnTo>
                  <a:pt x="16100" y="32550"/>
                </a:lnTo>
                <a:lnTo>
                  <a:pt x="16100" y="32540"/>
                </a:lnTo>
                <a:lnTo>
                  <a:pt x="16100" y="32530"/>
                </a:lnTo>
                <a:lnTo>
                  <a:pt x="16100" y="32520"/>
                </a:lnTo>
                <a:lnTo>
                  <a:pt x="16100" y="32510"/>
                </a:lnTo>
                <a:lnTo>
                  <a:pt x="16100" y="32500"/>
                </a:lnTo>
                <a:lnTo>
                  <a:pt x="16100" y="32490"/>
                </a:lnTo>
                <a:lnTo>
                  <a:pt x="16090" y="32480"/>
                </a:lnTo>
                <a:lnTo>
                  <a:pt x="16090" y="32470"/>
                </a:lnTo>
                <a:lnTo>
                  <a:pt x="16080" y="32470"/>
                </a:lnTo>
                <a:lnTo>
                  <a:pt x="16080" y="32460"/>
                </a:lnTo>
                <a:lnTo>
                  <a:pt x="16070" y="32460"/>
                </a:lnTo>
                <a:lnTo>
                  <a:pt x="16070" y="32450"/>
                </a:lnTo>
                <a:lnTo>
                  <a:pt x="16060" y="32450"/>
                </a:lnTo>
                <a:lnTo>
                  <a:pt x="16060" y="32440"/>
                </a:lnTo>
                <a:lnTo>
                  <a:pt x="16050" y="32430"/>
                </a:lnTo>
                <a:lnTo>
                  <a:pt x="16040" y="32420"/>
                </a:lnTo>
                <a:lnTo>
                  <a:pt x="16040" y="32410"/>
                </a:lnTo>
                <a:lnTo>
                  <a:pt x="16030" y="32410"/>
                </a:lnTo>
                <a:lnTo>
                  <a:pt x="16030" y="32400"/>
                </a:lnTo>
                <a:lnTo>
                  <a:pt x="16020" y="32400"/>
                </a:lnTo>
                <a:lnTo>
                  <a:pt x="16010" y="32390"/>
                </a:lnTo>
                <a:lnTo>
                  <a:pt x="16000" y="32380"/>
                </a:lnTo>
                <a:lnTo>
                  <a:pt x="15990" y="32370"/>
                </a:lnTo>
                <a:lnTo>
                  <a:pt x="15980" y="32360"/>
                </a:lnTo>
                <a:lnTo>
                  <a:pt x="15970" y="32350"/>
                </a:lnTo>
                <a:lnTo>
                  <a:pt x="15960" y="32340"/>
                </a:lnTo>
                <a:lnTo>
                  <a:pt x="15960" y="32330"/>
                </a:lnTo>
                <a:lnTo>
                  <a:pt x="15950" y="32330"/>
                </a:lnTo>
                <a:lnTo>
                  <a:pt x="15940" y="32320"/>
                </a:lnTo>
                <a:lnTo>
                  <a:pt x="15930" y="32310"/>
                </a:lnTo>
                <a:lnTo>
                  <a:pt x="15930" y="32300"/>
                </a:lnTo>
                <a:lnTo>
                  <a:pt x="15920" y="32300"/>
                </a:lnTo>
                <a:lnTo>
                  <a:pt x="15910" y="32290"/>
                </a:lnTo>
                <a:lnTo>
                  <a:pt x="15910" y="32280"/>
                </a:lnTo>
                <a:lnTo>
                  <a:pt x="15900" y="32280"/>
                </a:lnTo>
                <a:lnTo>
                  <a:pt x="15900" y="32270"/>
                </a:lnTo>
                <a:lnTo>
                  <a:pt x="15890" y="32260"/>
                </a:lnTo>
                <a:lnTo>
                  <a:pt x="15880" y="32260"/>
                </a:lnTo>
                <a:lnTo>
                  <a:pt x="15880" y="32250"/>
                </a:lnTo>
                <a:lnTo>
                  <a:pt x="15870" y="32240"/>
                </a:lnTo>
                <a:lnTo>
                  <a:pt x="15860" y="32240"/>
                </a:lnTo>
                <a:lnTo>
                  <a:pt x="15850" y="32220"/>
                </a:lnTo>
                <a:lnTo>
                  <a:pt x="15840" y="32210"/>
                </a:lnTo>
                <a:lnTo>
                  <a:pt x="15830" y="32200"/>
                </a:lnTo>
                <a:lnTo>
                  <a:pt x="15830" y="32190"/>
                </a:lnTo>
                <a:lnTo>
                  <a:pt x="15830" y="32180"/>
                </a:lnTo>
                <a:lnTo>
                  <a:pt x="15830" y="32170"/>
                </a:lnTo>
                <a:lnTo>
                  <a:pt x="15820" y="32160"/>
                </a:lnTo>
                <a:lnTo>
                  <a:pt x="15820" y="32150"/>
                </a:lnTo>
                <a:lnTo>
                  <a:pt x="15810" y="32140"/>
                </a:lnTo>
                <a:lnTo>
                  <a:pt x="15810" y="32130"/>
                </a:lnTo>
                <a:lnTo>
                  <a:pt x="15810" y="32120"/>
                </a:lnTo>
                <a:lnTo>
                  <a:pt x="15810" y="32110"/>
                </a:lnTo>
                <a:lnTo>
                  <a:pt x="15810" y="32100"/>
                </a:lnTo>
                <a:lnTo>
                  <a:pt x="15800" y="32100"/>
                </a:lnTo>
                <a:lnTo>
                  <a:pt x="15800" y="32090"/>
                </a:lnTo>
                <a:lnTo>
                  <a:pt x="15800" y="32080"/>
                </a:lnTo>
                <a:lnTo>
                  <a:pt x="15790" y="32070"/>
                </a:lnTo>
                <a:lnTo>
                  <a:pt x="15780" y="32060"/>
                </a:lnTo>
                <a:lnTo>
                  <a:pt x="15770" y="32050"/>
                </a:lnTo>
                <a:lnTo>
                  <a:pt x="15760" y="32050"/>
                </a:lnTo>
                <a:lnTo>
                  <a:pt x="15760" y="32040"/>
                </a:lnTo>
                <a:lnTo>
                  <a:pt x="15760" y="32030"/>
                </a:lnTo>
                <a:lnTo>
                  <a:pt x="15750" y="32030"/>
                </a:lnTo>
                <a:lnTo>
                  <a:pt x="15750" y="32020"/>
                </a:lnTo>
                <a:lnTo>
                  <a:pt x="15740" y="32010"/>
                </a:lnTo>
                <a:lnTo>
                  <a:pt x="15740" y="32000"/>
                </a:lnTo>
                <a:lnTo>
                  <a:pt x="15730" y="31990"/>
                </a:lnTo>
                <a:lnTo>
                  <a:pt x="15730" y="31980"/>
                </a:lnTo>
                <a:lnTo>
                  <a:pt x="15730" y="31970"/>
                </a:lnTo>
                <a:lnTo>
                  <a:pt x="15730" y="31960"/>
                </a:lnTo>
                <a:lnTo>
                  <a:pt x="15720" y="31960"/>
                </a:lnTo>
                <a:lnTo>
                  <a:pt x="15720" y="31950"/>
                </a:lnTo>
                <a:lnTo>
                  <a:pt x="15710" y="31950"/>
                </a:lnTo>
                <a:lnTo>
                  <a:pt x="15710" y="31940"/>
                </a:lnTo>
                <a:lnTo>
                  <a:pt x="15710" y="31930"/>
                </a:lnTo>
                <a:lnTo>
                  <a:pt x="15700" y="31930"/>
                </a:lnTo>
                <a:lnTo>
                  <a:pt x="15700" y="31920"/>
                </a:lnTo>
                <a:lnTo>
                  <a:pt x="15690" y="31910"/>
                </a:lnTo>
                <a:lnTo>
                  <a:pt x="15690" y="31900"/>
                </a:lnTo>
                <a:lnTo>
                  <a:pt x="15690" y="31890"/>
                </a:lnTo>
                <a:lnTo>
                  <a:pt x="15680" y="31890"/>
                </a:lnTo>
                <a:lnTo>
                  <a:pt x="15680" y="31880"/>
                </a:lnTo>
                <a:lnTo>
                  <a:pt x="15680" y="31870"/>
                </a:lnTo>
                <a:lnTo>
                  <a:pt x="15680" y="31860"/>
                </a:lnTo>
                <a:lnTo>
                  <a:pt x="15680" y="31850"/>
                </a:lnTo>
                <a:lnTo>
                  <a:pt x="15670" y="31850"/>
                </a:lnTo>
                <a:lnTo>
                  <a:pt x="15670" y="31840"/>
                </a:lnTo>
                <a:lnTo>
                  <a:pt x="15660" y="31830"/>
                </a:lnTo>
                <a:lnTo>
                  <a:pt x="15660" y="31820"/>
                </a:lnTo>
                <a:lnTo>
                  <a:pt x="15660" y="31810"/>
                </a:lnTo>
                <a:lnTo>
                  <a:pt x="15660" y="31800"/>
                </a:lnTo>
                <a:lnTo>
                  <a:pt x="15660" y="31790"/>
                </a:lnTo>
                <a:lnTo>
                  <a:pt x="15660" y="31780"/>
                </a:lnTo>
                <a:lnTo>
                  <a:pt x="15650" y="31770"/>
                </a:lnTo>
                <a:lnTo>
                  <a:pt x="15650" y="31760"/>
                </a:lnTo>
                <a:lnTo>
                  <a:pt x="15640" y="31750"/>
                </a:lnTo>
                <a:lnTo>
                  <a:pt x="15640" y="31740"/>
                </a:lnTo>
                <a:lnTo>
                  <a:pt x="15630" y="31740"/>
                </a:lnTo>
                <a:lnTo>
                  <a:pt x="15630" y="31730"/>
                </a:lnTo>
                <a:lnTo>
                  <a:pt x="15620" y="31720"/>
                </a:lnTo>
                <a:lnTo>
                  <a:pt x="15620" y="31710"/>
                </a:lnTo>
                <a:lnTo>
                  <a:pt x="15610" y="31710"/>
                </a:lnTo>
                <a:lnTo>
                  <a:pt x="15610" y="31700"/>
                </a:lnTo>
                <a:lnTo>
                  <a:pt x="15600" y="31690"/>
                </a:lnTo>
                <a:lnTo>
                  <a:pt x="15600" y="31680"/>
                </a:lnTo>
                <a:lnTo>
                  <a:pt x="15600" y="31670"/>
                </a:lnTo>
                <a:lnTo>
                  <a:pt x="15590" y="31670"/>
                </a:lnTo>
                <a:lnTo>
                  <a:pt x="15590" y="31660"/>
                </a:lnTo>
                <a:lnTo>
                  <a:pt x="15590" y="31650"/>
                </a:lnTo>
                <a:lnTo>
                  <a:pt x="15590" y="31640"/>
                </a:lnTo>
                <a:lnTo>
                  <a:pt x="15580" y="31640"/>
                </a:lnTo>
                <a:lnTo>
                  <a:pt x="15580" y="31630"/>
                </a:lnTo>
                <a:lnTo>
                  <a:pt x="15580" y="31620"/>
                </a:lnTo>
                <a:lnTo>
                  <a:pt x="15570" y="31610"/>
                </a:lnTo>
                <a:lnTo>
                  <a:pt x="15570" y="31600"/>
                </a:lnTo>
                <a:lnTo>
                  <a:pt x="15570" y="31590"/>
                </a:lnTo>
                <a:lnTo>
                  <a:pt x="15570" y="31580"/>
                </a:lnTo>
                <a:lnTo>
                  <a:pt x="15570" y="31570"/>
                </a:lnTo>
                <a:lnTo>
                  <a:pt x="15570" y="31560"/>
                </a:lnTo>
                <a:lnTo>
                  <a:pt x="15560" y="31560"/>
                </a:lnTo>
                <a:lnTo>
                  <a:pt x="15570" y="31560"/>
                </a:lnTo>
                <a:lnTo>
                  <a:pt x="15570" y="31550"/>
                </a:lnTo>
                <a:lnTo>
                  <a:pt x="15580" y="31550"/>
                </a:lnTo>
                <a:lnTo>
                  <a:pt x="15580" y="31540"/>
                </a:lnTo>
                <a:lnTo>
                  <a:pt x="15590" y="31540"/>
                </a:lnTo>
                <a:lnTo>
                  <a:pt x="15590" y="31530"/>
                </a:lnTo>
                <a:lnTo>
                  <a:pt x="15590" y="31520"/>
                </a:lnTo>
                <a:lnTo>
                  <a:pt x="15600" y="31520"/>
                </a:lnTo>
                <a:lnTo>
                  <a:pt x="15600" y="31510"/>
                </a:lnTo>
                <a:lnTo>
                  <a:pt x="15600" y="31500"/>
                </a:lnTo>
                <a:lnTo>
                  <a:pt x="15600" y="31490"/>
                </a:lnTo>
                <a:lnTo>
                  <a:pt x="15600" y="31480"/>
                </a:lnTo>
                <a:lnTo>
                  <a:pt x="15600" y="31470"/>
                </a:lnTo>
                <a:lnTo>
                  <a:pt x="15600" y="31460"/>
                </a:lnTo>
                <a:lnTo>
                  <a:pt x="15600" y="31450"/>
                </a:lnTo>
                <a:lnTo>
                  <a:pt x="15610" y="31450"/>
                </a:lnTo>
                <a:lnTo>
                  <a:pt x="15610" y="31440"/>
                </a:lnTo>
                <a:lnTo>
                  <a:pt x="15610" y="31430"/>
                </a:lnTo>
                <a:lnTo>
                  <a:pt x="15600" y="31420"/>
                </a:lnTo>
                <a:lnTo>
                  <a:pt x="15600" y="31410"/>
                </a:lnTo>
                <a:lnTo>
                  <a:pt x="15600" y="31400"/>
                </a:lnTo>
                <a:lnTo>
                  <a:pt x="15590" y="31390"/>
                </a:lnTo>
                <a:lnTo>
                  <a:pt x="15590" y="31380"/>
                </a:lnTo>
                <a:lnTo>
                  <a:pt x="15590" y="31370"/>
                </a:lnTo>
                <a:lnTo>
                  <a:pt x="15580" y="31360"/>
                </a:lnTo>
                <a:lnTo>
                  <a:pt x="15580" y="31350"/>
                </a:lnTo>
                <a:lnTo>
                  <a:pt x="15580" y="31340"/>
                </a:lnTo>
                <a:lnTo>
                  <a:pt x="15580" y="31330"/>
                </a:lnTo>
                <a:lnTo>
                  <a:pt x="15570" y="31330"/>
                </a:lnTo>
                <a:lnTo>
                  <a:pt x="15570" y="31320"/>
                </a:lnTo>
                <a:lnTo>
                  <a:pt x="15570" y="31310"/>
                </a:lnTo>
                <a:lnTo>
                  <a:pt x="15570" y="31300"/>
                </a:lnTo>
                <a:lnTo>
                  <a:pt x="15560" y="31290"/>
                </a:lnTo>
                <a:lnTo>
                  <a:pt x="15560" y="31280"/>
                </a:lnTo>
                <a:lnTo>
                  <a:pt x="15560" y="31270"/>
                </a:lnTo>
                <a:lnTo>
                  <a:pt x="15560" y="31260"/>
                </a:lnTo>
                <a:lnTo>
                  <a:pt x="15560" y="31250"/>
                </a:lnTo>
                <a:lnTo>
                  <a:pt x="15560" y="31240"/>
                </a:lnTo>
                <a:lnTo>
                  <a:pt x="15550" y="31230"/>
                </a:lnTo>
                <a:lnTo>
                  <a:pt x="15550" y="31220"/>
                </a:lnTo>
                <a:lnTo>
                  <a:pt x="15550" y="31210"/>
                </a:lnTo>
                <a:lnTo>
                  <a:pt x="15540" y="31200"/>
                </a:lnTo>
                <a:lnTo>
                  <a:pt x="15540" y="31190"/>
                </a:lnTo>
                <a:lnTo>
                  <a:pt x="15540" y="31180"/>
                </a:lnTo>
                <a:lnTo>
                  <a:pt x="15530" y="31180"/>
                </a:lnTo>
                <a:lnTo>
                  <a:pt x="15540" y="31180"/>
                </a:lnTo>
                <a:lnTo>
                  <a:pt x="15540" y="31170"/>
                </a:lnTo>
                <a:lnTo>
                  <a:pt x="15530" y="31160"/>
                </a:lnTo>
                <a:lnTo>
                  <a:pt x="15530" y="31150"/>
                </a:lnTo>
                <a:lnTo>
                  <a:pt x="15530" y="31140"/>
                </a:lnTo>
                <a:lnTo>
                  <a:pt x="15530" y="31130"/>
                </a:lnTo>
                <a:lnTo>
                  <a:pt x="15530" y="31120"/>
                </a:lnTo>
                <a:lnTo>
                  <a:pt x="15520" y="31120"/>
                </a:lnTo>
                <a:lnTo>
                  <a:pt x="15520" y="31110"/>
                </a:lnTo>
                <a:lnTo>
                  <a:pt x="15520" y="31100"/>
                </a:lnTo>
                <a:lnTo>
                  <a:pt x="15510" y="31100"/>
                </a:lnTo>
                <a:lnTo>
                  <a:pt x="15510" y="31090"/>
                </a:lnTo>
                <a:lnTo>
                  <a:pt x="15510" y="31080"/>
                </a:lnTo>
                <a:lnTo>
                  <a:pt x="15510" y="31070"/>
                </a:lnTo>
                <a:lnTo>
                  <a:pt x="15510" y="31060"/>
                </a:lnTo>
                <a:lnTo>
                  <a:pt x="15500" y="31060"/>
                </a:lnTo>
                <a:lnTo>
                  <a:pt x="15500" y="31050"/>
                </a:lnTo>
                <a:lnTo>
                  <a:pt x="15500" y="31040"/>
                </a:lnTo>
                <a:lnTo>
                  <a:pt x="15500" y="31030"/>
                </a:lnTo>
                <a:lnTo>
                  <a:pt x="15500" y="31020"/>
                </a:lnTo>
                <a:lnTo>
                  <a:pt x="15500" y="31010"/>
                </a:lnTo>
                <a:lnTo>
                  <a:pt x="15500" y="31000"/>
                </a:lnTo>
                <a:lnTo>
                  <a:pt x="15490" y="31000"/>
                </a:lnTo>
                <a:lnTo>
                  <a:pt x="15500" y="30990"/>
                </a:lnTo>
                <a:lnTo>
                  <a:pt x="15500" y="30980"/>
                </a:lnTo>
                <a:lnTo>
                  <a:pt x="15500" y="30970"/>
                </a:lnTo>
                <a:lnTo>
                  <a:pt x="15500" y="30960"/>
                </a:lnTo>
                <a:lnTo>
                  <a:pt x="15500" y="30950"/>
                </a:lnTo>
                <a:lnTo>
                  <a:pt x="15500" y="30940"/>
                </a:lnTo>
                <a:lnTo>
                  <a:pt x="15500" y="30930"/>
                </a:lnTo>
                <a:lnTo>
                  <a:pt x="15500" y="30920"/>
                </a:lnTo>
                <a:lnTo>
                  <a:pt x="15490" y="30920"/>
                </a:lnTo>
                <a:lnTo>
                  <a:pt x="15490" y="30910"/>
                </a:lnTo>
                <a:lnTo>
                  <a:pt x="15490" y="30900"/>
                </a:lnTo>
                <a:lnTo>
                  <a:pt x="15490" y="30890"/>
                </a:lnTo>
                <a:lnTo>
                  <a:pt x="15490" y="30880"/>
                </a:lnTo>
                <a:lnTo>
                  <a:pt x="15490" y="30870"/>
                </a:lnTo>
                <a:lnTo>
                  <a:pt x="15490" y="30860"/>
                </a:lnTo>
                <a:lnTo>
                  <a:pt x="15490" y="30850"/>
                </a:lnTo>
                <a:lnTo>
                  <a:pt x="15490" y="30840"/>
                </a:lnTo>
                <a:lnTo>
                  <a:pt x="15490" y="30830"/>
                </a:lnTo>
                <a:lnTo>
                  <a:pt x="15480" y="30830"/>
                </a:lnTo>
                <a:lnTo>
                  <a:pt x="15480" y="30820"/>
                </a:lnTo>
                <a:lnTo>
                  <a:pt x="15480" y="30810"/>
                </a:lnTo>
                <a:lnTo>
                  <a:pt x="15480" y="30800"/>
                </a:lnTo>
                <a:lnTo>
                  <a:pt x="15470" y="30790"/>
                </a:lnTo>
                <a:lnTo>
                  <a:pt x="15470" y="30780"/>
                </a:lnTo>
                <a:lnTo>
                  <a:pt x="15460" y="30780"/>
                </a:lnTo>
                <a:lnTo>
                  <a:pt x="15460" y="30770"/>
                </a:lnTo>
                <a:lnTo>
                  <a:pt x="15460" y="30750"/>
                </a:lnTo>
                <a:lnTo>
                  <a:pt x="15450" y="30750"/>
                </a:lnTo>
                <a:lnTo>
                  <a:pt x="15450" y="30740"/>
                </a:lnTo>
                <a:lnTo>
                  <a:pt x="15450" y="30730"/>
                </a:lnTo>
                <a:lnTo>
                  <a:pt x="15440" y="30720"/>
                </a:lnTo>
                <a:lnTo>
                  <a:pt x="15440" y="30710"/>
                </a:lnTo>
                <a:lnTo>
                  <a:pt x="15440" y="30700"/>
                </a:lnTo>
                <a:lnTo>
                  <a:pt x="15430" y="30690"/>
                </a:lnTo>
                <a:lnTo>
                  <a:pt x="15430" y="30680"/>
                </a:lnTo>
                <a:lnTo>
                  <a:pt x="15420" y="30680"/>
                </a:lnTo>
                <a:lnTo>
                  <a:pt x="15420" y="30670"/>
                </a:lnTo>
                <a:lnTo>
                  <a:pt x="15420" y="30660"/>
                </a:lnTo>
                <a:lnTo>
                  <a:pt x="15410" y="30660"/>
                </a:lnTo>
                <a:lnTo>
                  <a:pt x="15410" y="30650"/>
                </a:lnTo>
                <a:lnTo>
                  <a:pt x="15400" y="30650"/>
                </a:lnTo>
                <a:lnTo>
                  <a:pt x="15400" y="30640"/>
                </a:lnTo>
                <a:lnTo>
                  <a:pt x="15400" y="30630"/>
                </a:lnTo>
                <a:lnTo>
                  <a:pt x="15390" y="30630"/>
                </a:lnTo>
                <a:lnTo>
                  <a:pt x="15390" y="30620"/>
                </a:lnTo>
                <a:lnTo>
                  <a:pt x="15390" y="30610"/>
                </a:lnTo>
                <a:lnTo>
                  <a:pt x="15390" y="30600"/>
                </a:lnTo>
                <a:lnTo>
                  <a:pt x="15380" y="30590"/>
                </a:lnTo>
                <a:lnTo>
                  <a:pt x="15380" y="30580"/>
                </a:lnTo>
                <a:lnTo>
                  <a:pt x="15380" y="30570"/>
                </a:lnTo>
                <a:lnTo>
                  <a:pt x="15370" y="30570"/>
                </a:lnTo>
                <a:lnTo>
                  <a:pt x="15370" y="30560"/>
                </a:lnTo>
                <a:lnTo>
                  <a:pt x="15370" y="30550"/>
                </a:lnTo>
                <a:lnTo>
                  <a:pt x="15360" y="30540"/>
                </a:lnTo>
                <a:lnTo>
                  <a:pt x="15360" y="30530"/>
                </a:lnTo>
                <a:lnTo>
                  <a:pt x="15360" y="30510"/>
                </a:lnTo>
                <a:lnTo>
                  <a:pt x="15350" y="30500"/>
                </a:lnTo>
                <a:lnTo>
                  <a:pt x="15350" y="30490"/>
                </a:lnTo>
                <a:lnTo>
                  <a:pt x="15350" y="30480"/>
                </a:lnTo>
                <a:lnTo>
                  <a:pt x="15340" y="30470"/>
                </a:lnTo>
                <a:lnTo>
                  <a:pt x="15340" y="30450"/>
                </a:lnTo>
                <a:lnTo>
                  <a:pt x="15330" y="30440"/>
                </a:lnTo>
                <a:lnTo>
                  <a:pt x="15330" y="30430"/>
                </a:lnTo>
                <a:lnTo>
                  <a:pt x="15330" y="30420"/>
                </a:lnTo>
                <a:lnTo>
                  <a:pt x="15330" y="30410"/>
                </a:lnTo>
                <a:lnTo>
                  <a:pt x="15320" y="30410"/>
                </a:lnTo>
                <a:lnTo>
                  <a:pt x="15320" y="30400"/>
                </a:lnTo>
                <a:lnTo>
                  <a:pt x="15320" y="30390"/>
                </a:lnTo>
                <a:lnTo>
                  <a:pt x="15320" y="30380"/>
                </a:lnTo>
                <a:lnTo>
                  <a:pt x="15310" y="30370"/>
                </a:lnTo>
                <a:lnTo>
                  <a:pt x="15310" y="30360"/>
                </a:lnTo>
                <a:lnTo>
                  <a:pt x="15310" y="30350"/>
                </a:lnTo>
                <a:lnTo>
                  <a:pt x="15310" y="30340"/>
                </a:lnTo>
                <a:lnTo>
                  <a:pt x="15310" y="30330"/>
                </a:lnTo>
                <a:lnTo>
                  <a:pt x="15310" y="30320"/>
                </a:lnTo>
                <a:lnTo>
                  <a:pt x="15300" y="30320"/>
                </a:lnTo>
                <a:lnTo>
                  <a:pt x="15300" y="30310"/>
                </a:lnTo>
                <a:lnTo>
                  <a:pt x="15300" y="30300"/>
                </a:lnTo>
                <a:lnTo>
                  <a:pt x="15300" y="30290"/>
                </a:lnTo>
                <a:lnTo>
                  <a:pt x="15300" y="30280"/>
                </a:lnTo>
                <a:lnTo>
                  <a:pt x="15290" y="30280"/>
                </a:lnTo>
                <a:lnTo>
                  <a:pt x="15290" y="30270"/>
                </a:lnTo>
                <a:lnTo>
                  <a:pt x="15290" y="30260"/>
                </a:lnTo>
                <a:lnTo>
                  <a:pt x="15280" y="30250"/>
                </a:lnTo>
                <a:lnTo>
                  <a:pt x="15290" y="30250"/>
                </a:lnTo>
                <a:lnTo>
                  <a:pt x="15280" y="30250"/>
                </a:lnTo>
                <a:lnTo>
                  <a:pt x="15280" y="30240"/>
                </a:lnTo>
                <a:lnTo>
                  <a:pt x="15280" y="30230"/>
                </a:lnTo>
                <a:lnTo>
                  <a:pt x="15280" y="30220"/>
                </a:lnTo>
                <a:lnTo>
                  <a:pt x="15270" y="30210"/>
                </a:lnTo>
                <a:lnTo>
                  <a:pt x="15270" y="30200"/>
                </a:lnTo>
                <a:lnTo>
                  <a:pt x="15270" y="30190"/>
                </a:lnTo>
                <a:lnTo>
                  <a:pt x="15260" y="30190"/>
                </a:lnTo>
                <a:lnTo>
                  <a:pt x="15260" y="30180"/>
                </a:lnTo>
                <a:lnTo>
                  <a:pt x="15250" y="30180"/>
                </a:lnTo>
                <a:lnTo>
                  <a:pt x="15250" y="30170"/>
                </a:lnTo>
                <a:lnTo>
                  <a:pt x="15240" y="30170"/>
                </a:lnTo>
                <a:lnTo>
                  <a:pt x="15240" y="30160"/>
                </a:lnTo>
                <a:lnTo>
                  <a:pt x="15240" y="30150"/>
                </a:lnTo>
                <a:lnTo>
                  <a:pt x="15230" y="30150"/>
                </a:lnTo>
                <a:lnTo>
                  <a:pt x="15230" y="30140"/>
                </a:lnTo>
                <a:lnTo>
                  <a:pt x="15220" y="30140"/>
                </a:lnTo>
                <a:lnTo>
                  <a:pt x="15220" y="30130"/>
                </a:lnTo>
                <a:lnTo>
                  <a:pt x="15220" y="30120"/>
                </a:lnTo>
                <a:lnTo>
                  <a:pt x="15210" y="30120"/>
                </a:lnTo>
                <a:lnTo>
                  <a:pt x="15210" y="30110"/>
                </a:lnTo>
                <a:lnTo>
                  <a:pt x="15200" y="30110"/>
                </a:lnTo>
                <a:lnTo>
                  <a:pt x="15200" y="30100"/>
                </a:lnTo>
                <a:lnTo>
                  <a:pt x="15190" y="30100"/>
                </a:lnTo>
                <a:lnTo>
                  <a:pt x="15190" y="30090"/>
                </a:lnTo>
                <a:lnTo>
                  <a:pt x="15190" y="30080"/>
                </a:lnTo>
                <a:lnTo>
                  <a:pt x="15180" y="30080"/>
                </a:lnTo>
                <a:lnTo>
                  <a:pt x="15180" y="30070"/>
                </a:lnTo>
                <a:lnTo>
                  <a:pt x="15170" y="30060"/>
                </a:lnTo>
                <a:lnTo>
                  <a:pt x="15170" y="30050"/>
                </a:lnTo>
                <a:lnTo>
                  <a:pt x="15160" y="30050"/>
                </a:lnTo>
                <a:lnTo>
                  <a:pt x="15160" y="30040"/>
                </a:lnTo>
                <a:lnTo>
                  <a:pt x="15150" y="30030"/>
                </a:lnTo>
                <a:lnTo>
                  <a:pt x="15150" y="30020"/>
                </a:lnTo>
                <a:lnTo>
                  <a:pt x="15140" y="30020"/>
                </a:lnTo>
                <a:lnTo>
                  <a:pt x="15140" y="30010"/>
                </a:lnTo>
                <a:lnTo>
                  <a:pt x="15140" y="30000"/>
                </a:lnTo>
                <a:lnTo>
                  <a:pt x="15130" y="30000"/>
                </a:lnTo>
                <a:lnTo>
                  <a:pt x="15130" y="29990"/>
                </a:lnTo>
                <a:lnTo>
                  <a:pt x="15130" y="29980"/>
                </a:lnTo>
                <a:lnTo>
                  <a:pt x="15120" y="29970"/>
                </a:lnTo>
                <a:lnTo>
                  <a:pt x="15110" y="29960"/>
                </a:lnTo>
                <a:lnTo>
                  <a:pt x="15110" y="29950"/>
                </a:lnTo>
                <a:lnTo>
                  <a:pt x="15100" y="29940"/>
                </a:lnTo>
                <a:lnTo>
                  <a:pt x="15100" y="29930"/>
                </a:lnTo>
                <a:lnTo>
                  <a:pt x="15090" y="29920"/>
                </a:lnTo>
                <a:lnTo>
                  <a:pt x="15090" y="29910"/>
                </a:lnTo>
                <a:lnTo>
                  <a:pt x="15080" y="29900"/>
                </a:lnTo>
                <a:lnTo>
                  <a:pt x="15080" y="29890"/>
                </a:lnTo>
                <a:lnTo>
                  <a:pt x="15070" y="29880"/>
                </a:lnTo>
                <a:lnTo>
                  <a:pt x="15060" y="29870"/>
                </a:lnTo>
                <a:lnTo>
                  <a:pt x="15060" y="29860"/>
                </a:lnTo>
                <a:lnTo>
                  <a:pt x="15050" y="29840"/>
                </a:lnTo>
                <a:lnTo>
                  <a:pt x="15050" y="29830"/>
                </a:lnTo>
                <a:lnTo>
                  <a:pt x="15040" y="29830"/>
                </a:lnTo>
                <a:lnTo>
                  <a:pt x="15040" y="29820"/>
                </a:lnTo>
                <a:lnTo>
                  <a:pt x="15040" y="29810"/>
                </a:lnTo>
                <a:lnTo>
                  <a:pt x="15040" y="29800"/>
                </a:lnTo>
                <a:lnTo>
                  <a:pt x="15030" y="29790"/>
                </a:lnTo>
                <a:lnTo>
                  <a:pt x="15020" y="29780"/>
                </a:lnTo>
                <a:lnTo>
                  <a:pt x="15010" y="29770"/>
                </a:lnTo>
                <a:lnTo>
                  <a:pt x="15010" y="29760"/>
                </a:lnTo>
                <a:lnTo>
                  <a:pt x="15000" y="29750"/>
                </a:lnTo>
                <a:lnTo>
                  <a:pt x="15000" y="29740"/>
                </a:lnTo>
                <a:lnTo>
                  <a:pt x="15000" y="29730"/>
                </a:lnTo>
                <a:lnTo>
                  <a:pt x="15000" y="29720"/>
                </a:lnTo>
                <a:lnTo>
                  <a:pt x="14990" y="29710"/>
                </a:lnTo>
                <a:lnTo>
                  <a:pt x="14990" y="29700"/>
                </a:lnTo>
                <a:lnTo>
                  <a:pt x="14990" y="29690"/>
                </a:lnTo>
                <a:lnTo>
                  <a:pt x="14980" y="29680"/>
                </a:lnTo>
                <a:lnTo>
                  <a:pt x="14990" y="29670"/>
                </a:lnTo>
                <a:lnTo>
                  <a:pt x="14990" y="29660"/>
                </a:lnTo>
                <a:lnTo>
                  <a:pt x="14980" y="29660"/>
                </a:lnTo>
                <a:lnTo>
                  <a:pt x="14980" y="29650"/>
                </a:lnTo>
                <a:lnTo>
                  <a:pt x="14980" y="29640"/>
                </a:lnTo>
                <a:lnTo>
                  <a:pt x="14980" y="29630"/>
                </a:lnTo>
                <a:lnTo>
                  <a:pt x="14970" y="29630"/>
                </a:lnTo>
                <a:lnTo>
                  <a:pt x="14970" y="29620"/>
                </a:lnTo>
                <a:lnTo>
                  <a:pt x="14970" y="29610"/>
                </a:lnTo>
                <a:lnTo>
                  <a:pt x="14960" y="29610"/>
                </a:lnTo>
                <a:lnTo>
                  <a:pt x="14960" y="29600"/>
                </a:lnTo>
                <a:lnTo>
                  <a:pt x="14950" y="29590"/>
                </a:lnTo>
                <a:lnTo>
                  <a:pt x="14940" y="29570"/>
                </a:lnTo>
                <a:lnTo>
                  <a:pt x="14930" y="29560"/>
                </a:lnTo>
                <a:lnTo>
                  <a:pt x="14920" y="29550"/>
                </a:lnTo>
                <a:lnTo>
                  <a:pt x="14900" y="29530"/>
                </a:lnTo>
                <a:lnTo>
                  <a:pt x="14890" y="29510"/>
                </a:lnTo>
                <a:lnTo>
                  <a:pt x="14880" y="29500"/>
                </a:lnTo>
                <a:lnTo>
                  <a:pt x="14870" y="29500"/>
                </a:lnTo>
                <a:lnTo>
                  <a:pt x="14860" y="29490"/>
                </a:lnTo>
                <a:lnTo>
                  <a:pt x="14850" y="29470"/>
                </a:lnTo>
                <a:lnTo>
                  <a:pt x="14840" y="29460"/>
                </a:lnTo>
                <a:lnTo>
                  <a:pt x="14840" y="29450"/>
                </a:lnTo>
                <a:lnTo>
                  <a:pt x="14830" y="29440"/>
                </a:lnTo>
                <a:lnTo>
                  <a:pt x="14820" y="29430"/>
                </a:lnTo>
                <a:lnTo>
                  <a:pt x="14820" y="29420"/>
                </a:lnTo>
                <a:lnTo>
                  <a:pt x="14810" y="29400"/>
                </a:lnTo>
                <a:lnTo>
                  <a:pt x="14810" y="29390"/>
                </a:lnTo>
                <a:lnTo>
                  <a:pt x="14820" y="29380"/>
                </a:lnTo>
                <a:lnTo>
                  <a:pt x="14810" y="29370"/>
                </a:lnTo>
                <a:lnTo>
                  <a:pt x="14810" y="29360"/>
                </a:lnTo>
                <a:lnTo>
                  <a:pt x="14810" y="29350"/>
                </a:lnTo>
                <a:lnTo>
                  <a:pt x="14810" y="29340"/>
                </a:lnTo>
                <a:lnTo>
                  <a:pt x="14800" y="29340"/>
                </a:lnTo>
                <a:lnTo>
                  <a:pt x="14800" y="29330"/>
                </a:lnTo>
                <a:lnTo>
                  <a:pt x="14790" y="29320"/>
                </a:lnTo>
                <a:lnTo>
                  <a:pt x="14790" y="29310"/>
                </a:lnTo>
                <a:lnTo>
                  <a:pt x="14780" y="29300"/>
                </a:lnTo>
                <a:lnTo>
                  <a:pt x="14770" y="29290"/>
                </a:lnTo>
                <a:lnTo>
                  <a:pt x="14760" y="29280"/>
                </a:lnTo>
                <a:lnTo>
                  <a:pt x="14750" y="29270"/>
                </a:lnTo>
                <a:lnTo>
                  <a:pt x="14750" y="29260"/>
                </a:lnTo>
                <a:lnTo>
                  <a:pt x="14750" y="29250"/>
                </a:lnTo>
                <a:lnTo>
                  <a:pt x="14740" y="29240"/>
                </a:lnTo>
                <a:lnTo>
                  <a:pt x="14730" y="29230"/>
                </a:lnTo>
                <a:lnTo>
                  <a:pt x="14730" y="29220"/>
                </a:lnTo>
                <a:lnTo>
                  <a:pt x="14730" y="29210"/>
                </a:lnTo>
                <a:lnTo>
                  <a:pt x="14720" y="29210"/>
                </a:lnTo>
                <a:lnTo>
                  <a:pt x="14730" y="29210"/>
                </a:lnTo>
                <a:lnTo>
                  <a:pt x="14720" y="29210"/>
                </a:lnTo>
                <a:lnTo>
                  <a:pt x="14720" y="29200"/>
                </a:lnTo>
                <a:lnTo>
                  <a:pt x="14710" y="29190"/>
                </a:lnTo>
                <a:lnTo>
                  <a:pt x="14710" y="29180"/>
                </a:lnTo>
                <a:lnTo>
                  <a:pt x="14710" y="29170"/>
                </a:lnTo>
                <a:lnTo>
                  <a:pt x="14710" y="29160"/>
                </a:lnTo>
                <a:lnTo>
                  <a:pt x="14720" y="29170"/>
                </a:lnTo>
                <a:lnTo>
                  <a:pt x="14720" y="29150"/>
                </a:lnTo>
                <a:lnTo>
                  <a:pt x="14720" y="29130"/>
                </a:lnTo>
                <a:lnTo>
                  <a:pt x="14710" y="29130"/>
                </a:lnTo>
                <a:lnTo>
                  <a:pt x="14710" y="29120"/>
                </a:lnTo>
                <a:lnTo>
                  <a:pt x="14710" y="29110"/>
                </a:lnTo>
                <a:lnTo>
                  <a:pt x="14710" y="29100"/>
                </a:lnTo>
                <a:lnTo>
                  <a:pt x="14700" y="29100"/>
                </a:lnTo>
                <a:lnTo>
                  <a:pt x="14700" y="29090"/>
                </a:lnTo>
                <a:lnTo>
                  <a:pt x="14700" y="29080"/>
                </a:lnTo>
                <a:lnTo>
                  <a:pt x="14710" y="29070"/>
                </a:lnTo>
                <a:lnTo>
                  <a:pt x="14710" y="29060"/>
                </a:lnTo>
                <a:lnTo>
                  <a:pt x="14710" y="29050"/>
                </a:lnTo>
                <a:lnTo>
                  <a:pt x="14710" y="29040"/>
                </a:lnTo>
                <a:lnTo>
                  <a:pt x="14710" y="29030"/>
                </a:lnTo>
                <a:lnTo>
                  <a:pt x="14720" y="29020"/>
                </a:lnTo>
                <a:lnTo>
                  <a:pt x="14720" y="29010"/>
                </a:lnTo>
                <a:lnTo>
                  <a:pt x="14720" y="29000"/>
                </a:lnTo>
                <a:lnTo>
                  <a:pt x="14730" y="28990"/>
                </a:lnTo>
                <a:lnTo>
                  <a:pt x="14730" y="28980"/>
                </a:lnTo>
                <a:lnTo>
                  <a:pt x="14730" y="28970"/>
                </a:lnTo>
                <a:lnTo>
                  <a:pt x="14730" y="28960"/>
                </a:lnTo>
                <a:lnTo>
                  <a:pt x="14730" y="28950"/>
                </a:lnTo>
                <a:lnTo>
                  <a:pt x="14730" y="28940"/>
                </a:lnTo>
                <a:lnTo>
                  <a:pt x="14730" y="28930"/>
                </a:lnTo>
                <a:lnTo>
                  <a:pt x="14730" y="28920"/>
                </a:lnTo>
                <a:lnTo>
                  <a:pt x="14730" y="28910"/>
                </a:lnTo>
                <a:lnTo>
                  <a:pt x="14730" y="28900"/>
                </a:lnTo>
                <a:lnTo>
                  <a:pt x="14730" y="28890"/>
                </a:lnTo>
                <a:lnTo>
                  <a:pt x="14730" y="28880"/>
                </a:lnTo>
                <a:lnTo>
                  <a:pt x="14730" y="28870"/>
                </a:lnTo>
                <a:lnTo>
                  <a:pt x="14730" y="28860"/>
                </a:lnTo>
                <a:lnTo>
                  <a:pt x="14740" y="28860"/>
                </a:lnTo>
                <a:lnTo>
                  <a:pt x="14740" y="28850"/>
                </a:lnTo>
                <a:lnTo>
                  <a:pt x="14730" y="28850"/>
                </a:lnTo>
                <a:lnTo>
                  <a:pt x="14740" y="28850"/>
                </a:lnTo>
                <a:lnTo>
                  <a:pt x="14740" y="28840"/>
                </a:lnTo>
                <a:lnTo>
                  <a:pt x="14740" y="28830"/>
                </a:lnTo>
                <a:lnTo>
                  <a:pt x="14740" y="28820"/>
                </a:lnTo>
                <a:lnTo>
                  <a:pt x="14740" y="28810"/>
                </a:lnTo>
                <a:lnTo>
                  <a:pt x="14750" y="28810"/>
                </a:lnTo>
                <a:lnTo>
                  <a:pt x="14740" y="28810"/>
                </a:lnTo>
                <a:lnTo>
                  <a:pt x="14750" y="28810"/>
                </a:lnTo>
                <a:lnTo>
                  <a:pt x="14740" y="28800"/>
                </a:lnTo>
                <a:lnTo>
                  <a:pt x="14750" y="28800"/>
                </a:lnTo>
                <a:lnTo>
                  <a:pt x="14750" y="28790"/>
                </a:lnTo>
                <a:lnTo>
                  <a:pt x="14740" y="28790"/>
                </a:lnTo>
                <a:lnTo>
                  <a:pt x="14750" y="28790"/>
                </a:lnTo>
                <a:lnTo>
                  <a:pt x="14740" y="28790"/>
                </a:lnTo>
                <a:lnTo>
                  <a:pt x="14740" y="28780"/>
                </a:lnTo>
                <a:lnTo>
                  <a:pt x="14740" y="28770"/>
                </a:lnTo>
                <a:lnTo>
                  <a:pt x="14740" y="28760"/>
                </a:lnTo>
                <a:lnTo>
                  <a:pt x="14740" y="28750"/>
                </a:lnTo>
                <a:lnTo>
                  <a:pt x="14730" y="28750"/>
                </a:lnTo>
                <a:lnTo>
                  <a:pt x="14730" y="28740"/>
                </a:lnTo>
                <a:lnTo>
                  <a:pt x="14730" y="28730"/>
                </a:lnTo>
                <a:lnTo>
                  <a:pt x="14730" y="28720"/>
                </a:lnTo>
                <a:lnTo>
                  <a:pt x="14720" y="28710"/>
                </a:lnTo>
                <a:lnTo>
                  <a:pt x="14720" y="28700"/>
                </a:lnTo>
                <a:lnTo>
                  <a:pt x="14720" y="28690"/>
                </a:lnTo>
                <a:lnTo>
                  <a:pt x="14720" y="28680"/>
                </a:lnTo>
                <a:lnTo>
                  <a:pt x="14710" y="28680"/>
                </a:lnTo>
                <a:lnTo>
                  <a:pt x="14710" y="28670"/>
                </a:lnTo>
                <a:lnTo>
                  <a:pt x="14710" y="28660"/>
                </a:lnTo>
                <a:lnTo>
                  <a:pt x="14710" y="28650"/>
                </a:lnTo>
                <a:lnTo>
                  <a:pt x="14710" y="28640"/>
                </a:lnTo>
                <a:lnTo>
                  <a:pt x="14710" y="28630"/>
                </a:lnTo>
                <a:lnTo>
                  <a:pt x="14700" y="28630"/>
                </a:lnTo>
                <a:lnTo>
                  <a:pt x="14700" y="28620"/>
                </a:lnTo>
                <a:lnTo>
                  <a:pt x="14700" y="28610"/>
                </a:lnTo>
                <a:lnTo>
                  <a:pt x="14700" y="28600"/>
                </a:lnTo>
                <a:lnTo>
                  <a:pt x="14700" y="28590"/>
                </a:lnTo>
                <a:lnTo>
                  <a:pt x="14700" y="28580"/>
                </a:lnTo>
                <a:lnTo>
                  <a:pt x="14700" y="28570"/>
                </a:lnTo>
                <a:lnTo>
                  <a:pt x="14700" y="28560"/>
                </a:lnTo>
                <a:lnTo>
                  <a:pt x="14700" y="28550"/>
                </a:lnTo>
                <a:lnTo>
                  <a:pt x="14690" y="28550"/>
                </a:lnTo>
                <a:lnTo>
                  <a:pt x="14690" y="28540"/>
                </a:lnTo>
                <a:lnTo>
                  <a:pt x="14690" y="28530"/>
                </a:lnTo>
                <a:lnTo>
                  <a:pt x="14690" y="28520"/>
                </a:lnTo>
                <a:lnTo>
                  <a:pt x="14680" y="28520"/>
                </a:lnTo>
                <a:lnTo>
                  <a:pt x="14680" y="28510"/>
                </a:lnTo>
                <a:lnTo>
                  <a:pt x="14680" y="28500"/>
                </a:lnTo>
                <a:lnTo>
                  <a:pt x="14680" y="28490"/>
                </a:lnTo>
                <a:lnTo>
                  <a:pt x="14670" y="28490"/>
                </a:lnTo>
                <a:lnTo>
                  <a:pt x="14680" y="28490"/>
                </a:lnTo>
                <a:lnTo>
                  <a:pt x="14670" y="28490"/>
                </a:lnTo>
                <a:lnTo>
                  <a:pt x="14670" y="28480"/>
                </a:lnTo>
                <a:lnTo>
                  <a:pt x="14670" y="28470"/>
                </a:lnTo>
                <a:lnTo>
                  <a:pt x="14670" y="28460"/>
                </a:lnTo>
                <a:lnTo>
                  <a:pt x="14670" y="28450"/>
                </a:lnTo>
                <a:lnTo>
                  <a:pt x="14670" y="28440"/>
                </a:lnTo>
                <a:lnTo>
                  <a:pt x="14670" y="28430"/>
                </a:lnTo>
                <a:lnTo>
                  <a:pt x="14670" y="28420"/>
                </a:lnTo>
                <a:lnTo>
                  <a:pt x="14670" y="28410"/>
                </a:lnTo>
                <a:lnTo>
                  <a:pt x="14660" y="28410"/>
                </a:lnTo>
                <a:lnTo>
                  <a:pt x="14660" y="28400"/>
                </a:lnTo>
                <a:lnTo>
                  <a:pt x="14660" y="28390"/>
                </a:lnTo>
                <a:lnTo>
                  <a:pt x="14670" y="28390"/>
                </a:lnTo>
                <a:lnTo>
                  <a:pt x="14660" y="28380"/>
                </a:lnTo>
                <a:lnTo>
                  <a:pt x="14670" y="28370"/>
                </a:lnTo>
                <a:lnTo>
                  <a:pt x="14670" y="28360"/>
                </a:lnTo>
                <a:lnTo>
                  <a:pt x="14660" y="28360"/>
                </a:lnTo>
                <a:lnTo>
                  <a:pt x="14670" y="28360"/>
                </a:lnTo>
                <a:lnTo>
                  <a:pt x="14660" y="28350"/>
                </a:lnTo>
                <a:lnTo>
                  <a:pt x="14660" y="28340"/>
                </a:lnTo>
                <a:lnTo>
                  <a:pt x="14660" y="28330"/>
                </a:lnTo>
                <a:lnTo>
                  <a:pt x="14660" y="28320"/>
                </a:lnTo>
                <a:lnTo>
                  <a:pt x="14650" y="28310"/>
                </a:lnTo>
                <a:lnTo>
                  <a:pt x="14660" y="28310"/>
                </a:lnTo>
                <a:lnTo>
                  <a:pt x="14650" y="28310"/>
                </a:lnTo>
                <a:lnTo>
                  <a:pt x="14650" y="28300"/>
                </a:lnTo>
                <a:lnTo>
                  <a:pt x="14650" y="28290"/>
                </a:lnTo>
                <a:lnTo>
                  <a:pt x="14650" y="28280"/>
                </a:lnTo>
                <a:lnTo>
                  <a:pt x="14650" y="28270"/>
                </a:lnTo>
                <a:lnTo>
                  <a:pt x="14650" y="28260"/>
                </a:lnTo>
                <a:lnTo>
                  <a:pt x="14650" y="28250"/>
                </a:lnTo>
                <a:lnTo>
                  <a:pt x="14650" y="28240"/>
                </a:lnTo>
                <a:lnTo>
                  <a:pt x="14650" y="28230"/>
                </a:lnTo>
                <a:lnTo>
                  <a:pt x="14650" y="28220"/>
                </a:lnTo>
                <a:lnTo>
                  <a:pt x="14650" y="28210"/>
                </a:lnTo>
                <a:lnTo>
                  <a:pt x="14640" y="28210"/>
                </a:lnTo>
                <a:lnTo>
                  <a:pt x="14640" y="28200"/>
                </a:lnTo>
                <a:lnTo>
                  <a:pt x="14630" y="28190"/>
                </a:lnTo>
                <a:lnTo>
                  <a:pt x="14630" y="28180"/>
                </a:lnTo>
                <a:lnTo>
                  <a:pt x="14620" y="28180"/>
                </a:lnTo>
                <a:lnTo>
                  <a:pt x="14620" y="28170"/>
                </a:lnTo>
                <a:lnTo>
                  <a:pt x="14610" y="28160"/>
                </a:lnTo>
                <a:lnTo>
                  <a:pt x="14600" y="28150"/>
                </a:lnTo>
                <a:lnTo>
                  <a:pt x="14590" y="28140"/>
                </a:lnTo>
                <a:lnTo>
                  <a:pt x="14590" y="28130"/>
                </a:lnTo>
                <a:lnTo>
                  <a:pt x="14580" y="28120"/>
                </a:lnTo>
                <a:lnTo>
                  <a:pt x="14580" y="28110"/>
                </a:lnTo>
                <a:lnTo>
                  <a:pt x="14580" y="28100"/>
                </a:lnTo>
                <a:lnTo>
                  <a:pt x="14570" y="28100"/>
                </a:lnTo>
                <a:lnTo>
                  <a:pt x="14570" y="28090"/>
                </a:lnTo>
                <a:lnTo>
                  <a:pt x="14560" y="28090"/>
                </a:lnTo>
                <a:lnTo>
                  <a:pt x="14560" y="28080"/>
                </a:lnTo>
                <a:lnTo>
                  <a:pt x="14560" y="28070"/>
                </a:lnTo>
                <a:lnTo>
                  <a:pt x="14550" y="28060"/>
                </a:lnTo>
                <a:lnTo>
                  <a:pt x="14550" y="28050"/>
                </a:lnTo>
                <a:lnTo>
                  <a:pt x="14540" y="28050"/>
                </a:lnTo>
                <a:lnTo>
                  <a:pt x="14540" y="28040"/>
                </a:lnTo>
                <a:lnTo>
                  <a:pt x="14530" y="28030"/>
                </a:lnTo>
                <a:lnTo>
                  <a:pt x="14530" y="28020"/>
                </a:lnTo>
                <a:lnTo>
                  <a:pt x="14520" y="28010"/>
                </a:lnTo>
                <a:lnTo>
                  <a:pt x="14520" y="28000"/>
                </a:lnTo>
                <a:lnTo>
                  <a:pt x="14510" y="27990"/>
                </a:lnTo>
                <a:lnTo>
                  <a:pt x="14500" y="27980"/>
                </a:lnTo>
                <a:lnTo>
                  <a:pt x="14500" y="27970"/>
                </a:lnTo>
                <a:lnTo>
                  <a:pt x="14490" y="27970"/>
                </a:lnTo>
                <a:lnTo>
                  <a:pt x="14490" y="27960"/>
                </a:lnTo>
                <a:lnTo>
                  <a:pt x="14490" y="27950"/>
                </a:lnTo>
                <a:lnTo>
                  <a:pt x="14480" y="27950"/>
                </a:lnTo>
                <a:lnTo>
                  <a:pt x="14480" y="27940"/>
                </a:lnTo>
                <a:lnTo>
                  <a:pt x="14480" y="27930"/>
                </a:lnTo>
                <a:lnTo>
                  <a:pt x="14470" y="27920"/>
                </a:lnTo>
                <a:lnTo>
                  <a:pt x="14460" y="27910"/>
                </a:lnTo>
                <a:lnTo>
                  <a:pt x="14460" y="27900"/>
                </a:lnTo>
                <a:lnTo>
                  <a:pt x="14460" y="27890"/>
                </a:lnTo>
                <a:lnTo>
                  <a:pt x="14450" y="27890"/>
                </a:lnTo>
                <a:lnTo>
                  <a:pt x="14450" y="27880"/>
                </a:lnTo>
                <a:lnTo>
                  <a:pt x="14450" y="27870"/>
                </a:lnTo>
                <a:lnTo>
                  <a:pt x="14450" y="27860"/>
                </a:lnTo>
                <a:lnTo>
                  <a:pt x="14440" y="27860"/>
                </a:lnTo>
                <a:lnTo>
                  <a:pt x="14440" y="27850"/>
                </a:lnTo>
                <a:lnTo>
                  <a:pt x="14440" y="27840"/>
                </a:lnTo>
                <a:lnTo>
                  <a:pt x="14430" y="27840"/>
                </a:lnTo>
                <a:lnTo>
                  <a:pt x="14440" y="27830"/>
                </a:lnTo>
                <a:lnTo>
                  <a:pt x="14430" y="27830"/>
                </a:lnTo>
                <a:lnTo>
                  <a:pt x="14430" y="27820"/>
                </a:lnTo>
                <a:lnTo>
                  <a:pt x="14430" y="27810"/>
                </a:lnTo>
                <a:lnTo>
                  <a:pt x="14420" y="27800"/>
                </a:lnTo>
                <a:lnTo>
                  <a:pt x="14420" y="27810"/>
                </a:lnTo>
                <a:lnTo>
                  <a:pt x="14420" y="27800"/>
                </a:lnTo>
                <a:lnTo>
                  <a:pt x="14410" y="27800"/>
                </a:lnTo>
                <a:lnTo>
                  <a:pt x="14420" y="27800"/>
                </a:lnTo>
                <a:lnTo>
                  <a:pt x="14410" y="27800"/>
                </a:lnTo>
                <a:lnTo>
                  <a:pt x="14410" y="27790"/>
                </a:lnTo>
                <a:lnTo>
                  <a:pt x="14410" y="27780"/>
                </a:lnTo>
                <a:lnTo>
                  <a:pt x="14410" y="27770"/>
                </a:lnTo>
                <a:lnTo>
                  <a:pt x="14410" y="27760"/>
                </a:lnTo>
                <a:lnTo>
                  <a:pt x="14410" y="27750"/>
                </a:lnTo>
                <a:lnTo>
                  <a:pt x="14420" y="27740"/>
                </a:lnTo>
                <a:lnTo>
                  <a:pt x="14420" y="27730"/>
                </a:lnTo>
                <a:lnTo>
                  <a:pt x="14430" y="27720"/>
                </a:lnTo>
                <a:lnTo>
                  <a:pt x="14430" y="27710"/>
                </a:lnTo>
                <a:lnTo>
                  <a:pt x="14430" y="27700"/>
                </a:lnTo>
                <a:lnTo>
                  <a:pt x="14430" y="27690"/>
                </a:lnTo>
                <a:lnTo>
                  <a:pt x="14430" y="27670"/>
                </a:lnTo>
                <a:lnTo>
                  <a:pt x="14430" y="27660"/>
                </a:lnTo>
                <a:lnTo>
                  <a:pt x="14430" y="27650"/>
                </a:lnTo>
                <a:lnTo>
                  <a:pt x="14430" y="27640"/>
                </a:lnTo>
                <a:lnTo>
                  <a:pt x="14430" y="27620"/>
                </a:lnTo>
                <a:lnTo>
                  <a:pt x="14430" y="27610"/>
                </a:lnTo>
                <a:lnTo>
                  <a:pt x="14430" y="27600"/>
                </a:lnTo>
                <a:lnTo>
                  <a:pt x="14420" y="27590"/>
                </a:lnTo>
                <a:lnTo>
                  <a:pt x="14420" y="27580"/>
                </a:lnTo>
                <a:lnTo>
                  <a:pt x="14410" y="27570"/>
                </a:lnTo>
                <a:lnTo>
                  <a:pt x="14400" y="27560"/>
                </a:lnTo>
                <a:lnTo>
                  <a:pt x="14390" y="27540"/>
                </a:lnTo>
                <a:lnTo>
                  <a:pt x="14390" y="27530"/>
                </a:lnTo>
                <a:lnTo>
                  <a:pt x="14390" y="27520"/>
                </a:lnTo>
                <a:lnTo>
                  <a:pt x="14380" y="27510"/>
                </a:lnTo>
                <a:lnTo>
                  <a:pt x="14380" y="27500"/>
                </a:lnTo>
                <a:lnTo>
                  <a:pt x="14380" y="27490"/>
                </a:lnTo>
                <a:lnTo>
                  <a:pt x="14380" y="27480"/>
                </a:lnTo>
                <a:lnTo>
                  <a:pt x="14370" y="27480"/>
                </a:lnTo>
                <a:lnTo>
                  <a:pt x="14370" y="27470"/>
                </a:lnTo>
                <a:lnTo>
                  <a:pt x="14370" y="27460"/>
                </a:lnTo>
                <a:lnTo>
                  <a:pt x="14360" y="27460"/>
                </a:lnTo>
                <a:lnTo>
                  <a:pt x="14360" y="27450"/>
                </a:lnTo>
                <a:lnTo>
                  <a:pt x="14360" y="27440"/>
                </a:lnTo>
                <a:lnTo>
                  <a:pt x="14350" y="27430"/>
                </a:lnTo>
                <a:lnTo>
                  <a:pt x="14340" y="27420"/>
                </a:lnTo>
                <a:lnTo>
                  <a:pt x="14340" y="27410"/>
                </a:lnTo>
                <a:lnTo>
                  <a:pt x="14330" y="27400"/>
                </a:lnTo>
                <a:lnTo>
                  <a:pt x="14320" y="27400"/>
                </a:lnTo>
                <a:lnTo>
                  <a:pt x="14310" y="27390"/>
                </a:lnTo>
                <a:lnTo>
                  <a:pt x="14300" y="27380"/>
                </a:lnTo>
                <a:lnTo>
                  <a:pt x="14300" y="27370"/>
                </a:lnTo>
                <a:lnTo>
                  <a:pt x="14290" y="27360"/>
                </a:lnTo>
                <a:lnTo>
                  <a:pt x="14280" y="27350"/>
                </a:lnTo>
                <a:lnTo>
                  <a:pt x="14270" y="27340"/>
                </a:lnTo>
                <a:lnTo>
                  <a:pt x="14260" y="27330"/>
                </a:lnTo>
                <a:lnTo>
                  <a:pt x="14260" y="27320"/>
                </a:lnTo>
                <a:lnTo>
                  <a:pt x="14250" y="27310"/>
                </a:lnTo>
                <a:lnTo>
                  <a:pt x="14240" y="27310"/>
                </a:lnTo>
                <a:lnTo>
                  <a:pt x="14240" y="27300"/>
                </a:lnTo>
                <a:lnTo>
                  <a:pt x="14230" y="27290"/>
                </a:lnTo>
                <a:lnTo>
                  <a:pt x="14220" y="27290"/>
                </a:lnTo>
                <a:lnTo>
                  <a:pt x="14220" y="27280"/>
                </a:lnTo>
                <a:lnTo>
                  <a:pt x="14220" y="27270"/>
                </a:lnTo>
                <a:lnTo>
                  <a:pt x="14210" y="27260"/>
                </a:lnTo>
                <a:lnTo>
                  <a:pt x="14200" y="27260"/>
                </a:lnTo>
                <a:lnTo>
                  <a:pt x="14190" y="27240"/>
                </a:lnTo>
                <a:lnTo>
                  <a:pt x="14180" y="27230"/>
                </a:lnTo>
                <a:lnTo>
                  <a:pt x="14170" y="27230"/>
                </a:lnTo>
                <a:lnTo>
                  <a:pt x="14160" y="27220"/>
                </a:lnTo>
                <a:lnTo>
                  <a:pt x="14160" y="27210"/>
                </a:lnTo>
                <a:lnTo>
                  <a:pt x="14150" y="27210"/>
                </a:lnTo>
                <a:lnTo>
                  <a:pt x="14140" y="27200"/>
                </a:lnTo>
                <a:lnTo>
                  <a:pt x="14130" y="27190"/>
                </a:lnTo>
                <a:lnTo>
                  <a:pt x="14120" y="27180"/>
                </a:lnTo>
                <a:lnTo>
                  <a:pt x="14120" y="27170"/>
                </a:lnTo>
                <a:lnTo>
                  <a:pt x="14110" y="27160"/>
                </a:lnTo>
                <a:lnTo>
                  <a:pt x="14110" y="27150"/>
                </a:lnTo>
                <a:lnTo>
                  <a:pt x="14100" y="27150"/>
                </a:lnTo>
                <a:lnTo>
                  <a:pt x="14100" y="27140"/>
                </a:lnTo>
                <a:lnTo>
                  <a:pt x="14090" y="27140"/>
                </a:lnTo>
                <a:lnTo>
                  <a:pt x="14100" y="27130"/>
                </a:lnTo>
                <a:lnTo>
                  <a:pt x="14100" y="27120"/>
                </a:lnTo>
                <a:lnTo>
                  <a:pt x="14100" y="27110"/>
                </a:lnTo>
                <a:lnTo>
                  <a:pt x="14090" y="27100"/>
                </a:lnTo>
                <a:lnTo>
                  <a:pt x="14090" y="27090"/>
                </a:lnTo>
                <a:lnTo>
                  <a:pt x="14090" y="27080"/>
                </a:lnTo>
                <a:lnTo>
                  <a:pt x="14080" y="27080"/>
                </a:lnTo>
                <a:lnTo>
                  <a:pt x="14080" y="27070"/>
                </a:lnTo>
                <a:lnTo>
                  <a:pt x="14070" y="27070"/>
                </a:lnTo>
                <a:lnTo>
                  <a:pt x="14070" y="27060"/>
                </a:lnTo>
                <a:lnTo>
                  <a:pt x="14060" y="27050"/>
                </a:lnTo>
                <a:lnTo>
                  <a:pt x="14050" y="27040"/>
                </a:lnTo>
                <a:lnTo>
                  <a:pt x="14050" y="27030"/>
                </a:lnTo>
                <a:lnTo>
                  <a:pt x="14040" y="27030"/>
                </a:lnTo>
                <a:lnTo>
                  <a:pt x="14040" y="27020"/>
                </a:lnTo>
                <a:lnTo>
                  <a:pt x="14020" y="27000"/>
                </a:lnTo>
                <a:lnTo>
                  <a:pt x="13990" y="26970"/>
                </a:lnTo>
                <a:lnTo>
                  <a:pt x="13950" y="26930"/>
                </a:lnTo>
                <a:lnTo>
                  <a:pt x="13920" y="26900"/>
                </a:lnTo>
                <a:lnTo>
                  <a:pt x="13910" y="26890"/>
                </a:lnTo>
                <a:lnTo>
                  <a:pt x="13890" y="26880"/>
                </a:lnTo>
                <a:lnTo>
                  <a:pt x="13880" y="26870"/>
                </a:lnTo>
                <a:lnTo>
                  <a:pt x="13880" y="26860"/>
                </a:lnTo>
                <a:lnTo>
                  <a:pt x="13870" y="26850"/>
                </a:lnTo>
                <a:lnTo>
                  <a:pt x="13850" y="26830"/>
                </a:lnTo>
                <a:lnTo>
                  <a:pt x="13840" y="26820"/>
                </a:lnTo>
                <a:lnTo>
                  <a:pt x="13830" y="26810"/>
                </a:lnTo>
                <a:lnTo>
                  <a:pt x="13800" y="26790"/>
                </a:lnTo>
                <a:lnTo>
                  <a:pt x="13780" y="26780"/>
                </a:lnTo>
                <a:lnTo>
                  <a:pt x="13780" y="26770"/>
                </a:lnTo>
                <a:lnTo>
                  <a:pt x="13770" y="26770"/>
                </a:lnTo>
                <a:lnTo>
                  <a:pt x="13750" y="26760"/>
                </a:lnTo>
                <a:lnTo>
                  <a:pt x="13740" y="26750"/>
                </a:lnTo>
                <a:lnTo>
                  <a:pt x="13730" y="26750"/>
                </a:lnTo>
                <a:lnTo>
                  <a:pt x="13720" y="26750"/>
                </a:lnTo>
                <a:lnTo>
                  <a:pt x="13720" y="26740"/>
                </a:lnTo>
                <a:lnTo>
                  <a:pt x="13710" y="26740"/>
                </a:lnTo>
                <a:lnTo>
                  <a:pt x="13710" y="26730"/>
                </a:lnTo>
                <a:lnTo>
                  <a:pt x="13700" y="26720"/>
                </a:lnTo>
                <a:lnTo>
                  <a:pt x="13690" y="26720"/>
                </a:lnTo>
                <a:lnTo>
                  <a:pt x="13680" y="26710"/>
                </a:lnTo>
                <a:lnTo>
                  <a:pt x="13670" y="26710"/>
                </a:lnTo>
                <a:lnTo>
                  <a:pt x="13660" y="26700"/>
                </a:lnTo>
                <a:lnTo>
                  <a:pt x="13650" y="26700"/>
                </a:lnTo>
                <a:lnTo>
                  <a:pt x="13630" y="26680"/>
                </a:lnTo>
                <a:lnTo>
                  <a:pt x="13610" y="26670"/>
                </a:lnTo>
                <a:lnTo>
                  <a:pt x="13590" y="26660"/>
                </a:lnTo>
                <a:lnTo>
                  <a:pt x="13580" y="26650"/>
                </a:lnTo>
                <a:lnTo>
                  <a:pt x="13560" y="26630"/>
                </a:lnTo>
                <a:lnTo>
                  <a:pt x="13550" y="26620"/>
                </a:lnTo>
                <a:lnTo>
                  <a:pt x="13540" y="26610"/>
                </a:lnTo>
                <a:lnTo>
                  <a:pt x="13540" y="26600"/>
                </a:lnTo>
                <a:lnTo>
                  <a:pt x="13530" y="26590"/>
                </a:lnTo>
                <a:lnTo>
                  <a:pt x="13520" y="26570"/>
                </a:lnTo>
                <a:lnTo>
                  <a:pt x="13510" y="26560"/>
                </a:lnTo>
                <a:lnTo>
                  <a:pt x="13510" y="26550"/>
                </a:lnTo>
                <a:lnTo>
                  <a:pt x="13510" y="26540"/>
                </a:lnTo>
                <a:lnTo>
                  <a:pt x="13510" y="26530"/>
                </a:lnTo>
                <a:lnTo>
                  <a:pt x="13500" y="26530"/>
                </a:lnTo>
                <a:lnTo>
                  <a:pt x="13490" y="26520"/>
                </a:lnTo>
                <a:lnTo>
                  <a:pt x="13460" y="26490"/>
                </a:lnTo>
                <a:lnTo>
                  <a:pt x="13430" y="26460"/>
                </a:lnTo>
                <a:lnTo>
                  <a:pt x="13410" y="26450"/>
                </a:lnTo>
                <a:lnTo>
                  <a:pt x="13410" y="26440"/>
                </a:lnTo>
                <a:lnTo>
                  <a:pt x="13410" y="26430"/>
                </a:lnTo>
                <a:lnTo>
                  <a:pt x="13400" y="26430"/>
                </a:lnTo>
                <a:lnTo>
                  <a:pt x="13400" y="26420"/>
                </a:lnTo>
                <a:lnTo>
                  <a:pt x="13400" y="26410"/>
                </a:lnTo>
                <a:lnTo>
                  <a:pt x="13400" y="26390"/>
                </a:lnTo>
                <a:lnTo>
                  <a:pt x="13390" y="26380"/>
                </a:lnTo>
                <a:lnTo>
                  <a:pt x="13390" y="26370"/>
                </a:lnTo>
                <a:lnTo>
                  <a:pt x="13390" y="26360"/>
                </a:lnTo>
                <a:lnTo>
                  <a:pt x="13380" y="26350"/>
                </a:lnTo>
                <a:lnTo>
                  <a:pt x="13380" y="26330"/>
                </a:lnTo>
                <a:lnTo>
                  <a:pt x="13380" y="26320"/>
                </a:lnTo>
                <a:lnTo>
                  <a:pt x="13380" y="26310"/>
                </a:lnTo>
                <a:lnTo>
                  <a:pt x="13380" y="26290"/>
                </a:lnTo>
                <a:lnTo>
                  <a:pt x="13370" y="26290"/>
                </a:lnTo>
                <a:lnTo>
                  <a:pt x="13370" y="26280"/>
                </a:lnTo>
                <a:lnTo>
                  <a:pt x="13370" y="26270"/>
                </a:lnTo>
                <a:lnTo>
                  <a:pt x="13370" y="26250"/>
                </a:lnTo>
                <a:lnTo>
                  <a:pt x="13370" y="26240"/>
                </a:lnTo>
                <a:lnTo>
                  <a:pt x="13370" y="26230"/>
                </a:lnTo>
                <a:lnTo>
                  <a:pt x="13360" y="26220"/>
                </a:lnTo>
                <a:lnTo>
                  <a:pt x="13350" y="26210"/>
                </a:lnTo>
                <a:lnTo>
                  <a:pt x="13340" y="26200"/>
                </a:lnTo>
                <a:lnTo>
                  <a:pt x="13330" y="26190"/>
                </a:lnTo>
                <a:lnTo>
                  <a:pt x="13330" y="26180"/>
                </a:lnTo>
                <a:lnTo>
                  <a:pt x="13320" y="26180"/>
                </a:lnTo>
                <a:lnTo>
                  <a:pt x="13320" y="26170"/>
                </a:lnTo>
                <a:lnTo>
                  <a:pt x="13310" y="26150"/>
                </a:lnTo>
                <a:lnTo>
                  <a:pt x="13310" y="26140"/>
                </a:lnTo>
                <a:lnTo>
                  <a:pt x="13310" y="26130"/>
                </a:lnTo>
                <a:lnTo>
                  <a:pt x="13320" y="26120"/>
                </a:lnTo>
                <a:lnTo>
                  <a:pt x="13320" y="26110"/>
                </a:lnTo>
                <a:lnTo>
                  <a:pt x="13310" y="26100"/>
                </a:lnTo>
                <a:lnTo>
                  <a:pt x="13310" y="26090"/>
                </a:lnTo>
                <a:lnTo>
                  <a:pt x="13310" y="26080"/>
                </a:lnTo>
                <a:lnTo>
                  <a:pt x="13300" y="26060"/>
                </a:lnTo>
                <a:lnTo>
                  <a:pt x="13290" y="26050"/>
                </a:lnTo>
                <a:lnTo>
                  <a:pt x="13290" y="26040"/>
                </a:lnTo>
                <a:lnTo>
                  <a:pt x="13280" y="26030"/>
                </a:lnTo>
                <a:lnTo>
                  <a:pt x="13280" y="26020"/>
                </a:lnTo>
                <a:lnTo>
                  <a:pt x="13280" y="26010"/>
                </a:lnTo>
                <a:lnTo>
                  <a:pt x="13280" y="26000"/>
                </a:lnTo>
                <a:lnTo>
                  <a:pt x="13280" y="25990"/>
                </a:lnTo>
                <a:lnTo>
                  <a:pt x="13280" y="25970"/>
                </a:lnTo>
                <a:lnTo>
                  <a:pt x="13270" y="25960"/>
                </a:lnTo>
                <a:lnTo>
                  <a:pt x="13270" y="25950"/>
                </a:lnTo>
                <a:lnTo>
                  <a:pt x="13270" y="25940"/>
                </a:lnTo>
                <a:lnTo>
                  <a:pt x="13270" y="25930"/>
                </a:lnTo>
                <a:lnTo>
                  <a:pt x="13270" y="25920"/>
                </a:lnTo>
                <a:lnTo>
                  <a:pt x="13260" y="25900"/>
                </a:lnTo>
                <a:lnTo>
                  <a:pt x="13260" y="25890"/>
                </a:lnTo>
                <a:lnTo>
                  <a:pt x="13270" y="25880"/>
                </a:lnTo>
                <a:lnTo>
                  <a:pt x="13270" y="25870"/>
                </a:lnTo>
                <a:lnTo>
                  <a:pt x="13270" y="25860"/>
                </a:lnTo>
                <a:lnTo>
                  <a:pt x="13270" y="25850"/>
                </a:lnTo>
                <a:lnTo>
                  <a:pt x="13270" y="25840"/>
                </a:lnTo>
                <a:lnTo>
                  <a:pt x="13270" y="25830"/>
                </a:lnTo>
                <a:lnTo>
                  <a:pt x="13270" y="25820"/>
                </a:lnTo>
                <a:lnTo>
                  <a:pt x="13260" y="25820"/>
                </a:lnTo>
                <a:lnTo>
                  <a:pt x="13260" y="25810"/>
                </a:lnTo>
                <a:lnTo>
                  <a:pt x="13260" y="25800"/>
                </a:lnTo>
                <a:lnTo>
                  <a:pt x="13250" y="25800"/>
                </a:lnTo>
                <a:lnTo>
                  <a:pt x="13250" y="25790"/>
                </a:lnTo>
                <a:lnTo>
                  <a:pt x="13240" y="25780"/>
                </a:lnTo>
                <a:lnTo>
                  <a:pt x="13230" y="25770"/>
                </a:lnTo>
                <a:lnTo>
                  <a:pt x="13220" y="25760"/>
                </a:lnTo>
                <a:lnTo>
                  <a:pt x="13210" y="25740"/>
                </a:lnTo>
                <a:lnTo>
                  <a:pt x="13200" y="25730"/>
                </a:lnTo>
                <a:lnTo>
                  <a:pt x="13190" y="25720"/>
                </a:lnTo>
                <a:lnTo>
                  <a:pt x="13180" y="25720"/>
                </a:lnTo>
                <a:lnTo>
                  <a:pt x="13180" y="25710"/>
                </a:lnTo>
                <a:lnTo>
                  <a:pt x="13170" y="25700"/>
                </a:lnTo>
                <a:lnTo>
                  <a:pt x="13160" y="25690"/>
                </a:lnTo>
                <a:lnTo>
                  <a:pt x="13160" y="25680"/>
                </a:lnTo>
                <a:lnTo>
                  <a:pt x="13150" y="25680"/>
                </a:lnTo>
                <a:lnTo>
                  <a:pt x="13150" y="25670"/>
                </a:lnTo>
                <a:lnTo>
                  <a:pt x="13140" y="25660"/>
                </a:lnTo>
                <a:lnTo>
                  <a:pt x="13140" y="25650"/>
                </a:lnTo>
                <a:lnTo>
                  <a:pt x="13130" y="25650"/>
                </a:lnTo>
                <a:lnTo>
                  <a:pt x="13120" y="25640"/>
                </a:lnTo>
                <a:lnTo>
                  <a:pt x="13120" y="25630"/>
                </a:lnTo>
                <a:lnTo>
                  <a:pt x="13120" y="25620"/>
                </a:lnTo>
                <a:lnTo>
                  <a:pt x="13110" y="25610"/>
                </a:lnTo>
                <a:lnTo>
                  <a:pt x="13110" y="25600"/>
                </a:lnTo>
                <a:lnTo>
                  <a:pt x="13100" y="25600"/>
                </a:lnTo>
                <a:lnTo>
                  <a:pt x="13100" y="25590"/>
                </a:lnTo>
                <a:lnTo>
                  <a:pt x="13100" y="25580"/>
                </a:lnTo>
                <a:lnTo>
                  <a:pt x="13100" y="25570"/>
                </a:lnTo>
                <a:lnTo>
                  <a:pt x="13100" y="25560"/>
                </a:lnTo>
                <a:lnTo>
                  <a:pt x="13090" y="25560"/>
                </a:lnTo>
                <a:lnTo>
                  <a:pt x="13090" y="25550"/>
                </a:lnTo>
                <a:lnTo>
                  <a:pt x="13080" y="25540"/>
                </a:lnTo>
                <a:lnTo>
                  <a:pt x="13080" y="25530"/>
                </a:lnTo>
                <a:lnTo>
                  <a:pt x="13070" y="25530"/>
                </a:lnTo>
                <a:lnTo>
                  <a:pt x="13070" y="25520"/>
                </a:lnTo>
                <a:lnTo>
                  <a:pt x="13070" y="25510"/>
                </a:lnTo>
                <a:lnTo>
                  <a:pt x="13060" y="25500"/>
                </a:lnTo>
                <a:lnTo>
                  <a:pt x="13060" y="25490"/>
                </a:lnTo>
                <a:lnTo>
                  <a:pt x="13050" y="25490"/>
                </a:lnTo>
                <a:lnTo>
                  <a:pt x="13050" y="25480"/>
                </a:lnTo>
                <a:lnTo>
                  <a:pt x="13040" y="25480"/>
                </a:lnTo>
                <a:lnTo>
                  <a:pt x="13040" y="25470"/>
                </a:lnTo>
                <a:lnTo>
                  <a:pt x="13030" y="25470"/>
                </a:lnTo>
                <a:lnTo>
                  <a:pt x="13030" y="25460"/>
                </a:lnTo>
                <a:lnTo>
                  <a:pt x="13030" y="25450"/>
                </a:lnTo>
                <a:lnTo>
                  <a:pt x="13020" y="25450"/>
                </a:lnTo>
                <a:lnTo>
                  <a:pt x="13020" y="25440"/>
                </a:lnTo>
                <a:lnTo>
                  <a:pt x="13010" y="25430"/>
                </a:lnTo>
                <a:lnTo>
                  <a:pt x="13010" y="25420"/>
                </a:lnTo>
                <a:lnTo>
                  <a:pt x="13000" y="25410"/>
                </a:lnTo>
                <a:lnTo>
                  <a:pt x="13000" y="25400"/>
                </a:lnTo>
                <a:lnTo>
                  <a:pt x="13000" y="25390"/>
                </a:lnTo>
                <a:lnTo>
                  <a:pt x="12990" y="25380"/>
                </a:lnTo>
                <a:lnTo>
                  <a:pt x="12990" y="25370"/>
                </a:lnTo>
                <a:lnTo>
                  <a:pt x="12990" y="25360"/>
                </a:lnTo>
                <a:lnTo>
                  <a:pt x="12980" y="25350"/>
                </a:lnTo>
                <a:lnTo>
                  <a:pt x="12980" y="25340"/>
                </a:lnTo>
                <a:lnTo>
                  <a:pt x="12970" y="25330"/>
                </a:lnTo>
                <a:lnTo>
                  <a:pt x="12960" y="25330"/>
                </a:lnTo>
                <a:lnTo>
                  <a:pt x="12960" y="25320"/>
                </a:lnTo>
                <a:lnTo>
                  <a:pt x="12950" y="25310"/>
                </a:lnTo>
                <a:lnTo>
                  <a:pt x="12950" y="25300"/>
                </a:lnTo>
                <a:lnTo>
                  <a:pt x="12950" y="25290"/>
                </a:lnTo>
                <a:lnTo>
                  <a:pt x="12950" y="25280"/>
                </a:lnTo>
                <a:lnTo>
                  <a:pt x="12940" y="25270"/>
                </a:lnTo>
                <a:lnTo>
                  <a:pt x="12940" y="25260"/>
                </a:lnTo>
                <a:lnTo>
                  <a:pt x="12940" y="25250"/>
                </a:lnTo>
                <a:lnTo>
                  <a:pt x="12930" y="25250"/>
                </a:lnTo>
                <a:lnTo>
                  <a:pt x="12930" y="25240"/>
                </a:lnTo>
                <a:lnTo>
                  <a:pt x="12930" y="25230"/>
                </a:lnTo>
                <a:lnTo>
                  <a:pt x="12930" y="25220"/>
                </a:lnTo>
                <a:lnTo>
                  <a:pt x="12920" y="25210"/>
                </a:lnTo>
                <a:lnTo>
                  <a:pt x="12910" y="25200"/>
                </a:lnTo>
                <a:lnTo>
                  <a:pt x="12910" y="25190"/>
                </a:lnTo>
                <a:lnTo>
                  <a:pt x="12900" y="25190"/>
                </a:lnTo>
                <a:lnTo>
                  <a:pt x="12900" y="25180"/>
                </a:lnTo>
                <a:lnTo>
                  <a:pt x="12890" y="25170"/>
                </a:lnTo>
                <a:lnTo>
                  <a:pt x="12880" y="25160"/>
                </a:lnTo>
                <a:lnTo>
                  <a:pt x="12880" y="25150"/>
                </a:lnTo>
                <a:lnTo>
                  <a:pt x="12870" y="25140"/>
                </a:lnTo>
                <a:lnTo>
                  <a:pt x="12870" y="25130"/>
                </a:lnTo>
                <a:lnTo>
                  <a:pt x="12860" y="25120"/>
                </a:lnTo>
                <a:lnTo>
                  <a:pt x="12860" y="25110"/>
                </a:lnTo>
                <a:lnTo>
                  <a:pt x="12860" y="25100"/>
                </a:lnTo>
                <a:lnTo>
                  <a:pt x="12850" y="25100"/>
                </a:lnTo>
                <a:lnTo>
                  <a:pt x="12850" y="25090"/>
                </a:lnTo>
                <a:lnTo>
                  <a:pt x="12850" y="25070"/>
                </a:lnTo>
                <a:lnTo>
                  <a:pt x="12860" y="25060"/>
                </a:lnTo>
                <a:lnTo>
                  <a:pt x="12850" y="25050"/>
                </a:lnTo>
                <a:lnTo>
                  <a:pt x="12850" y="25040"/>
                </a:lnTo>
                <a:lnTo>
                  <a:pt x="12840" y="25030"/>
                </a:lnTo>
                <a:lnTo>
                  <a:pt x="12840" y="25020"/>
                </a:lnTo>
                <a:lnTo>
                  <a:pt x="12830" y="25010"/>
                </a:lnTo>
                <a:lnTo>
                  <a:pt x="12820" y="25000"/>
                </a:lnTo>
                <a:lnTo>
                  <a:pt x="12820" y="24990"/>
                </a:lnTo>
                <a:lnTo>
                  <a:pt x="12810" y="24990"/>
                </a:lnTo>
                <a:lnTo>
                  <a:pt x="12810" y="24980"/>
                </a:lnTo>
                <a:lnTo>
                  <a:pt x="12800" y="24980"/>
                </a:lnTo>
                <a:lnTo>
                  <a:pt x="12800" y="24970"/>
                </a:lnTo>
                <a:lnTo>
                  <a:pt x="12790" y="24960"/>
                </a:lnTo>
                <a:lnTo>
                  <a:pt x="12780" y="24950"/>
                </a:lnTo>
                <a:lnTo>
                  <a:pt x="12770" y="24930"/>
                </a:lnTo>
                <a:lnTo>
                  <a:pt x="12760" y="24920"/>
                </a:lnTo>
                <a:lnTo>
                  <a:pt x="12760" y="24910"/>
                </a:lnTo>
                <a:lnTo>
                  <a:pt x="12750" y="24890"/>
                </a:lnTo>
                <a:lnTo>
                  <a:pt x="12740" y="24880"/>
                </a:lnTo>
                <a:lnTo>
                  <a:pt x="12730" y="24870"/>
                </a:lnTo>
                <a:lnTo>
                  <a:pt x="12730" y="24860"/>
                </a:lnTo>
                <a:lnTo>
                  <a:pt x="12720" y="24850"/>
                </a:lnTo>
                <a:lnTo>
                  <a:pt x="12720" y="24840"/>
                </a:lnTo>
                <a:lnTo>
                  <a:pt x="12720" y="24830"/>
                </a:lnTo>
                <a:lnTo>
                  <a:pt x="12710" y="24830"/>
                </a:lnTo>
                <a:lnTo>
                  <a:pt x="12720" y="24820"/>
                </a:lnTo>
                <a:lnTo>
                  <a:pt x="12710" y="24820"/>
                </a:lnTo>
                <a:lnTo>
                  <a:pt x="12710" y="24810"/>
                </a:lnTo>
                <a:lnTo>
                  <a:pt x="12710" y="24800"/>
                </a:lnTo>
                <a:lnTo>
                  <a:pt x="12700" y="24800"/>
                </a:lnTo>
                <a:lnTo>
                  <a:pt x="12700" y="24790"/>
                </a:lnTo>
                <a:lnTo>
                  <a:pt x="12700" y="24780"/>
                </a:lnTo>
                <a:lnTo>
                  <a:pt x="12700" y="24770"/>
                </a:lnTo>
                <a:lnTo>
                  <a:pt x="12690" y="24770"/>
                </a:lnTo>
                <a:lnTo>
                  <a:pt x="12690" y="24760"/>
                </a:lnTo>
                <a:lnTo>
                  <a:pt x="12690" y="24750"/>
                </a:lnTo>
                <a:lnTo>
                  <a:pt x="12680" y="24740"/>
                </a:lnTo>
                <a:lnTo>
                  <a:pt x="12680" y="24730"/>
                </a:lnTo>
                <a:lnTo>
                  <a:pt x="12680" y="24720"/>
                </a:lnTo>
                <a:lnTo>
                  <a:pt x="12680" y="24710"/>
                </a:lnTo>
                <a:lnTo>
                  <a:pt x="12680" y="24700"/>
                </a:lnTo>
                <a:lnTo>
                  <a:pt x="12690" y="24690"/>
                </a:lnTo>
                <a:lnTo>
                  <a:pt x="12680" y="24680"/>
                </a:lnTo>
                <a:lnTo>
                  <a:pt x="12680" y="24670"/>
                </a:lnTo>
                <a:lnTo>
                  <a:pt x="12670" y="24660"/>
                </a:lnTo>
                <a:lnTo>
                  <a:pt x="12670" y="24650"/>
                </a:lnTo>
                <a:lnTo>
                  <a:pt x="12670" y="24640"/>
                </a:lnTo>
                <a:lnTo>
                  <a:pt x="12660" y="24640"/>
                </a:lnTo>
                <a:lnTo>
                  <a:pt x="12660" y="24630"/>
                </a:lnTo>
                <a:lnTo>
                  <a:pt x="12650" y="24620"/>
                </a:lnTo>
                <a:lnTo>
                  <a:pt x="12650" y="24610"/>
                </a:lnTo>
                <a:lnTo>
                  <a:pt x="12640" y="24600"/>
                </a:lnTo>
                <a:lnTo>
                  <a:pt x="12640" y="24590"/>
                </a:lnTo>
                <a:lnTo>
                  <a:pt x="12640" y="24580"/>
                </a:lnTo>
                <a:lnTo>
                  <a:pt x="12630" y="24580"/>
                </a:lnTo>
                <a:lnTo>
                  <a:pt x="12630" y="24570"/>
                </a:lnTo>
                <a:lnTo>
                  <a:pt x="12630" y="24560"/>
                </a:lnTo>
                <a:lnTo>
                  <a:pt x="12630" y="24550"/>
                </a:lnTo>
                <a:lnTo>
                  <a:pt x="12630" y="24540"/>
                </a:lnTo>
                <a:lnTo>
                  <a:pt x="12620" y="24540"/>
                </a:lnTo>
                <a:lnTo>
                  <a:pt x="12620" y="24530"/>
                </a:lnTo>
                <a:lnTo>
                  <a:pt x="12620" y="24520"/>
                </a:lnTo>
                <a:lnTo>
                  <a:pt x="12620" y="24510"/>
                </a:lnTo>
                <a:lnTo>
                  <a:pt x="12610" y="24510"/>
                </a:lnTo>
                <a:lnTo>
                  <a:pt x="12610" y="24500"/>
                </a:lnTo>
                <a:lnTo>
                  <a:pt x="12610" y="24490"/>
                </a:lnTo>
                <a:lnTo>
                  <a:pt x="12610" y="24480"/>
                </a:lnTo>
                <a:lnTo>
                  <a:pt x="12610" y="24470"/>
                </a:lnTo>
                <a:lnTo>
                  <a:pt x="12610" y="24460"/>
                </a:lnTo>
                <a:lnTo>
                  <a:pt x="12610" y="24450"/>
                </a:lnTo>
                <a:lnTo>
                  <a:pt x="12600" y="24450"/>
                </a:lnTo>
                <a:lnTo>
                  <a:pt x="12600" y="24440"/>
                </a:lnTo>
                <a:lnTo>
                  <a:pt x="12600" y="24430"/>
                </a:lnTo>
                <a:lnTo>
                  <a:pt x="12590" y="24430"/>
                </a:lnTo>
                <a:lnTo>
                  <a:pt x="12600" y="24430"/>
                </a:lnTo>
                <a:lnTo>
                  <a:pt x="12590" y="24420"/>
                </a:lnTo>
                <a:lnTo>
                  <a:pt x="12580" y="24410"/>
                </a:lnTo>
                <a:lnTo>
                  <a:pt x="12580" y="24400"/>
                </a:lnTo>
                <a:lnTo>
                  <a:pt x="12580" y="24390"/>
                </a:lnTo>
                <a:lnTo>
                  <a:pt x="12570" y="24390"/>
                </a:lnTo>
                <a:lnTo>
                  <a:pt x="12570" y="24380"/>
                </a:lnTo>
                <a:lnTo>
                  <a:pt x="12560" y="24370"/>
                </a:lnTo>
                <a:lnTo>
                  <a:pt x="12560" y="24360"/>
                </a:lnTo>
                <a:lnTo>
                  <a:pt x="12560" y="24350"/>
                </a:lnTo>
                <a:lnTo>
                  <a:pt x="12550" y="24350"/>
                </a:lnTo>
                <a:lnTo>
                  <a:pt x="12550" y="24340"/>
                </a:lnTo>
                <a:lnTo>
                  <a:pt x="12540" y="24330"/>
                </a:lnTo>
                <a:lnTo>
                  <a:pt x="12530" y="24320"/>
                </a:lnTo>
                <a:lnTo>
                  <a:pt x="12520" y="24310"/>
                </a:lnTo>
                <a:lnTo>
                  <a:pt x="12520" y="24300"/>
                </a:lnTo>
                <a:lnTo>
                  <a:pt x="12510" y="24300"/>
                </a:lnTo>
                <a:lnTo>
                  <a:pt x="12510" y="24290"/>
                </a:lnTo>
                <a:lnTo>
                  <a:pt x="12510" y="24280"/>
                </a:lnTo>
                <a:lnTo>
                  <a:pt x="12500" y="24280"/>
                </a:lnTo>
                <a:lnTo>
                  <a:pt x="12500" y="24270"/>
                </a:lnTo>
                <a:lnTo>
                  <a:pt x="12490" y="24260"/>
                </a:lnTo>
                <a:lnTo>
                  <a:pt x="12480" y="24250"/>
                </a:lnTo>
                <a:lnTo>
                  <a:pt x="12480" y="24240"/>
                </a:lnTo>
                <a:lnTo>
                  <a:pt x="12470" y="24240"/>
                </a:lnTo>
                <a:lnTo>
                  <a:pt x="12470" y="24230"/>
                </a:lnTo>
                <a:lnTo>
                  <a:pt x="12460" y="24220"/>
                </a:lnTo>
                <a:lnTo>
                  <a:pt x="12460" y="24210"/>
                </a:lnTo>
                <a:lnTo>
                  <a:pt x="12450" y="24210"/>
                </a:lnTo>
                <a:lnTo>
                  <a:pt x="12450" y="24200"/>
                </a:lnTo>
                <a:lnTo>
                  <a:pt x="12440" y="24190"/>
                </a:lnTo>
                <a:lnTo>
                  <a:pt x="12430" y="24180"/>
                </a:lnTo>
                <a:lnTo>
                  <a:pt x="12420" y="24170"/>
                </a:lnTo>
                <a:lnTo>
                  <a:pt x="12420" y="24160"/>
                </a:lnTo>
                <a:lnTo>
                  <a:pt x="12410" y="24160"/>
                </a:lnTo>
                <a:lnTo>
                  <a:pt x="12400" y="24150"/>
                </a:lnTo>
                <a:lnTo>
                  <a:pt x="12400" y="24140"/>
                </a:lnTo>
                <a:lnTo>
                  <a:pt x="12390" y="24140"/>
                </a:lnTo>
                <a:lnTo>
                  <a:pt x="12390" y="24130"/>
                </a:lnTo>
                <a:lnTo>
                  <a:pt x="12390" y="24120"/>
                </a:lnTo>
                <a:lnTo>
                  <a:pt x="12380" y="24120"/>
                </a:lnTo>
                <a:lnTo>
                  <a:pt x="12380" y="24110"/>
                </a:lnTo>
                <a:lnTo>
                  <a:pt x="12380" y="24100"/>
                </a:lnTo>
                <a:lnTo>
                  <a:pt x="12370" y="24090"/>
                </a:lnTo>
                <a:lnTo>
                  <a:pt x="12360" y="24080"/>
                </a:lnTo>
                <a:lnTo>
                  <a:pt x="12350" y="24070"/>
                </a:lnTo>
                <a:lnTo>
                  <a:pt x="12340" y="24060"/>
                </a:lnTo>
                <a:lnTo>
                  <a:pt x="12340" y="24050"/>
                </a:lnTo>
                <a:lnTo>
                  <a:pt x="12330" y="24050"/>
                </a:lnTo>
                <a:lnTo>
                  <a:pt x="12330" y="24040"/>
                </a:lnTo>
                <a:lnTo>
                  <a:pt x="12320" y="24030"/>
                </a:lnTo>
                <a:lnTo>
                  <a:pt x="12320" y="24020"/>
                </a:lnTo>
                <a:lnTo>
                  <a:pt x="12310" y="24020"/>
                </a:lnTo>
                <a:lnTo>
                  <a:pt x="12310" y="24010"/>
                </a:lnTo>
                <a:lnTo>
                  <a:pt x="12300" y="24000"/>
                </a:lnTo>
                <a:lnTo>
                  <a:pt x="12300" y="23990"/>
                </a:lnTo>
                <a:lnTo>
                  <a:pt x="12300" y="23980"/>
                </a:lnTo>
                <a:lnTo>
                  <a:pt x="12290" y="23980"/>
                </a:lnTo>
                <a:lnTo>
                  <a:pt x="12290" y="23970"/>
                </a:lnTo>
                <a:lnTo>
                  <a:pt x="12290" y="23960"/>
                </a:lnTo>
                <a:lnTo>
                  <a:pt x="12280" y="23950"/>
                </a:lnTo>
                <a:lnTo>
                  <a:pt x="12280" y="23940"/>
                </a:lnTo>
                <a:lnTo>
                  <a:pt x="12270" y="23940"/>
                </a:lnTo>
                <a:lnTo>
                  <a:pt x="12270" y="23930"/>
                </a:lnTo>
                <a:lnTo>
                  <a:pt x="12270" y="23920"/>
                </a:lnTo>
                <a:lnTo>
                  <a:pt x="12260" y="23910"/>
                </a:lnTo>
                <a:lnTo>
                  <a:pt x="12270" y="23910"/>
                </a:lnTo>
                <a:lnTo>
                  <a:pt x="12260" y="23900"/>
                </a:lnTo>
                <a:lnTo>
                  <a:pt x="12250" y="23900"/>
                </a:lnTo>
                <a:lnTo>
                  <a:pt x="12250" y="23890"/>
                </a:lnTo>
                <a:lnTo>
                  <a:pt x="12240" y="23880"/>
                </a:lnTo>
                <a:lnTo>
                  <a:pt x="12230" y="23870"/>
                </a:lnTo>
                <a:lnTo>
                  <a:pt x="12230" y="23860"/>
                </a:lnTo>
                <a:lnTo>
                  <a:pt x="12220" y="23860"/>
                </a:lnTo>
                <a:lnTo>
                  <a:pt x="12220" y="23850"/>
                </a:lnTo>
                <a:lnTo>
                  <a:pt x="12220" y="23840"/>
                </a:lnTo>
                <a:lnTo>
                  <a:pt x="12220" y="23830"/>
                </a:lnTo>
                <a:lnTo>
                  <a:pt x="12210" y="23830"/>
                </a:lnTo>
                <a:lnTo>
                  <a:pt x="12210" y="23820"/>
                </a:lnTo>
                <a:lnTo>
                  <a:pt x="12210" y="23810"/>
                </a:lnTo>
                <a:lnTo>
                  <a:pt x="12200" y="23810"/>
                </a:lnTo>
                <a:lnTo>
                  <a:pt x="12200" y="23800"/>
                </a:lnTo>
                <a:lnTo>
                  <a:pt x="12200" y="23790"/>
                </a:lnTo>
                <a:lnTo>
                  <a:pt x="12200" y="23780"/>
                </a:lnTo>
                <a:lnTo>
                  <a:pt x="12190" y="23780"/>
                </a:lnTo>
                <a:lnTo>
                  <a:pt x="12190" y="23770"/>
                </a:lnTo>
                <a:lnTo>
                  <a:pt x="12190" y="23760"/>
                </a:lnTo>
                <a:lnTo>
                  <a:pt x="12180" y="23760"/>
                </a:lnTo>
                <a:lnTo>
                  <a:pt x="12180" y="23750"/>
                </a:lnTo>
                <a:lnTo>
                  <a:pt x="12180" y="23740"/>
                </a:lnTo>
                <a:lnTo>
                  <a:pt x="12180" y="23730"/>
                </a:lnTo>
                <a:lnTo>
                  <a:pt x="12180" y="23720"/>
                </a:lnTo>
                <a:lnTo>
                  <a:pt x="12170" y="23720"/>
                </a:lnTo>
                <a:lnTo>
                  <a:pt x="12170" y="23710"/>
                </a:lnTo>
                <a:lnTo>
                  <a:pt x="12170" y="23700"/>
                </a:lnTo>
                <a:lnTo>
                  <a:pt x="12160" y="23700"/>
                </a:lnTo>
                <a:lnTo>
                  <a:pt x="12160" y="23690"/>
                </a:lnTo>
                <a:lnTo>
                  <a:pt x="12160" y="23680"/>
                </a:lnTo>
                <a:lnTo>
                  <a:pt x="12150" y="23670"/>
                </a:lnTo>
                <a:lnTo>
                  <a:pt x="12160" y="23670"/>
                </a:lnTo>
                <a:lnTo>
                  <a:pt x="12150" y="23670"/>
                </a:lnTo>
                <a:lnTo>
                  <a:pt x="12150" y="23660"/>
                </a:lnTo>
                <a:lnTo>
                  <a:pt x="12150" y="23650"/>
                </a:lnTo>
                <a:lnTo>
                  <a:pt x="12140" y="23650"/>
                </a:lnTo>
                <a:lnTo>
                  <a:pt x="12140" y="23640"/>
                </a:lnTo>
                <a:lnTo>
                  <a:pt x="12140" y="23630"/>
                </a:lnTo>
                <a:lnTo>
                  <a:pt x="12130" y="23620"/>
                </a:lnTo>
                <a:lnTo>
                  <a:pt x="12130" y="23610"/>
                </a:lnTo>
                <a:lnTo>
                  <a:pt x="12130" y="23620"/>
                </a:lnTo>
                <a:lnTo>
                  <a:pt x="12130" y="23610"/>
                </a:lnTo>
                <a:lnTo>
                  <a:pt x="12130" y="23600"/>
                </a:lnTo>
                <a:lnTo>
                  <a:pt x="12120" y="23600"/>
                </a:lnTo>
                <a:lnTo>
                  <a:pt x="12120" y="23590"/>
                </a:lnTo>
                <a:lnTo>
                  <a:pt x="12110" y="23590"/>
                </a:lnTo>
                <a:lnTo>
                  <a:pt x="12110" y="23580"/>
                </a:lnTo>
                <a:lnTo>
                  <a:pt x="12110" y="23570"/>
                </a:lnTo>
                <a:lnTo>
                  <a:pt x="12110" y="23560"/>
                </a:lnTo>
                <a:lnTo>
                  <a:pt x="12100" y="23560"/>
                </a:lnTo>
                <a:lnTo>
                  <a:pt x="12110" y="23550"/>
                </a:lnTo>
                <a:lnTo>
                  <a:pt x="12100" y="23550"/>
                </a:lnTo>
                <a:lnTo>
                  <a:pt x="12110" y="23550"/>
                </a:lnTo>
                <a:lnTo>
                  <a:pt x="12100" y="23550"/>
                </a:lnTo>
                <a:lnTo>
                  <a:pt x="12110" y="23540"/>
                </a:lnTo>
                <a:lnTo>
                  <a:pt x="12100" y="23540"/>
                </a:lnTo>
                <a:lnTo>
                  <a:pt x="12110" y="23540"/>
                </a:lnTo>
                <a:lnTo>
                  <a:pt x="12100" y="23540"/>
                </a:lnTo>
                <a:lnTo>
                  <a:pt x="12110" y="23540"/>
                </a:lnTo>
                <a:lnTo>
                  <a:pt x="12110" y="23530"/>
                </a:lnTo>
                <a:lnTo>
                  <a:pt x="12110" y="23520"/>
                </a:lnTo>
                <a:lnTo>
                  <a:pt x="12110" y="23510"/>
                </a:lnTo>
                <a:lnTo>
                  <a:pt x="12100" y="23510"/>
                </a:lnTo>
                <a:lnTo>
                  <a:pt x="12100" y="23500"/>
                </a:lnTo>
                <a:lnTo>
                  <a:pt x="12090" y="23490"/>
                </a:lnTo>
                <a:lnTo>
                  <a:pt x="12090" y="23500"/>
                </a:lnTo>
                <a:lnTo>
                  <a:pt x="12090" y="23490"/>
                </a:lnTo>
                <a:lnTo>
                  <a:pt x="12090" y="23480"/>
                </a:lnTo>
                <a:lnTo>
                  <a:pt x="12080" y="23480"/>
                </a:lnTo>
                <a:lnTo>
                  <a:pt x="12080" y="23470"/>
                </a:lnTo>
                <a:lnTo>
                  <a:pt x="12080" y="23460"/>
                </a:lnTo>
                <a:lnTo>
                  <a:pt x="12080" y="23450"/>
                </a:lnTo>
                <a:lnTo>
                  <a:pt x="12080" y="23440"/>
                </a:lnTo>
                <a:lnTo>
                  <a:pt x="12080" y="23430"/>
                </a:lnTo>
                <a:lnTo>
                  <a:pt x="12080" y="23420"/>
                </a:lnTo>
                <a:lnTo>
                  <a:pt x="12080" y="23410"/>
                </a:lnTo>
                <a:lnTo>
                  <a:pt x="12080" y="23400"/>
                </a:lnTo>
                <a:lnTo>
                  <a:pt x="12070" y="23400"/>
                </a:lnTo>
                <a:lnTo>
                  <a:pt x="12070" y="23390"/>
                </a:lnTo>
                <a:lnTo>
                  <a:pt x="12060" y="23390"/>
                </a:lnTo>
                <a:lnTo>
                  <a:pt x="12060" y="23380"/>
                </a:lnTo>
                <a:lnTo>
                  <a:pt x="12050" y="23380"/>
                </a:lnTo>
                <a:lnTo>
                  <a:pt x="12050" y="23370"/>
                </a:lnTo>
                <a:lnTo>
                  <a:pt x="12040" y="23370"/>
                </a:lnTo>
                <a:lnTo>
                  <a:pt x="12050" y="23370"/>
                </a:lnTo>
                <a:lnTo>
                  <a:pt x="12040" y="23360"/>
                </a:lnTo>
                <a:lnTo>
                  <a:pt x="12040" y="23350"/>
                </a:lnTo>
                <a:lnTo>
                  <a:pt x="12030" y="23340"/>
                </a:lnTo>
                <a:lnTo>
                  <a:pt x="12020" y="23330"/>
                </a:lnTo>
                <a:lnTo>
                  <a:pt x="12020" y="23320"/>
                </a:lnTo>
                <a:lnTo>
                  <a:pt x="12010" y="23310"/>
                </a:lnTo>
                <a:lnTo>
                  <a:pt x="12000" y="23300"/>
                </a:lnTo>
                <a:lnTo>
                  <a:pt x="11990" y="23290"/>
                </a:lnTo>
                <a:lnTo>
                  <a:pt x="11990" y="23280"/>
                </a:lnTo>
                <a:lnTo>
                  <a:pt x="11980" y="23280"/>
                </a:lnTo>
                <a:lnTo>
                  <a:pt x="11980" y="23270"/>
                </a:lnTo>
                <a:lnTo>
                  <a:pt x="11980" y="23260"/>
                </a:lnTo>
                <a:lnTo>
                  <a:pt x="11980" y="23250"/>
                </a:lnTo>
                <a:lnTo>
                  <a:pt x="11970" y="23250"/>
                </a:lnTo>
                <a:lnTo>
                  <a:pt x="11970" y="23240"/>
                </a:lnTo>
                <a:lnTo>
                  <a:pt x="11970" y="23230"/>
                </a:lnTo>
                <a:lnTo>
                  <a:pt x="11960" y="23230"/>
                </a:lnTo>
                <a:lnTo>
                  <a:pt x="11960" y="23220"/>
                </a:lnTo>
                <a:lnTo>
                  <a:pt x="11960" y="23210"/>
                </a:lnTo>
                <a:lnTo>
                  <a:pt x="11950" y="23200"/>
                </a:lnTo>
                <a:lnTo>
                  <a:pt x="11950" y="23190"/>
                </a:lnTo>
                <a:lnTo>
                  <a:pt x="11950" y="23180"/>
                </a:lnTo>
                <a:lnTo>
                  <a:pt x="11940" y="23180"/>
                </a:lnTo>
                <a:lnTo>
                  <a:pt x="11940" y="23170"/>
                </a:lnTo>
                <a:lnTo>
                  <a:pt x="11930" y="23160"/>
                </a:lnTo>
                <a:lnTo>
                  <a:pt x="11920" y="23150"/>
                </a:lnTo>
                <a:lnTo>
                  <a:pt x="11920" y="23140"/>
                </a:lnTo>
                <a:lnTo>
                  <a:pt x="11910" y="23140"/>
                </a:lnTo>
                <a:lnTo>
                  <a:pt x="11910" y="23130"/>
                </a:lnTo>
                <a:lnTo>
                  <a:pt x="11900" y="23130"/>
                </a:lnTo>
                <a:lnTo>
                  <a:pt x="11900" y="23120"/>
                </a:lnTo>
                <a:lnTo>
                  <a:pt x="11900" y="23110"/>
                </a:lnTo>
                <a:lnTo>
                  <a:pt x="11890" y="23110"/>
                </a:lnTo>
                <a:lnTo>
                  <a:pt x="11890" y="23100"/>
                </a:lnTo>
                <a:lnTo>
                  <a:pt x="11880" y="23100"/>
                </a:lnTo>
                <a:lnTo>
                  <a:pt x="11880" y="23090"/>
                </a:lnTo>
                <a:lnTo>
                  <a:pt x="11870" y="23080"/>
                </a:lnTo>
                <a:lnTo>
                  <a:pt x="11860" y="23080"/>
                </a:lnTo>
                <a:lnTo>
                  <a:pt x="11860" y="23070"/>
                </a:lnTo>
                <a:lnTo>
                  <a:pt x="11860" y="23060"/>
                </a:lnTo>
                <a:lnTo>
                  <a:pt x="11860" y="23050"/>
                </a:lnTo>
                <a:lnTo>
                  <a:pt x="11860" y="23040"/>
                </a:lnTo>
                <a:lnTo>
                  <a:pt x="11860" y="23030"/>
                </a:lnTo>
                <a:lnTo>
                  <a:pt x="11860" y="23020"/>
                </a:lnTo>
                <a:lnTo>
                  <a:pt x="11850" y="23020"/>
                </a:lnTo>
                <a:lnTo>
                  <a:pt x="11850" y="23010"/>
                </a:lnTo>
                <a:lnTo>
                  <a:pt x="11840" y="23000"/>
                </a:lnTo>
                <a:lnTo>
                  <a:pt x="11830" y="22990"/>
                </a:lnTo>
                <a:lnTo>
                  <a:pt x="11820" y="22990"/>
                </a:lnTo>
                <a:lnTo>
                  <a:pt x="11820" y="22980"/>
                </a:lnTo>
                <a:lnTo>
                  <a:pt x="11820" y="22970"/>
                </a:lnTo>
                <a:lnTo>
                  <a:pt x="11810" y="22970"/>
                </a:lnTo>
                <a:lnTo>
                  <a:pt x="11810" y="22960"/>
                </a:lnTo>
                <a:lnTo>
                  <a:pt x="11810" y="22950"/>
                </a:lnTo>
                <a:lnTo>
                  <a:pt x="11800" y="22950"/>
                </a:lnTo>
                <a:lnTo>
                  <a:pt x="11800" y="22940"/>
                </a:lnTo>
                <a:lnTo>
                  <a:pt x="11800" y="22930"/>
                </a:lnTo>
                <a:lnTo>
                  <a:pt x="11790" y="22930"/>
                </a:lnTo>
                <a:lnTo>
                  <a:pt x="11780" y="22920"/>
                </a:lnTo>
                <a:lnTo>
                  <a:pt x="11780" y="22910"/>
                </a:lnTo>
                <a:lnTo>
                  <a:pt x="11770" y="22910"/>
                </a:lnTo>
                <a:lnTo>
                  <a:pt x="11770" y="22900"/>
                </a:lnTo>
                <a:lnTo>
                  <a:pt x="11760" y="22890"/>
                </a:lnTo>
                <a:lnTo>
                  <a:pt x="11750" y="22880"/>
                </a:lnTo>
                <a:lnTo>
                  <a:pt x="11750" y="22870"/>
                </a:lnTo>
                <a:lnTo>
                  <a:pt x="11750" y="22860"/>
                </a:lnTo>
                <a:lnTo>
                  <a:pt x="11740" y="22860"/>
                </a:lnTo>
                <a:lnTo>
                  <a:pt x="11740" y="22850"/>
                </a:lnTo>
                <a:lnTo>
                  <a:pt x="11740" y="22840"/>
                </a:lnTo>
                <a:lnTo>
                  <a:pt x="11740" y="22830"/>
                </a:lnTo>
                <a:lnTo>
                  <a:pt x="11730" y="22830"/>
                </a:lnTo>
                <a:lnTo>
                  <a:pt x="11730" y="22820"/>
                </a:lnTo>
                <a:lnTo>
                  <a:pt x="11720" y="22810"/>
                </a:lnTo>
                <a:lnTo>
                  <a:pt x="11720" y="22800"/>
                </a:lnTo>
                <a:lnTo>
                  <a:pt x="11710" y="22790"/>
                </a:lnTo>
                <a:lnTo>
                  <a:pt x="11710" y="22800"/>
                </a:lnTo>
                <a:lnTo>
                  <a:pt x="11710" y="22790"/>
                </a:lnTo>
                <a:lnTo>
                  <a:pt x="11700" y="22790"/>
                </a:lnTo>
                <a:lnTo>
                  <a:pt x="11700" y="22780"/>
                </a:lnTo>
                <a:lnTo>
                  <a:pt x="11690" y="22770"/>
                </a:lnTo>
                <a:lnTo>
                  <a:pt x="11700" y="22770"/>
                </a:lnTo>
                <a:lnTo>
                  <a:pt x="11690" y="22770"/>
                </a:lnTo>
                <a:lnTo>
                  <a:pt x="11690" y="22760"/>
                </a:lnTo>
                <a:lnTo>
                  <a:pt x="11690" y="22750"/>
                </a:lnTo>
                <a:lnTo>
                  <a:pt x="11680" y="22750"/>
                </a:lnTo>
                <a:lnTo>
                  <a:pt x="11680" y="22740"/>
                </a:lnTo>
                <a:lnTo>
                  <a:pt x="11680" y="22730"/>
                </a:lnTo>
                <a:lnTo>
                  <a:pt x="11680" y="22720"/>
                </a:lnTo>
                <a:lnTo>
                  <a:pt x="11670" y="22720"/>
                </a:lnTo>
                <a:lnTo>
                  <a:pt x="11670" y="22710"/>
                </a:lnTo>
                <a:lnTo>
                  <a:pt x="11670" y="22700"/>
                </a:lnTo>
                <a:lnTo>
                  <a:pt x="11670" y="22690"/>
                </a:lnTo>
                <a:lnTo>
                  <a:pt x="11660" y="22690"/>
                </a:lnTo>
                <a:lnTo>
                  <a:pt x="11660" y="22680"/>
                </a:lnTo>
                <a:lnTo>
                  <a:pt x="11660" y="22670"/>
                </a:lnTo>
                <a:lnTo>
                  <a:pt x="11650" y="22670"/>
                </a:lnTo>
                <a:lnTo>
                  <a:pt x="11660" y="22670"/>
                </a:lnTo>
                <a:lnTo>
                  <a:pt x="11650" y="22660"/>
                </a:lnTo>
                <a:lnTo>
                  <a:pt x="11650" y="22650"/>
                </a:lnTo>
                <a:lnTo>
                  <a:pt x="11650" y="22640"/>
                </a:lnTo>
                <a:lnTo>
                  <a:pt x="11640" y="22640"/>
                </a:lnTo>
                <a:lnTo>
                  <a:pt x="11640" y="22630"/>
                </a:lnTo>
                <a:lnTo>
                  <a:pt x="11640" y="22620"/>
                </a:lnTo>
                <a:lnTo>
                  <a:pt x="11630" y="22620"/>
                </a:lnTo>
                <a:lnTo>
                  <a:pt x="11630" y="22610"/>
                </a:lnTo>
                <a:lnTo>
                  <a:pt x="11630" y="22600"/>
                </a:lnTo>
                <a:lnTo>
                  <a:pt x="11630" y="22590"/>
                </a:lnTo>
                <a:lnTo>
                  <a:pt x="11620" y="22590"/>
                </a:lnTo>
                <a:lnTo>
                  <a:pt x="11620" y="22580"/>
                </a:lnTo>
                <a:lnTo>
                  <a:pt x="11620" y="22570"/>
                </a:lnTo>
                <a:lnTo>
                  <a:pt x="11610" y="22570"/>
                </a:lnTo>
                <a:lnTo>
                  <a:pt x="11610" y="22560"/>
                </a:lnTo>
                <a:lnTo>
                  <a:pt x="11610" y="22550"/>
                </a:lnTo>
                <a:lnTo>
                  <a:pt x="11600" y="22550"/>
                </a:lnTo>
                <a:lnTo>
                  <a:pt x="11600" y="22540"/>
                </a:lnTo>
                <a:lnTo>
                  <a:pt x="11590" y="22540"/>
                </a:lnTo>
                <a:lnTo>
                  <a:pt x="11590" y="22530"/>
                </a:lnTo>
                <a:lnTo>
                  <a:pt x="11600" y="22530"/>
                </a:lnTo>
                <a:lnTo>
                  <a:pt x="11590" y="22520"/>
                </a:lnTo>
                <a:lnTo>
                  <a:pt x="11590" y="22530"/>
                </a:lnTo>
                <a:lnTo>
                  <a:pt x="11590" y="22520"/>
                </a:lnTo>
                <a:lnTo>
                  <a:pt x="11590" y="22510"/>
                </a:lnTo>
                <a:lnTo>
                  <a:pt x="11580" y="22510"/>
                </a:lnTo>
                <a:lnTo>
                  <a:pt x="11580" y="22500"/>
                </a:lnTo>
                <a:lnTo>
                  <a:pt x="11580" y="22490"/>
                </a:lnTo>
                <a:lnTo>
                  <a:pt x="11580" y="22480"/>
                </a:lnTo>
                <a:lnTo>
                  <a:pt x="11570" y="22470"/>
                </a:lnTo>
                <a:lnTo>
                  <a:pt x="11570" y="22460"/>
                </a:lnTo>
                <a:lnTo>
                  <a:pt x="11560" y="22460"/>
                </a:lnTo>
                <a:lnTo>
                  <a:pt x="11560" y="22450"/>
                </a:lnTo>
                <a:lnTo>
                  <a:pt x="11550" y="22450"/>
                </a:lnTo>
                <a:lnTo>
                  <a:pt x="11550" y="22440"/>
                </a:lnTo>
                <a:lnTo>
                  <a:pt x="11540" y="22440"/>
                </a:lnTo>
                <a:lnTo>
                  <a:pt x="11550" y="22440"/>
                </a:lnTo>
                <a:lnTo>
                  <a:pt x="11540" y="22430"/>
                </a:lnTo>
                <a:lnTo>
                  <a:pt x="11540" y="22420"/>
                </a:lnTo>
                <a:lnTo>
                  <a:pt x="11540" y="22410"/>
                </a:lnTo>
                <a:lnTo>
                  <a:pt x="11530" y="22410"/>
                </a:lnTo>
                <a:lnTo>
                  <a:pt x="11530" y="22400"/>
                </a:lnTo>
                <a:lnTo>
                  <a:pt x="11530" y="22390"/>
                </a:lnTo>
                <a:lnTo>
                  <a:pt x="11530" y="22380"/>
                </a:lnTo>
                <a:lnTo>
                  <a:pt x="11520" y="22380"/>
                </a:lnTo>
                <a:lnTo>
                  <a:pt x="11530" y="22370"/>
                </a:lnTo>
                <a:lnTo>
                  <a:pt x="11520" y="22370"/>
                </a:lnTo>
                <a:lnTo>
                  <a:pt x="11520" y="22360"/>
                </a:lnTo>
                <a:lnTo>
                  <a:pt x="11510" y="22360"/>
                </a:lnTo>
                <a:lnTo>
                  <a:pt x="11510" y="22350"/>
                </a:lnTo>
                <a:lnTo>
                  <a:pt x="11500" y="22350"/>
                </a:lnTo>
                <a:lnTo>
                  <a:pt x="11500" y="22340"/>
                </a:lnTo>
                <a:lnTo>
                  <a:pt x="11500" y="22330"/>
                </a:lnTo>
                <a:lnTo>
                  <a:pt x="11490" y="22330"/>
                </a:lnTo>
                <a:lnTo>
                  <a:pt x="11500" y="22330"/>
                </a:lnTo>
                <a:lnTo>
                  <a:pt x="11500" y="22320"/>
                </a:lnTo>
                <a:lnTo>
                  <a:pt x="11490" y="22320"/>
                </a:lnTo>
                <a:lnTo>
                  <a:pt x="11490" y="22310"/>
                </a:lnTo>
                <a:lnTo>
                  <a:pt x="11480" y="22310"/>
                </a:lnTo>
                <a:lnTo>
                  <a:pt x="11480" y="22300"/>
                </a:lnTo>
                <a:lnTo>
                  <a:pt x="11470" y="22300"/>
                </a:lnTo>
                <a:lnTo>
                  <a:pt x="11470" y="22290"/>
                </a:lnTo>
                <a:lnTo>
                  <a:pt x="11460" y="22300"/>
                </a:lnTo>
                <a:lnTo>
                  <a:pt x="11460" y="22290"/>
                </a:lnTo>
                <a:lnTo>
                  <a:pt x="11460" y="22280"/>
                </a:lnTo>
                <a:lnTo>
                  <a:pt x="11450" y="22280"/>
                </a:lnTo>
                <a:lnTo>
                  <a:pt x="11440" y="22270"/>
                </a:lnTo>
                <a:lnTo>
                  <a:pt x="11450" y="22270"/>
                </a:lnTo>
                <a:lnTo>
                  <a:pt x="11440" y="22270"/>
                </a:lnTo>
                <a:lnTo>
                  <a:pt x="11450" y="22270"/>
                </a:lnTo>
                <a:lnTo>
                  <a:pt x="11450" y="22260"/>
                </a:lnTo>
                <a:lnTo>
                  <a:pt x="11440" y="22260"/>
                </a:lnTo>
                <a:lnTo>
                  <a:pt x="11440" y="22250"/>
                </a:lnTo>
                <a:lnTo>
                  <a:pt x="11440" y="22240"/>
                </a:lnTo>
                <a:lnTo>
                  <a:pt x="11440" y="22230"/>
                </a:lnTo>
                <a:lnTo>
                  <a:pt x="11450" y="22230"/>
                </a:lnTo>
                <a:lnTo>
                  <a:pt x="11440" y="22220"/>
                </a:lnTo>
                <a:lnTo>
                  <a:pt x="11440" y="22210"/>
                </a:lnTo>
                <a:lnTo>
                  <a:pt x="11430" y="22200"/>
                </a:lnTo>
                <a:lnTo>
                  <a:pt x="11420" y="22200"/>
                </a:lnTo>
                <a:lnTo>
                  <a:pt x="11420" y="22190"/>
                </a:lnTo>
                <a:lnTo>
                  <a:pt x="11420" y="22180"/>
                </a:lnTo>
                <a:lnTo>
                  <a:pt x="11410" y="22180"/>
                </a:lnTo>
                <a:lnTo>
                  <a:pt x="11410" y="22170"/>
                </a:lnTo>
                <a:lnTo>
                  <a:pt x="11410" y="22160"/>
                </a:lnTo>
                <a:lnTo>
                  <a:pt x="11400" y="22160"/>
                </a:lnTo>
                <a:lnTo>
                  <a:pt x="11400" y="22150"/>
                </a:lnTo>
                <a:lnTo>
                  <a:pt x="11390" y="22140"/>
                </a:lnTo>
                <a:lnTo>
                  <a:pt x="11390" y="22130"/>
                </a:lnTo>
                <a:lnTo>
                  <a:pt x="11380" y="22130"/>
                </a:lnTo>
                <a:lnTo>
                  <a:pt x="11370" y="22120"/>
                </a:lnTo>
                <a:lnTo>
                  <a:pt x="11360" y="22120"/>
                </a:lnTo>
                <a:lnTo>
                  <a:pt x="11360" y="22110"/>
                </a:lnTo>
                <a:lnTo>
                  <a:pt x="11350" y="22110"/>
                </a:lnTo>
                <a:lnTo>
                  <a:pt x="11350" y="22100"/>
                </a:lnTo>
                <a:lnTo>
                  <a:pt x="11340" y="22090"/>
                </a:lnTo>
                <a:lnTo>
                  <a:pt x="11340" y="22080"/>
                </a:lnTo>
                <a:lnTo>
                  <a:pt x="11330" y="22080"/>
                </a:lnTo>
                <a:lnTo>
                  <a:pt x="11340" y="22080"/>
                </a:lnTo>
                <a:lnTo>
                  <a:pt x="11330" y="22070"/>
                </a:lnTo>
                <a:lnTo>
                  <a:pt x="11330" y="22060"/>
                </a:lnTo>
                <a:lnTo>
                  <a:pt x="11320" y="22060"/>
                </a:lnTo>
                <a:lnTo>
                  <a:pt x="11320" y="22050"/>
                </a:lnTo>
                <a:lnTo>
                  <a:pt x="11320" y="22040"/>
                </a:lnTo>
                <a:lnTo>
                  <a:pt x="11320" y="22030"/>
                </a:lnTo>
                <a:lnTo>
                  <a:pt x="11310" y="22030"/>
                </a:lnTo>
                <a:lnTo>
                  <a:pt x="11310" y="22020"/>
                </a:lnTo>
                <a:lnTo>
                  <a:pt x="11310" y="22010"/>
                </a:lnTo>
                <a:lnTo>
                  <a:pt x="11300" y="22010"/>
                </a:lnTo>
                <a:lnTo>
                  <a:pt x="11300" y="22000"/>
                </a:lnTo>
                <a:lnTo>
                  <a:pt x="11300" y="21990"/>
                </a:lnTo>
                <a:lnTo>
                  <a:pt x="11290" y="21990"/>
                </a:lnTo>
                <a:lnTo>
                  <a:pt x="11300" y="21990"/>
                </a:lnTo>
                <a:lnTo>
                  <a:pt x="11290" y="21990"/>
                </a:lnTo>
                <a:lnTo>
                  <a:pt x="11290" y="21980"/>
                </a:lnTo>
                <a:lnTo>
                  <a:pt x="11280" y="21980"/>
                </a:lnTo>
                <a:lnTo>
                  <a:pt x="11290" y="21980"/>
                </a:lnTo>
                <a:lnTo>
                  <a:pt x="11280" y="21980"/>
                </a:lnTo>
                <a:lnTo>
                  <a:pt x="11280" y="21970"/>
                </a:lnTo>
                <a:lnTo>
                  <a:pt x="11270" y="21970"/>
                </a:lnTo>
                <a:lnTo>
                  <a:pt x="11270" y="21960"/>
                </a:lnTo>
                <a:lnTo>
                  <a:pt x="11260" y="21960"/>
                </a:lnTo>
                <a:lnTo>
                  <a:pt x="11260" y="21950"/>
                </a:lnTo>
                <a:lnTo>
                  <a:pt x="11260" y="21940"/>
                </a:lnTo>
                <a:lnTo>
                  <a:pt x="11250" y="21940"/>
                </a:lnTo>
                <a:lnTo>
                  <a:pt x="11260" y="21940"/>
                </a:lnTo>
                <a:lnTo>
                  <a:pt x="11250" y="21940"/>
                </a:lnTo>
                <a:lnTo>
                  <a:pt x="11250" y="21930"/>
                </a:lnTo>
                <a:lnTo>
                  <a:pt x="11240" y="21930"/>
                </a:lnTo>
                <a:lnTo>
                  <a:pt x="11240" y="21920"/>
                </a:lnTo>
                <a:lnTo>
                  <a:pt x="11230" y="21920"/>
                </a:lnTo>
                <a:lnTo>
                  <a:pt x="11240" y="21910"/>
                </a:lnTo>
                <a:lnTo>
                  <a:pt x="11230" y="21910"/>
                </a:lnTo>
                <a:lnTo>
                  <a:pt x="11230" y="21900"/>
                </a:lnTo>
                <a:lnTo>
                  <a:pt x="11230" y="21890"/>
                </a:lnTo>
                <a:lnTo>
                  <a:pt x="11220" y="21890"/>
                </a:lnTo>
                <a:lnTo>
                  <a:pt x="11230" y="21890"/>
                </a:lnTo>
                <a:lnTo>
                  <a:pt x="11220" y="21880"/>
                </a:lnTo>
                <a:lnTo>
                  <a:pt x="11220" y="21870"/>
                </a:lnTo>
                <a:lnTo>
                  <a:pt x="11220" y="21860"/>
                </a:lnTo>
                <a:lnTo>
                  <a:pt x="11220" y="21850"/>
                </a:lnTo>
                <a:lnTo>
                  <a:pt x="11210" y="21850"/>
                </a:lnTo>
                <a:lnTo>
                  <a:pt x="11220" y="21850"/>
                </a:lnTo>
                <a:lnTo>
                  <a:pt x="11210" y="21850"/>
                </a:lnTo>
                <a:lnTo>
                  <a:pt x="11210" y="21840"/>
                </a:lnTo>
                <a:lnTo>
                  <a:pt x="11200" y="21840"/>
                </a:lnTo>
                <a:lnTo>
                  <a:pt x="11200" y="21830"/>
                </a:lnTo>
                <a:lnTo>
                  <a:pt x="11200" y="21820"/>
                </a:lnTo>
                <a:lnTo>
                  <a:pt x="11190" y="21820"/>
                </a:lnTo>
                <a:lnTo>
                  <a:pt x="11190" y="21810"/>
                </a:lnTo>
                <a:lnTo>
                  <a:pt x="11180" y="21810"/>
                </a:lnTo>
                <a:lnTo>
                  <a:pt x="11180" y="21800"/>
                </a:lnTo>
                <a:lnTo>
                  <a:pt x="11180" y="21790"/>
                </a:lnTo>
                <a:lnTo>
                  <a:pt x="11170" y="21790"/>
                </a:lnTo>
                <a:lnTo>
                  <a:pt x="11180" y="21790"/>
                </a:lnTo>
                <a:lnTo>
                  <a:pt x="11170" y="21790"/>
                </a:lnTo>
                <a:lnTo>
                  <a:pt x="11180" y="21780"/>
                </a:lnTo>
                <a:lnTo>
                  <a:pt x="11170" y="21780"/>
                </a:lnTo>
                <a:lnTo>
                  <a:pt x="11180" y="21780"/>
                </a:lnTo>
                <a:lnTo>
                  <a:pt x="11170" y="21780"/>
                </a:lnTo>
                <a:lnTo>
                  <a:pt x="11170" y="21770"/>
                </a:lnTo>
                <a:lnTo>
                  <a:pt x="11180" y="21770"/>
                </a:lnTo>
                <a:lnTo>
                  <a:pt x="11170" y="21760"/>
                </a:lnTo>
                <a:lnTo>
                  <a:pt x="11170" y="21750"/>
                </a:lnTo>
                <a:lnTo>
                  <a:pt x="11160" y="21750"/>
                </a:lnTo>
                <a:lnTo>
                  <a:pt x="11160" y="21740"/>
                </a:lnTo>
                <a:lnTo>
                  <a:pt x="11160" y="21730"/>
                </a:lnTo>
                <a:lnTo>
                  <a:pt x="11160" y="21720"/>
                </a:lnTo>
                <a:lnTo>
                  <a:pt x="11150" y="21720"/>
                </a:lnTo>
                <a:lnTo>
                  <a:pt x="11150" y="21710"/>
                </a:lnTo>
                <a:lnTo>
                  <a:pt x="11150" y="21700"/>
                </a:lnTo>
                <a:lnTo>
                  <a:pt x="11150" y="21690"/>
                </a:lnTo>
                <a:lnTo>
                  <a:pt x="11150" y="21680"/>
                </a:lnTo>
                <a:lnTo>
                  <a:pt x="11140" y="21670"/>
                </a:lnTo>
                <a:lnTo>
                  <a:pt x="11140" y="21660"/>
                </a:lnTo>
                <a:lnTo>
                  <a:pt x="11140" y="21650"/>
                </a:lnTo>
                <a:lnTo>
                  <a:pt x="11130" y="21660"/>
                </a:lnTo>
                <a:lnTo>
                  <a:pt x="11130" y="21650"/>
                </a:lnTo>
                <a:lnTo>
                  <a:pt x="11130" y="21640"/>
                </a:lnTo>
                <a:lnTo>
                  <a:pt x="11120" y="21630"/>
                </a:lnTo>
                <a:lnTo>
                  <a:pt x="11110" y="21630"/>
                </a:lnTo>
                <a:lnTo>
                  <a:pt x="11110" y="21620"/>
                </a:lnTo>
                <a:lnTo>
                  <a:pt x="11100" y="21620"/>
                </a:lnTo>
                <a:lnTo>
                  <a:pt x="11110" y="21610"/>
                </a:lnTo>
                <a:lnTo>
                  <a:pt x="11100" y="21610"/>
                </a:lnTo>
                <a:lnTo>
                  <a:pt x="11110" y="21610"/>
                </a:lnTo>
                <a:lnTo>
                  <a:pt x="11100" y="21610"/>
                </a:lnTo>
                <a:lnTo>
                  <a:pt x="11100" y="21600"/>
                </a:lnTo>
                <a:lnTo>
                  <a:pt x="11100" y="21610"/>
                </a:lnTo>
                <a:lnTo>
                  <a:pt x="11090" y="21600"/>
                </a:lnTo>
                <a:lnTo>
                  <a:pt x="11090" y="21590"/>
                </a:lnTo>
                <a:lnTo>
                  <a:pt x="11090" y="21580"/>
                </a:lnTo>
                <a:lnTo>
                  <a:pt x="11080" y="21580"/>
                </a:lnTo>
                <a:lnTo>
                  <a:pt x="11090" y="21580"/>
                </a:lnTo>
                <a:lnTo>
                  <a:pt x="11080" y="21580"/>
                </a:lnTo>
                <a:lnTo>
                  <a:pt x="11080" y="21570"/>
                </a:lnTo>
                <a:lnTo>
                  <a:pt x="11080" y="21560"/>
                </a:lnTo>
                <a:lnTo>
                  <a:pt x="11070" y="21560"/>
                </a:lnTo>
                <a:lnTo>
                  <a:pt x="11070" y="21550"/>
                </a:lnTo>
                <a:lnTo>
                  <a:pt x="11070" y="21540"/>
                </a:lnTo>
                <a:lnTo>
                  <a:pt x="11060" y="21540"/>
                </a:lnTo>
                <a:lnTo>
                  <a:pt x="11070" y="21540"/>
                </a:lnTo>
                <a:lnTo>
                  <a:pt x="11060" y="21540"/>
                </a:lnTo>
                <a:lnTo>
                  <a:pt x="11060" y="21530"/>
                </a:lnTo>
                <a:lnTo>
                  <a:pt x="11060" y="21520"/>
                </a:lnTo>
                <a:lnTo>
                  <a:pt x="11050" y="21520"/>
                </a:lnTo>
                <a:lnTo>
                  <a:pt x="11050" y="21510"/>
                </a:lnTo>
                <a:lnTo>
                  <a:pt x="11050" y="21500"/>
                </a:lnTo>
                <a:lnTo>
                  <a:pt x="11050" y="21490"/>
                </a:lnTo>
                <a:lnTo>
                  <a:pt x="11040" y="21490"/>
                </a:lnTo>
                <a:lnTo>
                  <a:pt x="11050" y="21480"/>
                </a:lnTo>
                <a:lnTo>
                  <a:pt x="11040" y="21480"/>
                </a:lnTo>
                <a:lnTo>
                  <a:pt x="11050" y="21480"/>
                </a:lnTo>
                <a:lnTo>
                  <a:pt x="11050" y="21470"/>
                </a:lnTo>
                <a:lnTo>
                  <a:pt x="11050" y="21460"/>
                </a:lnTo>
                <a:lnTo>
                  <a:pt x="11050" y="21450"/>
                </a:lnTo>
                <a:lnTo>
                  <a:pt x="11060" y="21440"/>
                </a:lnTo>
                <a:lnTo>
                  <a:pt x="11050" y="21440"/>
                </a:lnTo>
                <a:lnTo>
                  <a:pt x="11060" y="21440"/>
                </a:lnTo>
                <a:lnTo>
                  <a:pt x="11050" y="21440"/>
                </a:lnTo>
                <a:lnTo>
                  <a:pt x="11060" y="21430"/>
                </a:lnTo>
                <a:lnTo>
                  <a:pt x="11050" y="21430"/>
                </a:lnTo>
                <a:lnTo>
                  <a:pt x="11050" y="21420"/>
                </a:lnTo>
                <a:lnTo>
                  <a:pt x="11060" y="21420"/>
                </a:lnTo>
                <a:lnTo>
                  <a:pt x="11060" y="21410"/>
                </a:lnTo>
                <a:lnTo>
                  <a:pt x="11060" y="21400"/>
                </a:lnTo>
                <a:lnTo>
                  <a:pt x="11070" y="21400"/>
                </a:lnTo>
                <a:lnTo>
                  <a:pt x="11060" y="21390"/>
                </a:lnTo>
                <a:lnTo>
                  <a:pt x="11070" y="21380"/>
                </a:lnTo>
                <a:lnTo>
                  <a:pt x="11060" y="21380"/>
                </a:lnTo>
                <a:lnTo>
                  <a:pt x="11070" y="21380"/>
                </a:lnTo>
                <a:lnTo>
                  <a:pt x="11070" y="21370"/>
                </a:lnTo>
                <a:lnTo>
                  <a:pt x="11060" y="21370"/>
                </a:lnTo>
                <a:lnTo>
                  <a:pt x="11070" y="21360"/>
                </a:lnTo>
                <a:lnTo>
                  <a:pt x="11060" y="21360"/>
                </a:lnTo>
                <a:lnTo>
                  <a:pt x="11070" y="21360"/>
                </a:lnTo>
                <a:lnTo>
                  <a:pt x="11060" y="21360"/>
                </a:lnTo>
                <a:lnTo>
                  <a:pt x="11060" y="21350"/>
                </a:lnTo>
                <a:lnTo>
                  <a:pt x="11060" y="21340"/>
                </a:lnTo>
                <a:lnTo>
                  <a:pt x="11060" y="21330"/>
                </a:lnTo>
                <a:lnTo>
                  <a:pt x="11070" y="21330"/>
                </a:lnTo>
                <a:lnTo>
                  <a:pt x="11060" y="21330"/>
                </a:lnTo>
                <a:lnTo>
                  <a:pt x="11070" y="21330"/>
                </a:lnTo>
                <a:lnTo>
                  <a:pt x="11060" y="21330"/>
                </a:lnTo>
                <a:lnTo>
                  <a:pt x="11070" y="21330"/>
                </a:lnTo>
                <a:lnTo>
                  <a:pt x="11070" y="21320"/>
                </a:lnTo>
                <a:lnTo>
                  <a:pt x="11070" y="21310"/>
                </a:lnTo>
                <a:lnTo>
                  <a:pt x="11070" y="21300"/>
                </a:lnTo>
                <a:lnTo>
                  <a:pt x="11070" y="21290"/>
                </a:lnTo>
                <a:lnTo>
                  <a:pt x="11060" y="21290"/>
                </a:lnTo>
                <a:lnTo>
                  <a:pt x="11070" y="21290"/>
                </a:lnTo>
                <a:lnTo>
                  <a:pt x="11070" y="21280"/>
                </a:lnTo>
                <a:lnTo>
                  <a:pt x="11070" y="21270"/>
                </a:lnTo>
                <a:lnTo>
                  <a:pt x="11060" y="21270"/>
                </a:lnTo>
                <a:lnTo>
                  <a:pt x="11060" y="21260"/>
                </a:lnTo>
                <a:lnTo>
                  <a:pt x="11060" y="21250"/>
                </a:lnTo>
                <a:lnTo>
                  <a:pt x="11060" y="21240"/>
                </a:lnTo>
                <a:lnTo>
                  <a:pt x="11060" y="21230"/>
                </a:lnTo>
                <a:lnTo>
                  <a:pt x="11060" y="21220"/>
                </a:lnTo>
                <a:lnTo>
                  <a:pt x="11050" y="21220"/>
                </a:lnTo>
                <a:lnTo>
                  <a:pt x="11050" y="21210"/>
                </a:lnTo>
                <a:lnTo>
                  <a:pt x="11050" y="21200"/>
                </a:lnTo>
                <a:lnTo>
                  <a:pt x="11050" y="21190"/>
                </a:lnTo>
                <a:lnTo>
                  <a:pt x="11040" y="21180"/>
                </a:lnTo>
                <a:lnTo>
                  <a:pt x="11040" y="21170"/>
                </a:lnTo>
                <a:lnTo>
                  <a:pt x="11030" y="21160"/>
                </a:lnTo>
                <a:lnTo>
                  <a:pt x="11030" y="21150"/>
                </a:lnTo>
                <a:lnTo>
                  <a:pt x="11030" y="21140"/>
                </a:lnTo>
                <a:lnTo>
                  <a:pt x="11030" y="21130"/>
                </a:lnTo>
                <a:lnTo>
                  <a:pt x="11020" y="21130"/>
                </a:lnTo>
                <a:lnTo>
                  <a:pt x="11020" y="21120"/>
                </a:lnTo>
                <a:lnTo>
                  <a:pt x="11020" y="21110"/>
                </a:lnTo>
                <a:lnTo>
                  <a:pt x="11010" y="21100"/>
                </a:lnTo>
                <a:lnTo>
                  <a:pt x="11010" y="21090"/>
                </a:lnTo>
                <a:lnTo>
                  <a:pt x="11000" y="21080"/>
                </a:lnTo>
                <a:lnTo>
                  <a:pt x="11000" y="21070"/>
                </a:lnTo>
                <a:lnTo>
                  <a:pt x="11000" y="21060"/>
                </a:lnTo>
                <a:lnTo>
                  <a:pt x="11000" y="21050"/>
                </a:lnTo>
                <a:lnTo>
                  <a:pt x="11000" y="21040"/>
                </a:lnTo>
                <a:lnTo>
                  <a:pt x="10990" y="21030"/>
                </a:lnTo>
                <a:lnTo>
                  <a:pt x="10990" y="21020"/>
                </a:lnTo>
                <a:lnTo>
                  <a:pt x="10990" y="21010"/>
                </a:lnTo>
                <a:lnTo>
                  <a:pt x="10980" y="21000"/>
                </a:lnTo>
                <a:lnTo>
                  <a:pt x="10980" y="20990"/>
                </a:lnTo>
                <a:lnTo>
                  <a:pt x="10980" y="20980"/>
                </a:lnTo>
                <a:lnTo>
                  <a:pt x="10970" y="20970"/>
                </a:lnTo>
                <a:lnTo>
                  <a:pt x="10970" y="20960"/>
                </a:lnTo>
                <a:lnTo>
                  <a:pt x="10960" y="20950"/>
                </a:lnTo>
                <a:lnTo>
                  <a:pt x="10960" y="20940"/>
                </a:lnTo>
                <a:lnTo>
                  <a:pt x="10950" y="20940"/>
                </a:lnTo>
                <a:lnTo>
                  <a:pt x="10950" y="20930"/>
                </a:lnTo>
                <a:lnTo>
                  <a:pt x="10940" y="20930"/>
                </a:lnTo>
                <a:lnTo>
                  <a:pt x="10940" y="20920"/>
                </a:lnTo>
                <a:lnTo>
                  <a:pt x="10940" y="20910"/>
                </a:lnTo>
                <a:lnTo>
                  <a:pt x="10930" y="20900"/>
                </a:lnTo>
                <a:lnTo>
                  <a:pt x="10920" y="20890"/>
                </a:lnTo>
                <a:lnTo>
                  <a:pt x="10910" y="20880"/>
                </a:lnTo>
                <a:lnTo>
                  <a:pt x="10910" y="20870"/>
                </a:lnTo>
                <a:lnTo>
                  <a:pt x="10900" y="20870"/>
                </a:lnTo>
                <a:lnTo>
                  <a:pt x="10900" y="20860"/>
                </a:lnTo>
                <a:lnTo>
                  <a:pt x="10890" y="20850"/>
                </a:lnTo>
                <a:lnTo>
                  <a:pt x="10880" y="20840"/>
                </a:lnTo>
                <a:lnTo>
                  <a:pt x="10880" y="20830"/>
                </a:lnTo>
                <a:lnTo>
                  <a:pt x="10870" y="20830"/>
                </a:lnTo>
                <a:lnTo>
                  <a:pt x="10870" y="20820"/>
                </a:lnTo>
                <a:lnTo>
                  <a:pt x="10860" y="20810"/>
                </a:lnTo>
                <a:lnTo>
                  <a:pt x="10850" y="20800"/>
                </a:lnTo>
                <a:lnTo>
                  <a:pt x="10850" y="20790"/>
                </a:lnTo>
                <a:lnTo>
                  <a:pt x="10840" y="20790"/>
                </a:lnTo>
                <a:lnTo>
                  <a:pt x="10840" y="20780"/>
                </a:lnTo>
                <a:lnTo>
                  <a:pt x="10830" y="20780"/>
                </a:lnTo>
                <a:lnTo>
                  <a:pt x="10830" y="20770"/>
                </a:lnTo>
                <a:lnTo>
                  <a:pt x="10820" y="20760"/>
                </a:lnTo>
                <a:lnTo>
                  <a:pt x="10810" y="20750"/>
                </a:lnTo>
                <a:lnTo>
                  <a:pt x="10800" y="20740"/>
                </a:lnTo>
                <a:lnTo>
                  <a:pt x="10800" y="20730"/>
                </a:lnTo>
                <a:lnTo>
                  <a:pt x="10790" y="20730"/>
                </a:lnTo>
                <a:lnTo>
                  <a:pt x="10790" y="20720"/>
                </a:lnTo>
                <a:lnTo>
                  <a:pt x="10780" y="20720"/>
                </a:lnTo>
                <a:lnTo>
                  <a:pt x="10780" y="20710"/>
                </a:lnTo>
                <a:lnTo>
                  <a:pt x="10770" y="20700"/>
                </a:lnTo>
                <a:lnTo>
                  <a:pt x="10770" y="20690"/>
                </a:lnTo>
                <a:lnTo>
                  <a:pt x="10760" y="20680"/>
                </a:lnTo>
                <a:lnTo>
                  <a:pt x="10760" y="20670"/>
                </a:lnTo>
                <a:lnTo>
                  <a:pt x="10760" y="20660"/>
                </a:lnTo>
                <a:lnTo>
                  <a:pt x="10750" y="20650"/>
                </a:lnTo>
                <a:lnTo>
                  <a:pt x="10750" y="20640"/>
                </a:lnTo>
                <a:lnTo>
                  <a:pt x="10740" y="20640"/>
                </a:lnTo>
                <a:lnTo>
                  <a:pt x="10740" y="20630"/>
                </a:lnTo>
                <a:lnTo>
                  <a:pt x="10740" y="20620"/>
                </a:lnTo>
                <a:lnTo>
                  <a:pt x="10730" y="20620"/>
                </a:lnTo>
                <a:lnTo>
                  <a:pt x="10730" y="20610"/>
                </a:lnTo>
                <a:lnTo>
                  <a:pt x="10730" y="20600"/>
                </a:lnTo>
                <a:lnTo>
                  <a:pt x="10730" y="20590"/>
                </a:lnTo>
                <a:lnTo>
                  <a:pt x="10720" y="20590"/>
                </a:lnTo>
                <a:lnTo>
                  <a:pt x="10720" y="20580"/>
                </a:lnTo>
                <a:lnTo>
                  <a:pt x="10720" y="20570"/>
                </a:lnTo>
                <a:lnTo>
                  <a:pt x="10710" y="20570"/>
                </a:lnTo>
                <a:lnTo>
                  <a:pt x="10710" y="20560"/>
                </a:lnTo>
                <a:lnTo>
                  <a:pt x="10700" y="20550"/>
                </a:lnTo>
                <a:lnTo>
                  <a:pt x="10690" y="20540"/>
                </a:lnTo>
                <a:lnTo>
                  <a:pt x="10690" y="20530"/>
                </a:lnTo>
                <a:lnTo>
                  <a:pt x="10680" y="20530"/>
                </a:lnTo>
                <a:lnTo>
                  <a:pt x="10680" y="20520"/>
                </a:lnTo>
                <a:lnTo>
                  <a:pt x="10670" y="20520"/>
                </a:lnTo>
                <a:lnTo>
                  <a:pt x="10670" y="20510"/>
                </a:lnTo>
                <a:lnTo>
                  <a:pt x="10670" y="20500"/>
                </a:lnTo>
                <a:lnTo>
                  <a:pt x="10660" y="20490"/>
                </a:lnTo>
                <a:lnTo>
                  <a:pt x="10650" y="20480"/>
                </a:lnTo>
                <a:lnTo>
                  <a:pt x="10640" y="20470"/>
                </a:lnTo>
                <a:lnTo>
                  <a:pt x="10640" y="20460"/>
                </a:lnTo>
                <a:lnTo>
                  <a:pt x="10630" y="20450"/>
                </a:lnTo>
                <a:lnTo>
                  <a:pt x="10630" y="20440"/>
                </a:lnTo>
                <a:lnTo>
                  <a:pt x="10620" y="20430"/>
                </a:lnTo>
                <a:lnTo>
                  <a:pt x="10610" y="20420"/>
                </a:lnTo>
                <a:lnTo>
                  <a:pt x="10610" y="20410"/>
                </a:lnTo>
                <a:lnTo>
                  <a:pt x="10600" y="20400"/>
                </a:lnTo>
                <a:lnTo>
                  <a:pt x="10600" y="20390"/>
                </a:lnTo>
                <a:lnTo>
                  <a:pt x="10590" y="20380"/>
                </a:lnTo>
                <a:lnTo>
                  <a:pt x="10590" y="20370"/>
                </a:lnTo>
                <a:lnTo>
                  <a:pt x="10580" y="20360"/>
                </a:lnTo>
                <a:lnTo>
                  <a:pt x="10580" y="20350"/>
                </a:lnTo>
                <a:lnTo>
                  <a:pt x="10570" y="20340"/>
                </a:lnTo>
                <a:lnTo>
                  <a:pt x="10570" y="20330"/>
                </a:lnTo>
                <a:lnTo>
                  <a:pt x="10560" y="20320"/>
                </a:lnTo>
                <a:lnTo>
                  <a:pt x="10570" y="20320"/>
                </a:lnTo>
                <a:lnTo>
                  <a:pt x="10560" y="20320"/>
                </a:lnTo>
                <a:lnTo>
                  <a:pt x="10560" y="20310"/>
                </a:lnTo>
                <a:lnTo>
                  <a:pt x="10560" y="20300"/>
                </a:lnTo>
                <a:lnTo>
                  <a:pt x="10550" y="20290"/>
                </a:lnTo>
                <a:lnTo>
                  <a:pt x="10560" y="20290"/>
                </a:lnTo>
                <a:lnTo>
                  <a:pt x="10550" y="20290"/>
                </a:lnTo>
                <a:lnTo>
                  <a:pt x="10550" y="20280"/>
                </a:lnTo>
                <a:lnTo>
                  <a:pt x="10550" y="20270"/>
                </a:lnTo>
                <a:lnTo>
                  <a:pt x="10540" y="20260"/>
                </a:lnTo>
                <a:lnTo>
                  <a:pt x="10530" y="20250"/>
                </a:lnTo>
                <a:lnTo>
                  <a:pt x="10520" y="20240"/>
                </a:lnTo>
                <a:lnTo>
                  <a:pt x="10510" y="20230"/>
                </a:lnTo>
                <a:lnTo>
                  <a:pt x="10510" y="20220"/>
                </a:lnTo>
                <a:lnTo>
                  <a:pt x="10500" y="20210"/>
                </a:lnTo>
                <a:lnTo>
                  <a:pt x="10490" y="20200"/>
                </a:lnTo>
                <a:lnTo>
                  <a:pt x="10490" y="20190"/>
                </a:lnTo>
                <a:lnTo>
                  <a:pt x="10490" y="20180"/>
                </a:lnTo>
                <a:lnTo>
                  <a:pt x="10480" y="20170"/>
                </a:lnTo>
                <a:lnTo>
                  <a:pt x="10480" y="20160"/>
                </a:lnTo>
                <a:lnTo>
                  <a:pt x="10470" y="20150"/>
                </a:lnTo>
                <a:lnTo>
                  <a:pt x="10470" y="20140"/>
                </a:lnTo>
                <a:lnTo>
                  <a:pt x="10470" y="20130"/>
                </a:lnTo>
                <a:lnTo>
                  <a:pt x="10460" y="20130"/>
                </a:lnTo>
                <a:lnTo>
                  <a:pt x="10460" y="20120"/>
                </a:lnTo>
                <a:lnTo>
                  <a:pt x="10460" y="20110"/>
                </a:lnTo>
                <a:lnTo>
                  <a:pt x="10450" y="20100"/>
                </a:lnTo>
                <a:lnTo>
                  <a:pt x="10450" y="20090"/>
                </a:lnTo>
                <a:lnTo>
                  <a:pt x="10450" y="20080"/>
                </a:lnTo>
                <a:lnTo>
                  <a:pt x="10450" y="20070"/>
                </a:lnTo>
                <a:lnTo>
                  <a:pt x="10450" y="20060"/>
                </a:lnTo>
                <a:lnTo>
                  <a:pt x="10450" y="20050"/>
                </a:lnTo>
                <a:lnTo>
                  <a:pt x="10450" y="20040"/>
                </a:lnTo>
                <a:lnTo>
                  <a:pt x="10450" y="20030"/>
                </a:lnTo>
                <a:lnTo>
                  <a:pt x="10450" y="20020"/>
                </a:lnTo>
                <a:lnTo>
                  <a:pt x="10440" y="20010"/>
                </a:lnTo>
                <a:lnTo>
                  <a:pt x="10440" y="20000"/>
                </a:lnTo>
                <a:lnTo>
                  <a:pt x="10440" y="19990"/>
                </a:lnTo>
                <a:lnTo>
                  <a:pt x="10440" y="19980"/>
                </a:lnTo>
                <a:lnTo>
                  <a:pt x="10440" y="19970"/>
                </a:lnTo>
                <a:lnTo>
                  <a:pt x="10430" y="19970"/>
                </a:lnTo>
                <a:lnTo>
                  <a:pt x="10430" y="19960"/>
                </a:lnTo>
                <a:lnTo>
                  <a:pt x="10430" y="19950"/>
                </a:lnTo>
                <a:lnTo>
                  <a:pt x="10430" y="19940"/>
                </a:lnTo>
                <a:lnTo>
                  <a:pt x="10430" y="19930"/>
                </a:lnTo>
                <a:lnTo>
                  <a:pt x="10430" y="19920"/>
                </a:lnTo>
                <a:lnTo>
                  <a:pt x="10420" y="19920"/>
                </a:lnTo>
                <a:lnTo>
                  <a:pt x="10420" y="19910"/>
                </a:lnTo>
                <a:lnTo>
                  <a:pt x="10410" y="19910"/>
                </a:lnTo>
                <a:lnTo>
                  <a:pt x="10410" y="19900"/>
                </a:lnTo>
                <a:lnTo>
                  <a:pt x="10410" y="19890"/>
                </a:lnTo>
                <a:lnTo>
                  <a:pt x="10400" y="19890"/>
                </a:lnTo>
                <a:lnTo>
                  <a:pt x="10400" y="19880"/>
                </a:lnTo>
                <a:lnTo>
                  <a:pt x="10400" y="19870"/>
                </a:lnTo>
                <a:lnTo>
                  <a:pt x="10390" y="19860"/>
                </a:lnTo>
                <a:lnTo>
                  <a:pt x="10390" y="19850"/>
                </a:lnTo>
                <a:lnTo>
                  <a:pt x="10380" y="19840"/>
                </a:lnTo>
                <a:lnTo>
                  <a:pt x="10380" y="19830"/>
                </a:lnTo>
                <a:lnTo>
                  <a:pt x="10380" y="19820"/>
                </a:lnTo>
                <a:lnTo>
                  <a:pt x="10370" y="19810"/>
                </a:lnTo>
                <a:lnTo>
                  <a:pt x="10370" y="19800"/>
                </a:lnTo>
                <a:lnTo>
                  <a:pt x="10360" y="19790"/>
                </a:lnTo>
                <a:lnTo>
                  <a:pt x="10360" y="19780"/>
                </a:lnTo>
                <a:lnTo>
                  <a:pt x="10350" y="19780"/>
                </a:lnTo>
                <a:lnTo>
                  <a:pt x="10350" y="19770"/>
                </a:lnTo>
                <a:lnTo>
                  <a:pt x="10350" y="19760"/>
                </a:lnTo>
                <a:lnTo>
                  <a:pt x="10340" y="19750"/>
                </a:lnTo>
                <a:lnTo>
                  <a:pt x="10350" y="19750"/>
                </a:lnTo>
                <a:lnTo>
                  <a:pt x="10340" y="19750"/>
                </a:lnTo>
                <a:lnTo>
                  <a:pt x="10350" y="19750"/>
                </a:lnTo>
                <a:lnTo>
                  <a:pt x="10340" y="19750"/>
                </a:lnTo>
                <a:lnTo>
                  <a:pt x="10350" y="19750"/>
                </a:lnTo>
                <a:lnTo>
                  <a:pt x="10340" y="19750"/>
                </a:lnTo>
                <a:lnTo>
                  <a:pt x="10340" y="19740"/>
                </a:lnTo>
                <a:lnTo>
                  <a:pt x="10330" y="19740"/>
                </a:lnTo>
                <a:lnTo>
                  <a:pt x="10330" y="19730"/>
                </a:lnTo>
                <a:lnTo>
                  <a:pt x="10320" y="19730"/>
                </a:lnTo>
                <a:lnTo>
                  <a:pt x="10320" y="19720"/>
                </a:lnTo>
                <a:lnTo>
                  <a:pt x="10310" y="19720"/>
                </a:lnTo>
                <a:lnTo>
                  <a:pt x="10310" y="19710"/>
                </a:lnTo>
                <a:lnTo>
                  <a:pt x="10300" y="19710"/>
                </a:lnTo>
                <a:lnTo>
                  <a:pt x="10290" y="19700"/>
                </a:lnTo>
                <a:lnTo>
                  <a:pt x="10290" y="19690"/>
                </a:lnTo>
                <a:lnTo>
                  <a:pt x="10280" y="19680"/>
                </a:lnTo>
                <a:lnTo>
                  <a:pt x="10270" y="19670"/>
                </a:lnTo>
                <a:lnTo>
                  <a:pt x="10260" y="19660"/>
                </a:lnTo>
                <a:lnTo>
                  <a:pt x="10260" y="19650"/>
                </a:lnTo>
                <a:lnTo>
                  <a:pt x="10250" y="19640"/>
                </a:lnTo>
                <a:lnTo>
                  <a:pt x="10250" y="19630"/>
                </a:lnTo>
                <a:lnTo>
                  <a:pt x="10250" y="19620"/>
                </a:lnTo>
                <a:lnTo>
                  <a:pt x="10250" y="19610"/>
                </a:lnTo>
                <a:lnTo>
                  <a:pt x="10250" y="19600"/>
                </a:lnTo>
                <a:lnTo>
                  <a:pt x="10240" y="19600"/>
                </a:lnTo>
                <a:lnTo>
                  <a:pt x="10240" y="19590"/>
                </a:lnTo>
                <a:lnTo>
                  <a:pt x="10230" y="19580"/>
                </a:lnTo>
                <a:lnTo>
                  <a:pt x="10220" y="19570"/>
                </a:lnTo>
                <a:lnTo>
                  <a:pt x="10220" y="19560"/>
                </a:lnTo>
                <a:lnTo>
                  <a:pt x="10210" y="19550"/>
                </a:lnTo>
                <a:lnTo>
                  <a:pt x="10200" y="19540"/>
                </a:lnTo>
                <a:lnTo>
                  <a:pt x="10200" y="19530"/>
                </a:lnTo>
                <a:lnTo>
                  <a:pt x="10190" y="19530"/>
                </a:lnTo>
                <a:lnTo>
                  <a:pt x="10190" y="19520"/>
                </a:lnTo>
                <a:lnTo>
                  <a:pt x="10180" y="19510"/>
                </a:lnTo>
                <a:lnTo>
                  <a:pt x="10180" y="19500"/>
                </a:lnTo>
                <a:lnTo>
                  <a:pt x="10170" y="19500"/>
                </a:lnTo>
                <a:lnTo>
                  <a:pt x="10170" y="19490"/>
                </a:lnTo>
                <a:lnTo>
                  <a:pt x="10170" y="19480"/>
                </a:lnTo>
                <a:lnTo>
                  <a:pt x="10160" y="19480"/>
                </a:lnTo>
                <a:lnTo>
                  <a:pt x="10150" y="19470"/>
                </a:lnTo>
                <a:lnTo>
                  <a:pt x="10150" y="19460"/>
                </a:lnTo>
                <a:lnTo>
                  <a:pt x="10150" y="19450"/>
                </a:lnTo>
                <a:lnTo>
                  <a:pt x="10140" y="19450"/>
                </a:lnTo>
                <a:lnTo>
                  <a:pt x="10150" y="19450"/>
                </a:lnTo>
                <a:lnTo>
                  <a:pt x="10140" y="19440"/>
                </a:lnTo>
                <a:lnTo>
                  <a:pt x="10150" y="19440"/>
                </a:lnTo>
                <a:lnTo>
                  <a:pt x="10140" y="19440"/>
                </a:lnTo>
                <a:lnTo>
                  <a:pt x="10150" y="19440"/>
                </a:lnTo>
                <a:lnTo>
                  <a:pt x="10140" y="19440"/>
                </a:lnTo>
                <a:lnTo>
                  <a:pt x="10140" y="19430"/>
                </a:lnTo>
                <a:lnTo>
                  <a:pt x="10140" y="19420"/>
                </a:lnTo>
                <a:lnTo>
                  <a:pt x="10140" y="19410"/>
                </a:lnTo>
                <a:lnTo>
                  <a:pt x="10140" y="19400"/>
                </a:lnTo>
                <a:lnTo>
                  <a:pt x="10150" y="19400"/>
                </a:lnTo>
                <a:lnTo>
                  <a:pt x="10150" y="19390"/>
                </a:lnTo>
                <a:lnTo>
                  <a:pt x="10140" y="19390"/>
                </a:lnTo>
                <a:lnTo>
                  <a:pt x="10140" y="19380"/>
                </a:lnTo>
                <a:lnTo>
                  <a:pt x="10130" y="19380"/>
                </a:lnTo>
                <a:lnTo>
                  <a:pt x="10130" y="19370"/>
                </a:lnTo>
                <a:lnTo>
                  <a:pt x="10120" y="19370"/>
                </a:lnTo>
                <a:lnTo>
                  <a:pt x="10120" y="19360"/>
                </a:lnTo>
                <a:lnTo>
                  <a:pt x="10110" y="19360"/>
                </a:lnTo>
                <a:lnTo>
                  <a:pt x="10110" y="19350"/>
                </a:lnTo>
                <a:lnTo>
                  <a:pt x="10100" y="19350"/>
                </a:lnTo>
                <a:lnTo>
                  <a:pt x="10100" y="19340"/>
                </a:lnTo>
                <a:lnTo>
                  <a:pt x="10090" y="19340"/>
                </a:lnTo>
                <a:lnTo>
                  <a:pt x="10080" y="19330"/>
                </a:lnTo>
                <a:lnTo>
                  <a:pt x="10070" y="19320"/>
                </a:lnTo>
                <a:lnTo>
                  <a:pt x="10060" y="19310"/>
                </a:lnTo>
                <a:lnTo>
                  <a:pt x="10050" y="19300"/>
                </a:lnTo>
                <a:lnTo>
                  <a:pt x="10030" y="19280"/>
                </a:lnTo>
                <a:lnTo>
                  <a:pt x="10020" y="19280"/>
                </a:lnTo>
                <a:lnTo>
                  <a:pt x="10020" y="19270"/>
                </a:lnTo>
                <a:lnTo>
                  <a:pt x="10010" y="19270"/>
                </a:lnTo>
                <a:lnTo>
                  <a:pt x="10010" y="19260"/>
                </a:lnTo>
                <a:lnTo>
                  <a:pt x="10000" y="19260"/>
                </a:lnTo>
                <a:lnTo>
                  <a:pt x="10000" y="19250"/>
                </a:lnTo>
                <a:lnTo>
                  <a:pt x="9990" y="19250"/>
                </a:lnTo>
                <a:lnTo>
                  <a:pt x="9980" y="19240"/>
                </a:lnTo>
                <a:lnTo>
                  <a:pt x="9970" y="19240"/>
                </a:lnTo>
                <a:lnTo>
                  <a:pt x="9960" y="19230"/>
                </a:lnTo>
                <a:lnTo>
                  <a:pt x="9950" y="19220"/>
                </a:lnTo>
                <a:lnTo>
                  <a:pt x="9940" y="19220"/>
                </a:lnTo>
                <a:lnTo>
                  <a:pt x="9940" y="19210"/>
                </a:lnTo>
                <a:lnTo>
                  <a:pt x="9930" y="19210"/>
                </a:lnTo>
                <a:lnTo>
                  <a:pt x="9930" y="19200"/>
                </a:lnTo>
                <a:lnTo>
                  <a:pt x="9920" y="19200"/>
                </a:lnTo>
                <a:lnTo>
                  <a:pt x="9920" y="19190"/>
                </a:lnTo>
                <a:lnTo>
                  <a:pt x="9910" y="19190"/>
                </a:lnTo>
                <a:lnTo>
                  <a:pt x="9910" y="19180"/>
                </a:lnTo>
                <a:lnTo>
                  <a:pt x="9900" y="19180"/>
                </a:lnTo>
                <a:lnTo>
                  <a:pt x="9890" y="19170"/>
                </a:lnTo>
                <a:lnTo>
                  <a:pt x="9880" y="19170"/>
                </a:lnTo>
                <a:lnTo>
                  <a:pt x="9880" y="19160"/>
                </a:lnTo>
                <a:lnTo>
                  <a:pt x="9870" y="19160"/>
                </a:lnTo>
                <a:lnTo>
                  <a:pt x="9870" y="19150"/>
                </a:lnTo>
                <a:lnTo>
                  <a:pt x="9860" y="19150"/>
                </a:lnTo>
                <a:lnTo>
                  <a:pt x="9860" y="19140"/>
                </a:lnTo>
                <a:lnTo>
                  <a:pt x="9850" y="19140"/>
                </a:lnTo>
                <a:lnTo>
                  <a:pt x="9850" y="19130"/>
                </a:lnTo>
                <a:lnTo>
                  <a:pt x="9840" y="19130"/>
                </a:lnTo>
                <a:lnTo>
                  <a:pt x="9830" y="19120"/>
                </a:lnTo>
                <a:lnTo>
                  <a:pt x="9830" y="19110"/>
                </a:lnTo>
                <a:lnTo>
                  <a:pt x="9820" y="19110"/>
                </a:lnTo>
                <a:lnTo>
                  <a:pt x="9820" y="19100"/>
                </a:lnTo>
                <a:lnTo>
                  <a:pt x="9810" y="19100"/>
                </a:lnTo>
                <a:lnTo>
                  <a:pt x="9810" y="19090"/>
                </a:lnTo>
                <a:lnTo>
                  <a:pt x="9800" y="19090"/>
                </a:lnTo>
                <a:lnTo>
                  <a:pt x="9800" y="19080"/>
                </a:lnTo>
                <a:lnTo>
                  <a:pt x="9780" y="19070"/>
                </a:lnTo>
                <a:lnTo>
                  <a:pt x="9780" y="19060"/>
                </a:lnTo>
                <a:lnTo>
                  <a:pt x="9770" y="19060"/>
                </a:lnTo>
                <a:lnTo>
                  <a:pt x="9770" y="19050"/>
                </a:lnTo>
                <a:lnTo>
                  <a:pt x="9760" y="19050"/>
                </a:lnTo>
                <a:lnTo>
                  <a:pt x="9750" y="19040"/>
                </a:lnTo>
                <a:lnTo>
                  <a:pt x="9740" y="19030"/>
                </a:lnTo>
                <a:lnTo>
                  <a:pt x="9730" y="19020"/>
                </a:lnTo>
                <a:lnTo>
                  <a:pt x="9730" y="19010"/>
                </a:lnTo>
                <a:lnTo>
                  <a:pt x="9720" y="19010"/>
                </a:lnTo>
                <a:lnTo>
                  <a:pt x="9710" y="19000"/>
                </a:lnTo>
                <a:lnTo>
                  <a:pt x="9700" y="18990"/>
                </a:lnTo>
                <a:lnTo>
                  <a:pt x="9690" y="18990"/>
                </a:lnTo>
                <a:lnTo>
                  <a:pt x="9690" y="18980"/>
                </a:lnTo>
                <a:lnTo>
                  <a:pt x="9680" y="18980"/>
                </a:lnTo>
                <a:lnTo>
                  <a:pt x="9680" y="18970"/>
                </a:lnTo>
                <a:lnTo>
                  <a:pt x="9670" y="18960"/>
                </a:lnTo>
                <a:lnTo>
                  <a:pt x="9660" y="18960"/>
                </a:lnTo>
                <a:lnTo>
                  <a:pt x="9660" y="18950"/>
                </a:lnTo>
                <a:lnTo>
                  <a:pt x="9650" y="18940"/>
                </a:lnTo>
                <a:lnTo>
                  <a:pt x="9640" y="18930"/>
                </a:lnTo>
                <a:lnTo>
                  <a:pt x="9630" y="18920"/>
                </a:lnTo>
                <a:lnTo>
                  <a:pt x="9620" y="18920"/>
                </a:lnTo>
                <a:lnTo>
                  <a:pt x="9620" y="18910"/>
                </a:lnTo>
                <a:lnTo>
                  <a:pt x="9610" y="18910"/>
                </a:lnTo>
                <a:lnTo>
                  <a:pt x="9610" y="18900"/>
                </a:lnTo>
                <a:lnTo>
                  <a:pt x="9600" y="18890"/>
                </a:lnTo>
                <a:lnTo>
                  <a:pt x="9600" y="18880"/>
                </a:lnTo>
                <a:lnTo>
                  <a:pt x="9600" y="18870"/>
                </a:lnTo>
                <a:lnTo>
                  <a:pt x="9590" y="18860"/>
                </a:lnTo>
                <a:lnTo>
                  <a:pt x="9590" y="18850"/>
                </a:lnTo>
                <a:lnTo>
                  <a:pt x="9580" y="18850"/>
                </a:lnTo>
                <a:lnTo>
                  <a:pt x="9580" y="18840"/>
                </a:lnTo>
                <a:lnTo>
                  <a:pt x="9580" y="18830"/>
                </a:lnTo>
                <a:lnTo>
                  <a:pt x="9570" y="18830"/>
                </a:lnTo>
                <a:lnTo>
                  <a:pt x="9570" y="18820"/>
                </a:lnTo>
                <a:lnTo>
                  <a:pt x="9560" y="18810"/>
                </a:lnTo>
                <a:lnTo>
                  <a:pt x="9550" y="18800"/>
                </a:lnTo>
                <a:lnTo>
                  <a:pt x="9550" y="18790"/>
                </a:lnTo>
                <a:lnTo>
                  <a:pt x="9550" y="18780"/>
                </a:lnTo>
                <a:lnTo>
                  <a:pt x="9520" y="18690"/>
                </a:lnTo>
                <a:lnTo>
                  <a:pt x="9520" y="18680"/>
                </a:lnTo>
                <a:lnTo>
                  <a:pt x="9520" y="18670"/>
                </a:lnTo>
                <a:lnTo>
                  <a:pt x="9520" y="18660"/>
                </a:lnTo>
                <a:lnTo>
                  <a:pt x="9520" y="18650"/>
                </a:lnTo>
                <a:lnTo>
                  <a:pt x="9520" y="18640"/>
                </a:lnTo>
                <a:lnTo>
                  <a:pt x="9510" y="18640"/>
                </a:lnTo>
                <a:lnTo>
                  <a:pt x="9510" y="18630"/>
                </a:lnTo>
                <a:lnTo>
                  <a:pt x="9510" y="18620"/>
                </a:lnTo>
                <a:lnTo>
                  <a:pt x="9500" y="18620"/>
                </a:lnTo>
                <a:lnTo>
                  <a:pt x="9500" y="18610"/>
                </a:lnTo>
                <a:lnTo>
                  <a:pt x="9490" y="18600"/>
                </a:lnTo>
                <a:lnTo>
                  <a:pt x="9490" y="18590"/>
                </a:lnTo>
                <a:lnTo>
                  <a:pt x="9480" y="18570"/>
                </a:lnTo>
                <a:lnTo>
                  <a:pt x="9470" y="18560"/>
                </a:lnTo>
                <a:lnTo>
                  <a:pt x="9470" y="18550"/>
                </a:lnTo>
                <a:lnTo>
                  <a:pt x="9470" y="18540"/>
                </a:lnTo>
                <a:lnTo>
                  <a:pt x="9470" y="18530"/>
                </a:lnTo>
                <a:lnTo>
                  <a:pt x="9470" y="18520"/>
                </a:lnTo>
                <a:lnTo>
                  <a:pt x="9470" y="18510"/>
                </a:lnTo>
                <a:lnTo>
                  <a:pt x="9470" y="18490"/>
                </a:lnTo>
                <a:lnTo>
                  <a:pt x="9470" y="18480"/>
                </a:lnTo>
                <a:lnTo>
                  <a:pt x="9470" y="18460"/>
                </a:lnTo>
                <a:lnTo>
                  <a:pt x="9470" y="18440"/>
                </a:lnTo>
                <a:lnTo>
                  <a:pt x="9470" y="18420"/>
                </a:lnTo>
                <a:lnTo>
                  <a:pt x="9470" y="18400"/>
                </a:lnTo>
                <a:lnTo>
                  <a:pt x="9470" y="18390"/>
                </a:lnTo>
                <a:lnTo>
                  <a:pt x="9470" y="18380"/>
                </a:lnTo>
                <a:lnTo>
                  <a:pt x="9460" y="18360"/>
                </a:lnTo>
                <a:lnTo>
                  <a:pt x="9460" y="18350"/>
                </a:lnTo>
                <a:lnTo>
                  <a:pt x="9460" y="18330"/>
                </a:lnTo>
                <a:lnTo>
                  <a:pt x="9450" y="18310"/>
                </a:lnTo>
                <a:lnTo>
                  <a:pt x="9450" y="18300"/>
                </a:lnTo>
                <a:lnTo>
                  <a:pt x="9450" y="18290"/>
                </a:lnTo>
                <a:lnTo>
                  <a:pt x="9440" y="18290"/>
                </a:lnTo>
                <a:lnTo>
                  <a:pt x="9440" y="18280"/>
                </a:lnTo>
                <a:lnTo>
                  <a:pt x="9440" y="18270"/>
                </a:lnTo>
                <a:lnTo>
                  <a:pt x="9430" y="18260"/>
                </a:lnTo>
                <a:lnTo>
                  <a:pt x="9430" y="18250"/>
                </a:lnTo>
                <a:lnTo>
                  <a:pt x="9420" y="18240"/>
                </a:lnTo>
                <a:lnTo>
                  <a:pt x="9420" y="18230"/>
                </a:lnTo>
                <a:lnTo>
                  <a:pt x="9410" y="18220"/>
                </a:lnTo>
                <a:lnTo>
                  <a:pt x="9410" y="18210"/>
                </a:lnTo>
                <a:lnTo>
                  <a:pt x="9400" y="18200"/>
                </a:lnTo>
                <a:lnTo>
                  <a:pt x="9390" y="18190"/>
                </a:lnTo>
                <a:lnTo>
                  <a:pt x="9390" y="18180"/>
                </a:lnTo>
                <a:lnTo>
                  <a:pt x="9380" y="18170"/>
                </a:lnTo>
                <a:lnTo>
                  <a:pt x="9370" y="18160"/>
                </a:lnTo>
                <a:lnTo>
                  <a:pt x="9370" y="18150"/>
                </a:lnTo>
                <a:lnTo>
                  <a:pt x="9360" y="18150"/>
                </a:lnTo>
                <a:lnTo>
                  <a:pt x="9360" y="18140"/>
                </a:lnTo>
                <a:lnTo>
                  <a:pt x="9350" y="18130"/>
                </a:lnTo>
                <a:lnTo>
                  <a:pt x="9350" y="18120"/>
                </a:lnTo>
                <a:lnTo>
                  <a:pt x="9340" y="18110"/>
                </a:lnTo>
                <a:lnTo>
                  <a:pt x="9330" y="18100"/>
                </a:lnTo>
                <a:lnTo>
                  <a:pt x="9320" y="18090"/>
                </a:lnTo>
                <a:lnTo>
                  <a:pt x="9300" y="18070"/>
                </a:lnTo>
                <a:lnTo>
                  <a:pt x="9300" y="18060"/>
                </a:lnTo>
                <a:lnTo>
                  <a:pt x="9290" y="18060"/>
                </a:lnTo>
                <a:lnTo>
                  <a:pt x="9280" y="18050"/>
                </a:lnTo>
                <a:lnTo>
                  <a:pt x="9280" y="18040"/>
                </a:lnTo>
                <a:lnTo>
                  <a:pt x="9270" y="18040"/>
                </a:lnTo>
                <a:lnTo>
                  <a:pt x="9270" y="18030"/>
                </a:lnTo>
                <a:lnTo>
                  <a:pt x="9260" y="18030"/>
                </a:lnTo>
                <a:lnTo>
                  <a:pt x="9260" y="18020"/>
                </a:lnTo>
                <a:lnTo>
                  <a:pt x="9240" y="18010"/>
                </a:lnTo>
                <a:lnTo>
                  <a:pt x="9240" y="18000"/>
                </a:lnTo>
                <a:lnTo>
                  <a:pt x="9230" y="17990"/>
                </a:lnTo>
                <a:lnTo>
                  <a:pt x="9220" y="17980"/>
                </a:lnTo>
                <a:lnTo>
                  <a:pt x="9220" y="17970"/>
                </a:lnTo>
                <a:lnTo>
                  <a:pt x="9210" y="17960"/>
                </a:lnTo>
                <a:lnTo>
                  <a:pt x="9200" y="17960"/>
                </a:lnTo>
                <a:lnTo>
                  <a:pt x="9200" y="17950"/>
                </a:lnTo>
                <a:lnTo>
                  <a:pt x="9190" y="17930"/>
                </a:lnTo>
                <a:lnTo>
                  <a:pt x="9180" y="17920"/>
                </a:lnTo>
                <a:lnTo>
                  <a:pt x="9170" y="17910"/>
                </a:lnTo>
                <a:lnTo>
                  <a:pt x="9150" y="17890"/>
                </a:lnTo>
                <a:lnTo>
                  <a:pt x="9140" y="17880"/>
                </a:lnTo>
                <a:lnTo>
                  <a:pt x="9130" y="17870"/>
                </a:lnTo>
                <a:lnTo>
                  <a:pt x="9120" y="17860"/>
                </a:lnTo>
                <a:lnTo>
                  <a:pt x="9110" y="17850"/>
                </a:lnTo>
                <a:lnTo>
                  <a:pt x="9100" y="17840"/>
                </a:lnTo>
                <a:lnTo>
                  <a:pt x="9090" y="17830"/>
                </a:lnTo>
                <a:lnTo>
                  <a:pt x="9090" y="17820"/>
                </a:lnTo>
                <a:lnTo>
                  <a:pt x="9080" y="17810"/>
                </a:lnTo>
                <a:lnTo>
                  <a:pt x="9060" y="17790"/>
                </a:lnTo>
                <a:lnTo>
                  <a:pt x="9050" y="17780"/>
                </a:lnTo>
                <a:lnTo>
                  <a:pt x="9040" y="17760"/>
                </a:lnTo>
                <a:lnTo>
                  <a:pt x="9030" y="17760"/>
                </a:lnTo>
                <a:lnTo>
                  <a:pt x="9020" y="17750"/>
                </a:lnTo>
                <a:lnTo>
                  <a:pt x="9020" y="17740"/>
                </a:lnTo>
                <a:lnTo>
                  <a:pt x="9010" y="17730"/>
                </a:lnTo>
                <a:lnTo>
                  <a:pt x="9000" y="17720"/>
                </a:lnTo>
                <a:lnTo>
                  <a:pt x="9000" y="17710"/>
                </a:lnTo>
                <a:lnTo>
                  <a:pt x="8990" y="17710"/>
                </a:lnTo>
                <a:lnTo>
                  <a:pt x="8990" y="17700"/>
                </a:lnTo>
                <a:lnTo>
                  <a:pt x="8980" y="17700"/>
                </a:lnTo>
                <a:lnTo>
                  <a:pt x="8980" y="17690"/>
                </a:lnTo>
                <a:lnTo>
                  <a:pt x="8970" y="17680"/>
                </a:lnTo>
                <a:lnTo>
                  <a:pt x="8970" y="17670"/>
                </a:lnTo>
                <a:lnTo>
                  <a:pt x="8960" y="17670"/>
                </a:lnTo>
                <a:lnTo>
                  <a:pt x="8960" y="17660"/>
                </a:lnTo>
                <a:lnTo>
                  <a:pt x="8950" y="17660"/>
                </a:lnTo>
                <a:lnTo>
                  <a:pt x="8950" y="17650"/>
                </a:lnTo>
                <a:lnTo>
                  <a:pt x="8950" y="17640"/>
                </a:lnTo>
                <a:lnTo>
                  <a:pt x="8940" y="17640"/>
                </a:lnTo>
                <a:lnTo>
                  <a:pt x="8940" y="17630"/>
                </a:lnTo>
                <a:lnTo>
                  <a:pt x="8930" y="17630"/>
                </a:lnTo>
                <a:lnTo>
                  <a:pt x="8930" y="17620"/>
                </a:lnTo>
                <a:lnTo>
                  <a:pt x="8920" y="17620"/>
                </a:lnTo>
                <a:lnTo>
                  <a:pt x="8920" y="17610"/>
                </a:lnTo>
                <a:lnTo>
                  <a:pt x="8910" y="17610"/>
                </a:lnTo>
                <a:lnTo>
                  <a:pt x="8910" y="17600"/>
                </a:lnTo>
                <a:lnTo>
                  <a:pt x="8920" y="17590"/>
                </a:lnTo>
                <a:lnTo>
                  <a:pt x="8920" y="17580"/>
                </a:lnTo>
                <a:lnTo>
                  <a:pt x="8920" y="17570"/>
                </a:lnTo>
                <a:lnTo>
                  <a:pt x="8920" y="17560"/>
                </a:lnTo>
                <a:lnTo>
                  <a:pt x="8920" y="17550"/>
                </a:lnTo>
                <a:lnTo>
                  <a:pt x="8920" y="17540"/>
                </a:lnTo>
                <a:lnTo>
                  <a:pt x="8910" y="17540"/>
                </a:lnTo>
                <a:lnTo>
                  <a:pt x="8910" y="17530"/>
                </a:lnTo>
                <a:lnTo>
                  <a:pt x="8900" y="17520"/>
                </a:lnTo>
                <a:lnTo>
                  <a:pt x="8890" y="17510"/>
                </a:lnTo>
                <a:lnTo>
                  <a:pt x="8880" y="17500"/>
                </a:lnTo>
                <a:lnTo>
                  <a:pt x="8870" y="17480"/>
                </a:lnTo>
                <a:lnTo>
                  <a:pt x="8850" y="17460"/>
                </a:lnTo>
                <a:lnTo>
                  <a:pt x="8840" y="17450"/>
                </a:lnTo>
                <a:lnTo>
                  <a:pt x="8830" y="17440"/>
                </a:lnTo>
                <a:lnTo>
                  <a:pt x="8820" y="17430"/>
                </a:lnTo>
                <a:lnTo>
                  <a:pt x="8810" y="17420"/>
                </a:lnTo>
                <a:lnTo>
                  <a:pt x="8810" y="17410"/>
                </a:lnTo>
                <a:lnTo>
                  <a:pt x="8800" y="17400"/>
                </a:lnTo>
                <a:lnTo>
                  <a:pt x="8800" y="17390"/>
                </a:lnTo>
                <a:lnTo>
                  <a:pt x="8790" y="17380"/>
                </a:lnTo>
                <a:lnTo>
                  <a:pt x="8790" y="17370"/>
                </a:lnTo>
                <a:lnTo>
                  <a:pt x="8780" y="17370"/>
                </a:lnTo>
                <a:lnTo>
                  <a:pt x="8770" y="17360"/>
                </a:lnTo>
                <a:lnTo>
                  <a:pt x="8770" y="17350"/>
                </a:lnTo>
                <a:lnTo>
                  <a:pt x="8760" y="17340"/>
                </a:lnTo>
                <a:lnTo>
                  <a:pt x="8750" y="17330"/>
                </a:lnTo>
                <a:lnTo>
                  <a:pt x="8750" y="17320"/>
                </a:lnTo>
                <a:lnTo>
                  <a:pt x="8750" y="17310"/>
                </a:lnTo>
                <a:lnTo>
                  <a:pt x="8740" y="17300"/>
                </a:lnTo>
                <a:lnTo>
                  <a:pt x="8740" y="17290"/>
                </a:lnTo>
                <a:lnTo>
                  <a:pt x="8730" y="17290"/>
                </a:lnTo>
                <a:lnTo>
                  <a:pt x="8720" y="17280"/>
                </a:lnTo>
                <a:lnTo>
                  <a:pt x="8720" y="17270"/>
                </a:lnTo>
                <a:lnTo>
                  <a:pt x="8710" y="17270"/>
                </a:lnTo>
                <a:lnTo>
                  <a:pt x="8700" y="17250"/>
                </a:lnTo>
                <a:lnTo>
                  <a:pt x="8690" y="17240"/>
                </a:lnTo>
                <a:lnTo>
                  <a:pt x="8690" y="17230"/>
                </a:lnTo>
                <a:lnTo>
                  <a:pt x="8680" y="17230"/>
                </a:lnTo>
                <a:lnTo>
                  <a:pt x="8670" y="17220"/>
                </a:lnTo>
                <a:lnTo>
                  <a:pt x="8660" y="17210"/>
                </a:lnTo>
                <a:lnTo>
                  <a:pt x="8650" y="17190"/>
                </a:lnTo>
                <a:lnTo>
                  <a:pt x="8640" y="17170"/>
                </a:lnTo>
                <a:lnTo>
                  <a:pt x="8620" y="17160"/>
                </a:lnTo>
                <a:lnTo>
                  <a:pt x="8620" y="17150"/>
                </a:lnTo>
                <a:lnTo>
                  <a:pt x="8610" y="17140"/>
                </a:lnTo>
                <a:lnTo>
                  <a:pt x="8600" y="17130"/>
                </a:lnTo>
                <a:lnTo>
                  <a:pt x="8600" y="17120"/>
                </a:lnTo>
                <a:lnTo>
                  <a:pt x="8590" y="17110"/>
                </a:lnTo>
                <a:lnTo>
                  <a:pt x="8580" y="17100"/>
                </a:lnTo>
                <a:lnTo>
                  <a:pt x="8570" y="17090"/>
                </a:lnTo>
                <a:lnTo>
                  <a:pt x="8560" y="17080"/>
                </a:lnTo>
                <a:lnTo>
                  <a:pt x="8560" y="17070"/>
                </a:lnTo>
                <a:lnTo>
                  <a:pt x="8550" y="17060"/>
                </a:lnTo>
                <a:lnTo>
                  <a:pt x="8540" y="17050"/>
                </a:lnTo>
                <a:lnTo>
                  <a:pt x="8540" y="17040"/>
                </a:lnTo>
                <a:lnTo>
                  <a:pt x="8530" y="17030"/>
                </a:lnTo>
                <a:lnTo>
                  <a:pt x="8530" y="17020"/>
                </a:lnTo>
                <a:lnTo>
                  <a:pt x="8530" y="17010"/>
                </a:lnTo>
                <a:lnTo>
                  <a:pt x="8530" y="17000"/>
                </a:lnTo>
                <a:lnTo>
                  <a:pt x="8520" y="16990"/>
                </a:lnTo>
                <a:lnTo>
                  <a:pt x="8520" y="16980"/>
                </a:lnTo>
                <a:lnTo>
                  <a:pt x="8520" y="16970"/>
                </a:lnTo>
                <a:lnTo>
                  <a:pt x="8520" y="16960"/>
                </a:lnTo>
                <a:lnTo>
                  <a:pt x="8520" y="16950"/>
                </a:lnTo>
                <a:lnTo>
                  <a:pt x="8510" y="16950"/>
                </a:lnTo>
                <a:lnTo>
                  <a:pt x="8510" y="16940"/>
                </a:lnTo>
                <a:lnTo>
                  <a:pt x="8500" y="16940"/>
                </a:lnTo>
                <a:lnTo>
                  <a:pt x="8500" y="16930"/>
                </a:lnTo>
                <a:lnTo>
                  <a:pt x="8490" y="16920"/>
                </a:lnTo>
                <a:lnTo>
                  <a:pt x="8480" y="16910"/>
                </a:lnTo>
                <a:lnTo>
                  <a:pt x="8470" y="16900"/>
                </a:lnTo>
                <a:lnTo>
                  <a:pt x="8460" y="16890"/>
                </a:lnTo>
                <a:lnTo>
                  <a:pt x="8450" y="16880"/>
                </a:lnTo>
                <a:lnTo>
                  <a:pt x="8440" y="16870"/>
                </a:lnTo>
                <a:lnTo>
                  <a:pt x="8430" y="16860"/>
                </a:lnTo>
                <a:lnTo>
                  <a:pt x="8420" y="16850"/>
                </a:lnTo>
                <a:lnTo>
                  <a:pt x="8410" y="16850"/>
                </a:lnTo>
                <a:lnTo>
                  <a:pt x="8410" y="16840"/>
                </a:lnTo>
                <a:lnTo>
                  <a:pt x="8400" y="16840"/>
                </a:lnTo>
                <a:lnTo>
                  <a:pt x="8400" y="16830"/>
                </a:lnTo>
                <a:lnTo>
                  <a:pt x="8390" y="16830"/>
                </a:lnTo>
                <a:lnTo>
                  <a:pt x="8390" y="16820"/>
                </a:lnTo>
                <a:lnTo>
                  <a:pt x="8380" y="16820"/>
                </a:lnTo>
                <a:lnTo>
                  <a:pt x="8380" y="16810"/>
                </a:lnTo>
                <a:lnTo>
                  <a:pt x="8370" y="16810"/>
                </a:lnTo>
                <a:lnTo>
                  <a:pt x="8370" y="16800"/>
                </a:lnTo>
                <a:lnTo>
                  <a:pt x="8360" y="16800"/>
                </a:lnTo>
                <a:lnTo>
                  <a:pt x="8360" y="16790"/>
                </a:lnTo>
                <a:lnTo>
                  <a:pt x="8350" y="16790"/>
                </a:lnTo>
                <a:lnTo>
                  <a:pt x="8340" y="16780"/>
                </a:lnTo>
                <a:lnTo>
                  <a:pt x="8330" y="16770"/>
                </a:lnTo>
                <a:lnTo>
                  <a:pt x="8320" y="16770"/>
                </a:lnTo>
                <a:lnTo>
                  <a:pt x="8320" y="16760"/>
                </a:lnTo>
                <a:lnTo>
                  <a:pt x="8310" y="16760"/>
                </a:lnTo>
                <a:lnTo>
                  <a:pt x="8310" y="16750"/>
                </a:lnTo>
                <a:lnTo>
                  <a:pt x="8300" y="16750"/>
                </a:lnTo>
                <a:lnTo>
                  <a:pt x="8300" y="16740"/>
                </a:lnTo>
                <a:lnTo>
                  <a:pt x="8290" y="16740"/>
                </a:lnTo>
                <a:lnTo>
                  <a:pt x="8290" y="16730"/>
                </a:lnTo>
                <a:lnTo>
                  <a:pt x="8280" y="16730"/>
                </a:lnTo>
                <a:lnTo>
                  <a:pt x="8270" y="16720"/>
                </a:lnTo>
                <a:lnTo>
                  <a:pt x="8260" y="16710"/>
                </a:lnTo>
                <a:lnTo>
                  <a:pt x="8250" y="16700"/>
                </a:lnTo>
                <a:lnTo>
                  <a:pt x="8240" y="16690"/>
                </a:lnTo>
                <a:lnTo>
                  <a:pt x="8230" y="16680"/>
                </a:lnTo>
                <a:lnTo>
                  <a:pt x="8220" y="16670"/>
                </a:lnTo>
                <a:lnTo>
                  <a:pt x="8210" y="16670"/>
                </a:lnTo>
                <a:lnTo>
                  <a:pt x="8210" y="16660"/>
                </a:lnTo>
                <a:lnTo>
                  <a:pt x="8200" y="16650"/>
                </a:lnTo>
                <a:lnTo>
                  <a:pt x="8190" y="16650"/>
                </a:lnTo>
                <a:lnTo>
                  <a:pt x="8190" y="16640"/>
                </a:lnTo>
                <a:lnTo>
                  <a:pt x="8180" y="16640"/>
                </a:lnTo>
                <a:lnTo>
                  <a:pt x="8180" y="16630"/>
                </a:lnTo>
                <a:lnTo>
                  <a:pt x="8170" y="16630"/>
                </a:lnTo>
                <a:lnTo>
                  <a:pt x="8170" y="16620"/>
                </a:lnTo>
                <a:lnTo>
                  <a:pt x="8160" y="16620"/>
                </a:lnTo>
                <a:lnTo>
                  <a:pt x="8160" y="16610"/>
                </a:lnTo>
                <a:lnTo>
                  <a:pt x="8150" y="16610"/>
                </a:lnTo>
                <a:lnTo>
                  <a:pt x="8150" y="16600"/>
                </a:lnTo>
                <a:lnTo>
                  <a:pt x="8140" y="16600"/>
                </a:lnTo>
                <a:lnTo>
                  <a:pt x="8130" y="16590"/>
                </a:lnTo>
                <a:lnTo>
                  <a:pt x="8120" y="16580"/>
                </a:lnTo>
                <a:lnTo>
                  <a:pt x="8110" y="16570"/>
                </a:lnTo>
                <a:lnTo>
                  <a:pt x="8100" y="16570"/>
                </a:lnTo>
                <a:lnTo>
                  <a:pt x="8100" y="16560"/>
                </a:lnTo>
                <a:lnTo>
                  <a:pt x="8090" y="16560"/>
                </a:lnTo>
                <a:lnTo>
                  <a:pt x="8090" y="16550"/>
                </a:lnTo>
                <a:lnTo>
                  <a:pt x="8080" y="16550"/>
                </a:lnTo>
                <a:lnTo>
                  <a:pt x="8080" y="16540"/>
                </a:lnTo>
                <a:lnTo>
                  <a:pt x="8070" y="16540"/>
                </a:lnTo>
                <a:lnTo>
                  <a:pt x="8060" y="16530"/>
                </a:lnTo>
                <a:lnTo>
                  <a:pt x="8050" y="16520"/>
                </a:lnTo>
                <a:lnTo>
                  <a:pt x="8040" y="16510"/>
                </a:lnTo>
                <a:lnTo>
                  <a:pt x="8030" y="16500"/>
                </a:lnTo>
                <a:lnTo>
                  <a:pt x="8020" y="16500"/>
                </a:lnTo>
                <a:lnTo>
                  <a:pt x="8020" y="16490"/>
                </a:lnTo>
                <a:lnTo>
                  <a:pt x="8010" y="16490"/>
                </a:lnTo>
                <a:lnTo>
                  <a:pt x="8010" y="16480"/>
                </a:lnTo>
                <a:lnTo>
                  <a:pt x="8000" y="16470"/>
                </a:lnTo>
                <a:lnTo>
                  <a:pt x="7990" y="16470"/>
                </a:lnTo>
                <a:lnTo>
                  <a:pt x="7980" y="16460"/>
                </a:lnTo>
                <a:lnTo>
                  <a:pt x="7970" y="16450"/>
                </a:lnTo>
                <a:lnTo>
                  <a:pt x="7960" y="16440"/>
                </a:lnTo>
                <a:lnTo>
                  <a:pt x="7950" y="16440"/>
                </a:lnTo>
                <a:lnTo>
                  <a:pt x="7950" y="16430"/>
                </a:lnTo>
                <a:lnTo>
                  <a:pt x="7940" y="16430"/>
                </a:lnTo>
                <a:lnTo>
                  <a:pt x="7940" y="16420"/>
                </a:lnTo>
                <a:lnTo>
                  <a:pt x="7930" y="16420"/>
                </a:lnTo>
                <a:lnTo>
                  <a:pt x="7920" y="16410"/>
                </a:lnTo>
                <a:lnTo>
                  <a:pt x="7910" y="16400"/>
                </a:lnTo>
                <a:lnTo>
                  <a:pt x="7900" y="16400"/>
                </a:lnTo>
                <a:lnTo>
                  <a:pt x="7900" y="16390"/>
                </a:lnTo>
                <a:lnTo>
                  <a:pt x="7890" y="16390"/>
                </a:lnTo>
                <a:lnTo>
                  <a:pt x="7890" y="16380"/>
                </a:lnTo>
                <a:lnTo>
                  <a:pt x="7880" y="16370"/>
                </a:lnTo>
                <a:lnTo>
                  <a:pt x="7870" y="16370"/>
                </a:lnTo>
                <a:lnTo>
                  <a:pt x="7860" y="16360"/>
                </a:lnTo>
                <a:lnTo>
                  <a:pt x="7850" y="16350"/>
                </a:lnTo>
                <a:lnTo>
                  <a:pt x="7840" y="16340"/>
                </a:lnTo>
                <a:lnTo>
                  <a:pt x="7830" y="16340"/>
                </a:lnTo>
                <a:lnTo>
                  <a:pt x="7830" y="16330"/>
                </a:lnTo>
                <a:lnTo>
                  <a:pt x="7820" y="16320"/>
                </a:lnTo>
                <a:lnTo>
                  <a:pt x="7810" y="16320"/>
                </a:lnTo>
                <a:lnTo>
                  <a:pt x="7800" y="16310"/>
                </a:lnTo>
                <a:lnTo>
                  <a:pt x="7790" y="16300"/>
                </a:lnTo>
                <a:lnTo>
                  <a:pt x="7780" y="16300"/>
                </a:lnTo>
                <a:lnTo>
                  <a:pt x="7780" y="16290"/>
                </a:lnTo>
                <a:lnTo>
                  <a:pt x="7770" y="16290"/>
                </a:lnTo>
                <a:lnTo>
                  <a:pt x="7770" y="16280"/>
                </a:lnTo>
                <a:lnTo>
                  <a:pt x="7760" y="16280"/>
                </a:lnTo>
                <a:lnTo>
                  <a:pt x="7750" y="16270"/>
                </a:lnTo>
                <a:lnTo>
                  <a:pt x="7740" y="16260"/>
                </a:lnTo>
                <a:lnTo>
                  <a:pt x="7730" y="16250"/>
                </a:lnTo>
                <a:lnTo>
                  <a:pt x="7720" y="16250"/>
                </a:lnTo>
                <a:lnTo>
                  <a:pt x="7710" y="16240"/>
                </a:lnTo>
                <a:lnTo>
                  <a:pt x="7700" y="16230"/>
                </a:lnTo>
                <a:lnTo>
                  <a:pt x="7690" y="16220"/>
                </a:lnTo>
                <a:lnTo>
                  <a:pt x="7680" y="16210"/>
                </a:lnTo>
                <a:lnTo>
                  <a:pt x="7670" y="16200"/>
                </a:lnTo>
                <a:lnTo>
                  <a:pt x="7660" y="16190"/>
                </a:lnTo>
                <a:lnTo>
                  <a:pt x="7650" y="16190"/>
                </a:lnTo>
                <a:lnTo>
                  <a:pt x="7650" y="16180"/>
                </a:lnTo>
                <a:lnTo>
                  <a:pt x="7640" y="16180"/>
                </a:lnTo>
                <a:lnTo>
                  <a:pt x="7630" y="16170"/>
                </a:lnTo>
                <a:lnTo>
                  <a:pt x="7620" y="16160"/>
                </a:lnTo>
                <a:lnTo>
                  <a:pt x="7610" y="16150"/>
                </a:lnTo>
                <a:lnTo>
                  <a:pt x="7600" y="16150"/>
                </a:lnTo>
                <a:lnTo>
                  <a:pt x="7600" y="16140"/>
                </a:lnTo>
                <a:lnTo>
                  <a:pt x="7590" y="16130"/>
                </a:lnTo>
                <a:lnTo>
                  <a:pt x="7570" y="16120"/>
                </a:lnTo>
                <a:lnTo>
                  <a:pt x="7560" y="16110"/>
                </a:lnTo>
                <a:lnTo>
                  <a:pt x="7550" y="16100"/>
                </a:lnTo>
                <a:lnTo>
                  <a:pt x="7540" y="16090"/>
                </a:lnTo>
                <a:lnTo>
                  <a:pt x="7530" y="16080"/>
                </a:lnTo>
                <a:lnTo>
                  <a:pt x="7520" y="16070"/>
                </a:lnTo>
                <a:lnTo>
                  <a:pt x="7510" y="16070"/>
                </a:lnTo>
                <a:lnTo>
                  <a:pt x="7510" y="16060"/>
                </a:lnTo>
                <a:lnTo>
                  <a:pt x="7500" y="16060"/>
                </a:lnTo>
                <a:lnTo>
                  <a:pt x="7490" y="16060"/>
                </a:lnTo>
                <a:lnTo>
                  <a:pt x="7490" y="16050"/>
                </a:lnTo>
                <a:lnTo>
                  <a:pt x="7480" y="16040"/>
                </a:lnTo>
                <a:lnTo>
                  <a:pt x="7470" y="16040"/>
                </a:lnTo>
                <a:lnTo>
                  <a:pt x="7460" y="16030"/>
                </a:lnTo>
                <a:lnTo>
                  <a:pt x="7460" y="16020"/>
                </a:lnTo>
                <a:lnTo>
                  <a:pt x="7450" y="16020"/>
                </a:lnTo>
                <a:lnTo>
                  <a:pt x="7440" y="16010"/>
                </a:lnTo>
                <a:lnTo>
                  <a:pt x="7430" y="16000"/>
                </a:lnTo>
                <a:lnTo>
                  <a:pt x="7420" y="16000"/>
                </a:lnTo>
                <a:lnTo>
                  <a:pt x="7420" y="15990"/>
                </a:lnTo>
                <a:lnTo>
                  <a:pt x="7410" y="15990"/>
                </a:lnTo>
                <a:lnTo>
                  <a:pt x="7410" y="15980"/>
                </a:lnTo>
                <a:lnTo>
                  <a:pt x="7400" y="15980"/>
                </a:lnTo>
                <a:lnTo>
                  <a:pt x="7400" y="15970"/>
                </a:lnTo>
                <a:lnTo>
                  <a:pt x="7390" y="15970"/>
                </a:lnTo>
                <a:lnTo>
                  <a:pt x="7390" y="15960"/>
                </a:lnTo>
                <a:lnTo>
                  <a:pt x="7380" y="15960"/>
                </a:lnTo>
                <a:lnTo>
                  <a:pt x="7380" y="15950"/>
                </a:lnTo>
                <a:lnTo>
                  <a:pt x="7370" y="15950"/>
                </a:lnTo>
                <a:lnTo>
                  <a:pt x="7360" y="15940"/>
                </a:lnTo>
                <a:lnTo>
                  <a:pt x="7350" y="15930"/>
                </a:lnTo>
                <a:lnTo>
                  <a:pt x="7340" y="15920"/>
                </a:lnTo>
                <a:lnTo>
                  <a:pt x="7330" y="15910"/>
                </a:lnTo>
                <a:lnTo>
                  <a:pt x="7320" y="15910"/>
                </a:lnTo>
                <a:lnTo>
                  <a:pt x="7310" y="15900"/>
                </a:lnTo>
                <a:lnTo>
                  <a:pt x="7300" y="15890"/>
                </a:lnTo>
                <a:lnTo>
                  <a:pt x="7290" y="15880"/>
                </a:lnTo>
                <a:lnTo>
                  <a:pt x="7280" y="15870"/>
                </a:lnTo>
                <a:lnTo>
                  <a:pt x="7270" y="15860"/>
                </a:lnTo>
                <a:lnTo>
                  <a:pt x="7260" y="15860"/>
                </a:lnTo>
                <a:lnTo>
                  <a:pt x="7260" y="15850"/>
                </a:lnTo>
                <a:lnTo>
                  <a:pt x="7250" y="15850"/>
                </a:lnTo>
                <a:lnTo>
                  <a:pt x="7250" y="15840"/>
                </a:lnTo>
                <a:lnTo>
                  <a:pt x="7240" y="15840"/>
                </a:lnTo>
                <a:lnTo>
                  <a:pt x="7230" y="15830"/>
                </a:lnTo>
                <a:lnTo>
                  <a:pt x="7220" y="15820"/>
                </a:lnTo>
                <a:lnTo>
                  <a:pt x="7210" y="15810"/>
                </a:lnTo>
                <a:lnTo>
                  <a:pt x="7200" y="15800"/>
                </a:lnTo>
                <a:lnTo>
                  <a:pt x="7190" y="15790"/>
                </a:lnTo>
                <a:lnTo>
                  <a:pt x="7180" y="15790"/>
                </a:lnTo>
                <a:lnTo>
                  <a:pt x="7180" y="15780"/>
                </a:lnTo>
                <a:lnTo>
                  <a:pt x="7170" y="15770"/>
                </a:lnTo>
                <a:lnTo>
                  <a:pt x="7160" y="15770"/>
                </a:lnTo>
                <a:lnTo>
                  <a:pt x="7150" y="15760"/>
                </a:lnTo>
                <a:lnTo>
                  <a:pt x="7140" y="15750"/>
                </a:lnTo>
                <a:lnTo>
                  <a:pt x="7130" y="15740"/>
                </a:lnTo>
                <a:lnTo>
                  <a:pt x="7130" y="15730"/>
                </a:lnTo>
                <a:lnTo>
                  <a:pt x="7120" y="15730"/>
                </a:lnTo>
                <a:lnTo>
                  <a:pt x="7110" y="15720"/>
                </a:lnTo>
                <a:lnTo>
                  <a:pt x="7100" y="15710"/>
                </a:lnTo>
                <a:lnTo>
                  <a:pt x="7090" y="15710"/>
                </a:lnTo>
                <a:lnTo>
                  <a:pt x="7080" y="15700"/>
                </a:lnTo>
                <a:lnTo>
                  <a:pt x="7070" y="15690"/>
                </a:lnTo>
                <a:lnTo>
                  <a:pt x="7060" y="15690"/>
                </a:lnTo>
                <a:lnTo>
                  <a:pt x="7060" y="15680"/>
                </a:lnTo>
                <a:lnTo>
                  <a:pt x="7050" y="15680"/>
                </a:lnTo>
                <a:lnTo>
                  <a:pt x="7050" y="15670"/>
                </a:lnTo>
                <a:lnTo>
                  <a:pt x="7040" y="15670"/>
                </a:lnTo>
                <a:lnTo>
                  <a:pt x="7040" y="15660"/>
                </a:lnTo>
                <a:lnTo>
                  <a:pt x="7030" y="15660"/>
                </a:lnTo>
                <a:lnTo>
                  <a:pt x="7020" y="15650"/>
                </a:lnTo>
                <a:lnTo>
                  <a:pt x="7010" y="15640"/>
                </a:lnTo>
                <a:lnTo>
                  <a:pt x="7000" y="15630"/>
                </a:lnTo>
                <a:lnTo>
                  <a:pt x="6990" y="15630"/>
                </a:lnTo>
                <a:lnTo>
                  <a:pt x="6990" y="15620"/>
                </a:lnTo>
                <a:lnTo>
                  <a:pt x="6980" y="15620"/>
                </a:lnTo>
                <a:lnTo>
                  <a:pt x="6980" y="15610"/>
                </a:lnTo>
                <a:lnTo>
                  <a:pt x="6970" y="15610"/>
                </a:lnTo>
                <a:lnTo>
                  <a:pt x="6970" y="15600"/>
                </a:lnTo>
                <a:lnTo>
                  <a:pt x="6960" y="15600"/>
                </a:lnTo>
                <a:lnTo>
                  <a:pt x="6960" y="15590"/>
                </a:lnTo>
                <a:lnTo>
                  <a:pt x="6950" y="15590"/>
                </a:lnTo>
                <a:lnTo>
                  <a:pt x="6950" y="15580"/>
                </a:lnTo>
                <a:lnTo>
                  <a:pt x="6940" y="15580"/>
                </a:lnTo>
                <a:lnTo>
                  <a:pt x="6930" y="15570"/>
                </a:lnTo>
                <a:lnTo>
                  <a:pt x="6920" y="15560"/>
                </a:lnTo>
                <a:lnTo>
                  <a:pt x="6910" y="15560"/>
                </a:lnTo>
                <a:lnTo>
                  <a:pt x="6910" y="15550"/>
                </a:lnTo>
                <a:lnTo>
                  <a:pt x="6900" y="15550"/>
                </a:lnTo>
                <a:lnTo>
                  <a:pt x="6900" y="15540"/>
                </a:lnTo>
                <a:lnTo>
                  <a:pt x="6890" y="15540"/>
                </a:lnTo>
                <a:lnTo>
                  <a:pt x="6880" y="15530"/>
                </a:lnTo>
                <a:lnTo>
                  <a:pt x="6870" y="15520"/>
                </a:lnTo>
                <a:lnTo>
                  <a:pt x="6860" y="15520"/>
                </a:lnTo>
                <a:lnTo>
                  <a:pt x="6850" y="15510"/>
                </a:lnTo>
                <a:lnTo>
                  <a:pt x="6840" y="15500"/>
                </a:lnTo>
                <a:lnTo>
                  <a:pt x="6830" y="15490"/>
                </a:lnTo>
                <a:lnTo>
                  <a:pt x="6810" y="15470"/>
                </a:lnTo>
                <a:lnTo>
                  <a:pt x="6800" y="15470"/>
                </a:lnTo>
                <a:lnTo>
                  <a:pt x="6800" y="15460"/>
                </a:lnTo>
                <a:lnTo>
                  <a:pt x="6790" y="15460"/>
                </a:lnTo>
                <a:lnTo>
                  <a:pt x="6780" y="15450"/>
                </a:lnTo>
                <a:lnTo>
                  <a:pt x="6780" y="15440"/>
                </a:lnTo>
                <a:lnTo>
                  <a:pt x="6770" y="15440"/>
                </a:lnTo>
                <a:lnTo>
                  <a:pt x="6760" y="15430"/>
                </a:lnTo>
                <a:lnTo>
                  <a:pt x="6750" y="15420"/>
                </a:lnTo>
                <a:lnTo>
                  <a:pt x="6740" y="15410"/>
                </a:lnTo>
                <a:lnTo>
                  <a:pt x="6740" y="15400"/>
                </a:lnTo>
                <a:lnTo>
                  <a:pt x="6730" y="15400"/>
                </a:lnTo>
                <a:lnTo>
                  <a:pt x="6720" y="15390"/>
                </a:lnTo>
                <a:lnTo>
                  <a:pt x="6710" y="15380"/>
                </a:lnTo>
                <a:lnTo>
                  <a:pt x="6700" y="15370"/>
                </a:lnTo>
                <a:lnTo>
                  <a:pt x="6690" y="15360"/>
                </a:lnTo>
                <a:lnTo>
                  <a:pt x="6680" y="15360"/>
                </a:lnTo>
                <a:lnTo>
                  <a:pt x="6670" y="15350"/>
                </a:lnTo>
                <a:lnTo>
                  <a:pt x="6670" y="15340"/>
                </a:lnTo>
                <a:lnTo>
                  <a:pt x="6660" y="15330"/>
                </a:lnTo>
                <a:lnTo>
                  <a:pt x="6650" y="15330"/>
                </a:lnTo>
                <a:lnTo>
                  <a:pt x="6640" y="15320"/>
                </a:lnTo>
                <a:lnTo>
                  <a:pt x="6640" y="15310"/>
                </a:lnTo>
                <a:lnTo>
                  <a:pt x="6630" y="15300"/>
                </a:lnTo>
                <a:lnTo>
                  <a:pt x="6620" y="15300"/>
                </a:lnTo>
                <a:lnTo>
                  <a:pt x="6610" y="15290"/>
                </a:lnTo>
                <a:lnTo>
                  <a:pt x="6610" y="15280"/>
                </a:lnTo>
                <a:lnTo>
                  <a:pt x="6600" y="15280"/>
                </a:lnTo>
                <a:lnTo>
                  <a:pt x="6600" y="15270"/>
                </a:lnTo>
                <a:lnTo>
                  <a:pt x="6590" y="15270"/>
                </a:lnTo>
                <a:lnTo>
                  <a:pt x="6580" y="15260"/>
                </a:lnTo>
                <a:lnTo>
                  <a:pt x="6580" y="15250"/>
                </a:lnTo>
                <a:lnTo>
                  <a:pt x="6570" y="15240"/>
                </a:lnTo>
                <a:lnTo>
                  <a:pt x="6560" y="15240"/>
                </a:lnTo>
                <a:lnTo>
                  <a:pt x="6560" y="15230"/>
                </a:lnTo>
                <a:lnTo>
                  <a:pt x="6550" y="15230"/>
                </a:lnTo>
                <a:lnTo>
                  <a:pt x="6550" y="15220"/>
                </a:lnTo>
                <a:lnTo>
                  <a:pt x="6540" y="15210"/>
                </a:lnTo>
                <a:lnTo>
                  <a:pt x="6530" y="15200"/>
                </a:lnTo>
                <a:lnTo>
                  <a:pt x="6530" y="15190"/>
                </a:lnTo>
                <a:lnTo>
                  <a:pt x="6520" y="15190"/>
                </a:lnTo>
                <a:lnTo>
                  <a:pt x="6520" y="15180"/>
                </a:lnTo>
                <a:lnTo>
                  <a:pt x="6510" y="15170"/>
                </a:lnTo>
                <a:lnTo>
                  <a:pt x="6510" y="15160"/>
                </a:lnTo>
                <a:lnTo>
                  <a:pt x="6500" y="15160"/>
                </a:lnTo>
                <a:lnTo>
                  <a:pt x="6500" y="15150"/>
                </a:lnTo>
                <a:lnTo>
                  <a:pt x="6500" y="15140"/>
                </a:lnTo>
                <a:lnTo>
                  <a:pt x="6490" y="15140"/>
                </a:lnTo>
                <a:lnTo>
                  <a:pt x="6490" y="15130"/>
                </a:lnTo>
                <a:lnTo>
                  <a:pt x="6480" y="15120"/>
                </a:lnTo>
                <a:lnTo>
                  <a:pt x="6480" y="15110"/>
                </a:lnTo>
                <a:lnTo>
                  <a:pt x="6480" y="15100"/>
                </a:lnTo>
                <a:lnTo>
                  <a:pt x="6470" y="15100"/>
                </a:lnTo>
                <a:lnTo>
                  <a:pt x="6470" y="15090"/>
                </a:lnTo>
                <a:lnTo>
                  <a:pt x="6470" y="15080"/>
                </a:lnTo>
                <a:lnTo>
                  <a:pt x="6470" y="15070"/>
                </a:lnTo>
                <a:lnTo>
                  <a:pt x="6460" y="15070"/>
                </a:lnTo>
                <a:lnTo>
                  <a:pt x="6460" y="15060"/>
                </a:lnTo>
                <a:lnTo>
                  <a:pt x="6460" y="15050"/>
                </a:lnTo>
                <a:lnTo>
                  <a:pt x="6450" y="15050"/>
                </a:lnTo>
                <a:lnTo>
                  <a:pt x="6450" y="15040"/>
                </a:lnTo>
                <a:lnTo>
                  <a:pt x="6450" y="15030"/>
                </a:lnTo>
                <a:lnTo>
                  <a:pt x="6450" y="15020"/>
                </a:lnTo>
                <a:lnTo>
                  <a:pt x="6450" y="15010"/>
                </a:lnTo>
                <a:lnTo>
                  <a:pt x="6460" y="15010"/>
                </a:lnTo>
                <a:lnTo>
                  <a:pt x="6460" y="15000"/>
                </a:lnTo>
                <a:lnTo>
                  <a:pt x="6460" y="14990"/>
                </a:lnTo>
                <a:lnTo>
                  <a:pt x="6460" y="14980"/>
                </a:lnTo>
                <a:lnTo>
                  <a:pt x="6460" y="14970"/>
                </a:lnTo>
                <a:lnTo>
                  <a:pt x="6450" y="14970"/>
                </a:lnTo>
                <a:lnTo>
                  <a:pt x="6450" y="14960"/>
                </a:lnTo>
                <a:lnTo>
                  <a:pt x="6450" y="14950"/>
                </a:lnTo>
                <a:lnTo>
                  <a:pt x="6440" y="14950"/>
                </a:lnTo>
                <a:lnTo>
                  <a:pt x="6440" y="14940"/>
                </a:lnTo>
                <a:lnTo>
                  <a:pt x="6440" y="14930"/>
                </a:lnTo>
                <a:lnTo>
                  <a:pt x="6430" y="14920"/>
                </a:lnTo>
                <a:lnTo>
                  <a:pt x="6430" y="14910"/>
                </a:lnTo>
                <a:lnTo>
                  <a:pt x="6420" y="14900"/>
                </a:lnTo>
                <a:lnTo>
                  <a:pt x="6420" y="14890"/>
                </a:lnTo>
                <a:lnTo>
                  <a:pt x="6410" y="14880"/>
                </a:lnTo>
                <a:lnTo>
                  <a:pt x="6410" y="14870"/>
                </a:lnTo>
                <a:lnTo>
                  <a:pt x="6400" y="14860"/>
                </a:lnTo>
                <a:lnTo>
                  <a:pt x="6390" y="14850"/>
                </a:lnTo>
                <a:lnTo>
                  <a:pt x="6390" y="14840"/>
                </a:lnTo>
                <a:lnTo>
                  <a:pt x="6380" y="14840"/>
                </a:lnTo>
                <a:lnTo>
                  <a:pt x="6380" y="14830"/>
                </a:lnTo>
                <a:lnTo>
                  <a:pt x="6370" y="14820"/>
                </a:lnTo>
                <a:lnTo>
                  <a:pt x="6360" y="14810"/>
                </a:lnTo>
                <a:lnTo>
                  <a:pt x="6350" y="14800"/>
                </a:lnTo>
                <a:lnTo>
                  <a:pt x="6350" y="14790"/>
                </a:lnTo>
                <a:lnTo>
                  <a:pt x="6340" y="14780"/>
                </a:lnTo>
                <a:lnTo>
                  <a:pt x="6330" y="14770"/>
                </a:lnTo>
                <a:lnTo>
                  <a:pt x="6340" y="14770"/>
                </a:lnTo>
                <a:lnTo>
                  <a:pt x="6340" y="14760"/>
                </a:lnTo>
                <a:lnTo>
                  <a:pt x="6340" y="14750"/>
                </a:lnTo>
                <a:lnTo>
                  <a:pt x="6340" y="14740"/>
                </a:lnTo>
                <a:lnTo>
                  <a:pt x="6340" y="14730"/>
                </a:lnTo>
                <a:lnTo>
                  <a:pt x="6340" y="14720"/>
                </a:lnTo>
                <a:lnTo>
                  <a:pt x="6340" y="14700"/>
                </a:lnTo>
                <a:lnTo>
                  <a:pt x="6340" y="14690"/>
                </a:lnTo>
                <a:lnTo>
                  <a:pt x="6340" y="14680"/>
                </a:lnTo>
                <a:lnTo>
                  <a:pt x="6340" y="14670"/>
                </a:lnTo>
                <a:lnTo>
                  <a:pt x="6340" y="14660"/>
                </a:lnTo>
                <a:lnTo>
                  <a:pt x="6340" y="14650"/>
                </a:lnTo>
                <a:lnTo>
                  <a:pt x="6340" y="14640"/>
                </a:lnTo>
                <a:lnTo>
                  <a:pt x="6340" y="14630"/>
                </a:lnTo>
                <a:lnTo>
                  <a:pt x="6340" y="14620"/>
                </a:lnTo>
                <a:lnTo>
                  <a:pt x="6330" y="14610"/>
                </a:lnTo>
                <a:lnTo>
                  <a:pt x="6330" y="14600"/>
                </a:lnTo>
                <a:lnTo>
                  <a:pt x="6330" y="14590"/>
                </a:lnTo>
                <a:lnTo>
                  <a:pt x="6330" y="14570"/>
                </a:lnTo>
                <a:lnTo>
                  <a:pt x="6330" y="14560"/>
                </a:lnTo>
                <a:lnTo>
                  <a:pt x="6330" y="14550"/>
                </a:lnTo>
                <a:lnTo>
                  <a:pt x="6330" y="14530"/>
                </a:lnTo>
                <a:lnTo>
                  <a:pt x="6330" y="14510"/>
                </a:lnTo>
                <a:lnTo>
                  <a:pt x="6330" y="14490"/>
                </a:lnTo>
                <a:lnTo>
                  <a:pt x="6330" y="14480"/>
                </a:lnTo>
                <a:lnTo>
                  <a:pt x="6330" y="14470"/>
                </a:lnTo>
                <a:lnTo>
                  <a:pt x="6330" y="14460"/>
                </a:lnTo>
                <a:lnTo>
                  <a:pt x="6340" y="14450"/>
                </a:lnTo>
                <a:lnTo>
                  <a:pt x="6330" y="14440"/>
                </a:lnTo>
                <a:lnTo>
                  <a:pt x="6330" y="14430"/>
                </a:lnTo>
                <a:lnTo>
                  <a:pt x="6330" y="14420"/>
                </a:lnTo>
                <a:lnTo>
                  <a:pt x="6330" y="14410"/>
                </a:lnTo>
                <a:lnTo>
                  <a:pt x="6320" y="14400"/>
                </a:lnTo>
                <a:lnTo>
                  <a:pt x="6320" y="14390"/>
                </a:lnTo>
                <a:lnTo>
                  <a:pt x="6320" y="14370"/>
                </a:lnTo>
                <a:lnTo>
                  <a:pt x="6320" y="14360"/>
                </a:lnTo>
                <a:lnTo>
                  <a:pt x="6310" y="14340"/>
                </a:lnTo>
                <a:lnTo>
                  <a:pt x="6310" y="14330"/>
                </a:lnTo>
                <a:lnTo>
                  <a:pt x="6310" y="14320"/>
                </a:lnTo>
                <a:lnTo>
                  <a:pt x="6310" y="14310"/>
                </a:lnTo>
                <a:lnTo>
                  <a:pt x="6300" y="14300"/>
                </a:lnTo>
                <a:lnTo>
                  <a:pt x="6300" y="14290"/>
                </a:lnTo>
                <a:lnTo>
                  <a:pt x="6290" y="14280"/>
                </a:lnTo>
                <a:lnTo>
                  <a:pt x="6290" y="14270"/>
                </a:lnTo>
                <a:lnTo>
                  <a:pt x="6280" y="14260"/>
                </a:lnTo>
                <a:lnTo>
                  <a:pt x="6280" y="14250"/>
                </a:lnTo>
                <a:lnTo>
                  <a:pt x="6270" y="14240"/>
                </a:lnTo>
                <a:lnTo>
                  <a:pt x="6270" y="14230"/>
                </a:lnTo>
                <a:lnTo>
                  <a:pt x="6260" y="14230"/>
                </a:lnTo>
                <a:lnTo>
                  <a:pt x="6260" y="14220"/>
                </a:lnTo>
                <a:lnTo>
                  <a:pt x="6260" y="14210"/>
                </a:lnTo>
                <a:lnTo>
                  <a:pt x="6250" y="14200"/>
                </a:lnTo>
                <a:lnTo>
                  <a:pt x="6250" y="14190"/>
                </a:lnTo>
                <a:lnTo>
                  <a:pt x="6240" y="14190"/>
                </a:lnTo>
                <a:lnTo>
                  <a:pt x="6240" y="14180"/>
                </a:lnTo>
                <a:lnTo>
                  <a:pt x="6240" y="14170"/>
                </a:lnTo>
                <a:lnTo>
                  <a:pt x="6230" y="14170"/>
                </a:lnTo>
                <a:lnTo>
                  <a:pt x="6230" y="14160"/>
                </a:lnTo>
                <a:lnTo>
                  <a:pt x="6230" y="14150"/>
                </a:lnTo>
                <a:lnTo>
                  <a:pt x="6220" y="14140"/>
                </a:lnTo>
                <a:lnTo>
                  <a:pt x="6210" y="14130"/>
                </a:lnTo>
                <a:lnTo>
                  <a:pt x="6210" y="14120"/>
                </a:lnTo>
                <a:lnTo>
                  <a:pt x="6200" y="14110"/>
                </a:lnTo>
                <a:lnTo>
                  <a:pt x="6190" y="14100"/>
                </a:lnTo>
                <a:lnTo>
                  <a:pt x="6190" y="14090"/>
                </a:lnTo>
                <a:lnTo>
                  <a:pt x="6180" y="14090"/>
                </a:lnTo>
                <a:lnTo>
                  <a:pt x="6180" y="14080"/>
                </a:lnTo>
                <a:lnTo>
                  <a:pt x="6170" y="14070"/>
                </a:lnTo>
                <a:lnTo>
                  <a:pt x="6160" y="14050"/>
                </a:lnTo>
                <a:lnTo>
                  <a:pt x="6150" y="14040"/>
                </a:lnTo>
                <a:lnTo>
                  <a:pt x="6140" y="14030"/>
                </a:lnTo>
                <a:lnTo>
                  <a:pt x="6130" y="14010"/>
                </a:lnTo>
                <a:lnTo>
                  <a:pt x="6120" y="14000"/>
                </a:lnTo>
                <a:lnTo>
                  <a:pt x="6110" y="13990"/>
                </a:lnTo>
                <a:lnTo>
                  <a:pt x="6110" y="13980"/>
                </a:lnTo>
                <a:lnTo>
                  <a:pt x="6110" y="13970"/>
                </a:lnTo>
                <a:lnTo>
                  <a:pt x="6100" y="13970"/>
                </a:lnTo>
                <a:lnTo>
                  <a:pt x="6100" y="13960"/>
                </a:lnTo>
                <a:lnTo>
                  <a:pt x="6090" y="13950"/>
                </a:lnTo>
                <a:lnTo>
                  <a:pt x="6090" y="13940"/>
                </a:lnTo>
                <a:lnTo>
                  <a:pt x="6080" y="13930"/>
                </a:lnTo>
                <a:lnTo>
                  <a:pt x="6080" y="13920"/>
                </a:lnTo>
                <a:lnTo>
                  <a:pt x="6070" y="13920"/>
                </a:lnTo>
                <a:lnTo>
                  <a:pt x="6070" y="13910"/>
                </a:lnTo>
                <a:lnTo>
                  <a:pt x="6060" y="13910"/>
                </a:lnTo>
                <a:lnTo>
                  <a:pt x="6060" y="13900"/>
                </a:lnTo>
                <a:lnTo>
                  <a:pt x="6050" y="13890"/>
                </a:lnTo>
                <a:lnTo>
                  <a:pt x="6050" y="13880"/>
                </a:lnTo>
                <a:lnTo>
                  <a:pt x="6040" y="13870"/>
                </a:lnTo>
                <a:lnTo>
                  <a:pt x="6030" y="13860"/>
                </a:lnTo>
                <a:lnTo>
                  <a:pt x="6020" y="13840"/>
                </a:lnTo>
                <a:lnTo>
                  <a:pt x="6020" y="13830"/>
                </a:lnTo>
                <a:lnTo>
                  <a:pt x="6020" y="13820"/>
                </a:lnTo>
                <a:lnTo>
                  <a:pt x="6020" y="13810"/>
                </a:lnTo>
                <a:lnTo>
                  <a:pt x="6020" y="13800"/>
                </a:lnTo>
                <a:lnTo>
                  <a:pt x="6020" y="13790"/>
                </a:lnTo>
                <a:lnTo>
                  <a:pt x="6020" y="13780"/>
                </a:lnTo>
                <a:lnTo>
                  <a:pt x="6040" y="13770"/>
                </a:lnTo>
                <a:lnTo>
                  <a:pt x="6050" y="13760"/>
                </a:lnTo>
                <a:lnTo>
                  <a:pt x="6050" y="13750"/>
                </a:lnTo>
                <a:lnTo>
                  <a:pt x="6060" y="13750"/>
                </a:lnTo>
                <a:lnTo>
                  <a:pt x="6060" y="13740"/>
                </a:lnTo>
                <a:lnTo>
                  <a:pt x="6060" y="13730"/>
                </a:lnTo>
                <a:lnTo>
                  <a:pt x="6060" y="13720"/>
                </a:lnTo>
                <a:lnTo>
                  <a:pt x="6070" y="13710"/>
                </a:lnTo>
                <a:lnTo>
                  <a:pt x="6070" y="13690"/>
                </a:lnTo>
                <a:lnTo>
                  <a:pt x="6070" y="13680"/>
                </a:lnTo>
                <a:lnTo>
                  <a:pt x="6070" y="13670"/>
                </a:lnTo>
                <a:lnTo>
                  <a:pt x="6060" y="13660"/>
                </a:lnTo>
                <a:lnTo>
                  <a:pt x="6060" y="13640"/>
                </a:lnTo>
                <a:lnTo>
                  <a:pt x="6060" y="13630"/>
                </a:lnTo>
                <a:lnTo>
                  <a:pt x="6050" y="13620"/>
                </a:lnTo>
                <a:lnTo>
                  <a:pt x="6050" y="13610"/>
                </a:lnTo>
                <a:lnTo>
                  <a:pt x="6050" y="13600"/>
                </a:lnTo>
                <a:lnTo>
                  <a:pt x="6040" y="13600"/>
                </a:lnTo>
                <a:lnTo>
                  <a:pt x="6040" y="13590"/>
                </a:lnTo>
                <a:lnTo>
                  <a:pt x="6040" y="13580"/>
                </a:lnTo>
                <a:lnTo>
                  <a:pt x="6030" y="13570"/>
                </a:lnTo>
                <a:lnTo>
                  <a:pt x="6030" y="13560"/>
                </a:lnTo>
                <a:lnTo>
                  <a:pt x="6030" y="13550"/>
                </a:lnTo>
                <a:lnTo>
                  <a:pt x="6020" y="13540"/>
                </a:lnTo>
                <a:lnTo>
                  <a:pt x="6020" y="13530"/>
                </a:lnTo>
                <a:lnTo>
                  <a:pt x="6020" y="13520"/>
                </a:lnTo>
                <a:lnTo>
                  <a:pt x="6010" y="13510"/>
                </a:lnTo>
                <a:lnTo>
                  <a:pt x="6010" y="13500"/>
                </a:lnTo>
                <a:lnTo>
                  <a:pt x="6000" y="13500"/>
                </a:lnTo>
                <a:lnTo>
                  <a:pt x="6000" y="13490"/>
                </a:lnTo>
                <a:lnTo>
                  <a:pt x="5990" y="13480"/>
                </a:lnTo>
                <a:lnTo>
                  <a:pt x="5990" y="13470"/>
                </a:lnTo>
                <a:lnTo>
                  <a:pt x="5980" y="13470"/>
                </a:lnTo>
                <a:lnTo>
                  <a:pt x="5980" y="13460"/>
                </a:lnTo>
                <a:lnTo>
                  <a:pt x="5970" y="13450"/>
                </a:lnTo>
                <a:lnTo>
                  <a:pt x="5970" y="13440"/>
                </a:lnTo>
                <a:lnTo>
                  <a:pt x="5970" y="13430"/>
                </a:lnTo>
                <a:lnTo>
                  <a:pt x="5960" y="13430"/>
                </a:lnTo>
                <a:lnTo>
                  <a:pt x="5960" y="13420"/>
                </a:lnTo>
                <a:lnTo>
                  <a:pt x="5950" y="13410"/>
                </a:lnTo>
                <a:lnTo>
                  <a:pt x="5950" y="13400"/>
                </a:lnTo>
                <a:lnTo>
                  <a:pt x="5940" y="13400"/>
                </a:lnTo>
                <a:lnTo>
                  <a:pt x="5940" y="13390"/>
                </a:lnTo>
                <a:lnTo>
                  <a:pt x="5930" y="13380"/>
                </a:lnTo>
                <a:lnTo>
                  <a:pt x="5930" y="13370"/>
                </a:lnTo>
                <a:lnTo>
                  <a:pt x="5920" y="13360"/>
                </a:lnTo>
                <a:lnTo>
                  <a:pt x="5920" y="13350"/>
                </a:lnTo>
                <a:lnTo>
                  <a:pt x="5910" y="13350"/>
                </a:lnTo>
                <a:lnTo>
                  <a:pt x="5910" y="13330"/>
                </a:lnTo>
                <a:lnTo>
                  <a:pt x="5900" y="13330"/>
                </a:lnTo>
                <a:lnTo>
                  <a:pt x="5900" y="13320"/>
                </a:lnTo>
                <a:lnTo>
                  <a:pt x="5890" y="13310"/>
                </a:lnTo>
                <a:lnTo>
                  <a:pt x="5890" y="13300"/>
                </a:lnTo>
                <a:lnTo>
                  <a:pt x="5880" y="13290"/>
                </a:lnTo>
                <a:lnTo>
                  <a:pt x="5870" y="13280"/>
                </a:lnTo>
                <a:lnTo>
                  <a:pt x="5870" y="13270"/>
                </a:lnTo>
                <a:lnTo>
                  <a:pt x="5860" y="13270"/>
                </a:lnTo>
                <a:lnTo>
                  <a:pt x="5860" y="13260"/>
                </a:lnTo>
                <a:lnTo>
                  <a:pt x="5850" y="13260"/>
                </a:lnTo>
                <a:lnTo>
                  <a:pt x="5850" y="13250"/>
                </a:lnTo>
                <a:lnTo>
                  <a:pt x="5840" y="13250"/>
                </a:lnTo>
                <a:lnTo>
                  <a:pt x="5840" y="13240"/>
                </a:lnTo>
                <a:lnTo>
                  <a:pt x="5840" y="13230"/>
                </a:lnTo>
                <a:lnTo>
                  <a:pt x="5830" y="13220"/>
                </a:lnTo>
                <a:lnTo>
                  <a:pt x="5820" y="13210"/>
                </a:lnTo>
                <a:lnTo>
                  <a:pt x="5810" y="13210"/>
                </a:lnTo>
                <a:lnTo>
                  <a:pt x="5810" y="13200"/>
                </a:lnTo>
                <a:lnTo>
                  <a:pt x="5800" y="13190"/>
                </a:lnTo>
                <a:lnTo>
                  <a:pt x="5790" y="13180"/>
                </a:lnTo>
                <a:lnTo>
                  <a:pt x="5780" y="13170"/>
                </a:lnTo>
                <a:lnTo>
                  <a:pt x="5770" y="13160"/>
                </a:lnTo>
                <a:lnTo>
                  <a:pt x="5760" y="13150"/>
                </a:lnTo>
                <a:lnTo>
                  <a:pt x="5760" y="13140"/>
                </a:lnTo>
                <a:lnTo>
                  <a:pt x="5750" y="13140"/>
                </a:lnTo>
                <a:lnTo>
                  <a:pt x="5750" y="13130"/>
                </a:lnTo>
                <a:lnTo>
                  <a:pt x="5740" y="13120"/>
                </a:lnTo>
                <a:lnTo>
                  <a:pt x="5740" y="13110"/>
                </a:lnTo>
                <a:lnTo>
                  <a:pt x="5730" y="13100"/>
                </a:lnTo>
                <a:lnTo>
                  <a:pt x="5730" y="13090"/>
                </a:lnTo>
                <a:lnTo>
                  <a:pt x="5720" y="13090"/>
                </a:lnTo>
                <a:lnTo>
                  <a:pt x="5720" y="13080"/>
                </a:lnTo>
                <a:lnTo>
                  <a:pt x="5710" y="13070"/>
                </a:lnTo>
                <a:lnTo>
                  <a:pt x="5700" y="13070"/>
                </a:lnTo>
                <a:lnTo>
                  <a:pt x="5700" y="13060"/>
                </a:lnTo>
                <a:lnTo>
                  <a:pt x="5690" y="13050"/>
                </a:lnTo>
                <a:lnTo>
                  <a:pt x="5680" y="13040"/>
                </a:lnTo>
                <a:lnTo>
                  <a:pt x="5680" y="13030"/>
                </a:lnTo>
                <a:lnTo>
                  <a:pt x="5670" y="13030"/>
                </a:lnTo>
                <a:lnTo>
                  <a:pt x="5660" y="13020"/>
                </a:lnTo>
                <a:lnTo>
                  <a:pt x="5660" y="13010"/>
                </a:lnTo>
                <a:lnTo>
                  <a:pt x="5650" y="13010"/>
                </a:lnTo>
                <a:lnTo>
                  <a:pt x="5640" y="13000"/>
                </a:lnTo>
                <a:lnTo>
                  <a:pt x="5630" y="12990"/>
                </a:lnTo>
                <a:lnTo>
                  <a:pt x="5630" y="12980"/>
                </a:lnTo>
                <a:lnTo>
                  <a:pt x="5620" y="12980"/>
                </a:lnTo>
                <a:lnTo>
                  <a:pt x="5620" y="12970"/>
                </a:lnTo>
                <a:lnTo>
                  <a:pt x="5610" y="12970"/>
                </a:lnTo>
                <a:lnTo>
                  <a:pt x="5610" y="12960"/>
                </a:lnTo>
                <a:lnTo>
                  <a:pt x="5600" y="12950"/>
                </a:lnTo>
                <a:lnTo>
                  <a:pt x="5600" y="12940"/>
                </a:lnTo>
                <a:lnTo>
                  <a:pt x="5600" y="12930"/>
                </a:lnTo>
                <a:lnTo>
                  <a:pt x="5590" y="12930"/>
                </a:lnTo>
                <a:lnTo>
                  <a:pt x="5590" y="12920"/>
                </a:lnTo>
                <a:lnTo>
                  <a:pt x="5580" y="12910"/>
                </a:lnTo>
                <a:lnTo>
                  <a:pt x="5580" y="12900"/>
                </a:lnTo>
                <a:lnTo>
                  <a:pt x="5570" y="12900"/>
                </a:lnTo>
                <a:lnTo>
                  <a:pt x="5570" y="12890"/>
                </a:lnTo>
                <a:lnTo>
                  <a:pt x="5560" y="12890"/>
                </a:lnTo>
                <a:lnTo>
                  <a:pt x="5550" y="12880"/>
                </a:lnTo>
                <a:lnTo>
                  <a:pt x="5540" y="12880"/>
                </a:lnTo>
                <a:lnTo>
                  <a:pt x="5540" y="12870"/>
                </a:lnTo>
                <a:lnTo>
                  <a:pt x="5530" y="12860"/>
                </a:lnTo>
                <a:lnTo>
                  <a:pt x="5520" y="12850"/>
                </a:lnTo>
                <a:lnTo>
                  <a:pt x="5510" y="12850"/>
                </a:lnTo>
                <a:lnTo>
                  <a:pt x="5510" y="12840"/>
                </a:lnTo>
                <a:lnTo>
                  <a:pt x="5500" y="12840"/>
                </a:lnTo>
                <a:lnTo>
                  <a:pt x="5500" y="12830"/>
                </a:lnTo>
                <a:lnTo>
                  <a:pt x="5490" y="12830"/>
                </a:lnTo>
                <a:lnTo>
                  <a:pt x="5490" y="12820"/>
                </a:lnTo>
                <a:lnTo>
                  <a:pt x="5480" y="12820"/>
                </a:lnTo>
                <a:lnTo>
                  <a:pt x="5470" y="12810"/>
                </a:lnTo>
                <a:lnTo>
                  <a:pt x="5460" y="12800"/>
                </a:lnTo>
                <a:lnTo>
                  <a:pt x="5450" y="12800"/>
                </a:lnTo>
                <a:lnTo>
                  <a:pt x="5450" y="12790"/>
                </a:lnTo>
                <a:lnTo>
                  <a:pt x="5440" y="12790"/>
                </a:lnTo>
                <a:lnTo>
                  <a:pt x="5440" y="12780"/>
                </a:lnTo>
                <a:lnTo>
                  <a:pt x="5430" y="12780"/>
                </a:lnTo>
                <a:lnTo>
                  <a:pt x="5420" y="12770"/>
                </a:lnTo>
                <a:lnTo>
                  <a:pt x="5410" y="12770"/>
                </a:lnTo>
                <a:lnTo>
                  <a:pt x="5410" y="12760"/>
                </a:lnTo>
                <a:lnTo>
                  <a:pt x="5400" y="12760"/>
                </a:lnTo>
                <a:lnTo>
                  <a:pt x="5390" y="12750"/>
                </a:lnTo>
                <a:lnTo>
                  <a:pt x="5380" y="12740"/>
                </a:lnTo>
                <a:lnTo>
                  <a:pt x="5370" y="12740"/>
                </a:lnTo>
                <a:lnTo>
                  <a:pt x="5370" y="12730"/>
                </a:lnTo>
                <a:lnTo>
                  <a:pt x="5360" y="12730"/>
                </a:lnTo>
                <a:lnTo>
                  <a:pt x="5360" y="12720"/>
                </a:lnTo>
                <a:lnTo>
                  <a:pt x="5350" y="12710"/>
                </a:lnTo>
                <a:lnTo>
                  <a:pt x="5340" y="12700"/>
                </a:lnTo>
                <a:lnTo>
                  <a:pt x="5340" y="12690"/>
                </a:lnTo>
                <a:lnTo>
                  <a:pt x="5330" y="12690"/>
                </a:lnTo>
                <a:lnTo>
                  <a:pt x="5330" y="12680"/>
                </a:lnTo>
                <a:lnTo>
                  <a:pt x="5330" y="12670"/>
                </a:lnTo>
                <a:lnTo>
                  <a:pt x="5320" y="12670"/>
                </a:lnTo>
                <a:lnTo>
                  <a:pt x="5320" y="12660"/>
                </a:lnTo>
                <a:lnTo>
                  <a:pt x="5320" y="12650"/>
                </a:lnTo>
                <a:lnTo>
                  <a:pt x="5320" y="12640"/>
                </a:lnTo>
                <a:lnTo>
                  <a:pt x="5320" y="12630"/>
                </a:lnTo>
                <a:lnTo>
                  <a:pt x="5310" y="12620"/>
                </a:lnTo>
                <a:lnTo>
                  <a:pt x="5310" y="12610"/>
                </a:lnTo>
                <a:lnTo>
                  <a:pt x="5310" y="12600"/>
                </a:lnTo>
                <a:lnTo>
                  <a:pt x="5310" y="12590"/>
                </a:lnTo>
                <a:lnTo>
                  <a:pt x="5300" y="12580"/>
                </a:lnTo>
                <a:lnTo>
                  <a:pt x="5300" y="12570"/>
                </a:lnTo>
                <a:lnTo>
                  <a:pt x="5300" y="12560"/>
                </a:lnTo>
                <a:lnTo>
                  <a:pt x="5300" y="12550"/>
                </a:lnTo>
                <a:lnTo>
                  <a:pt x="5300" y="12540"/>
                </a:lnTo>
                <a:lnTo>
                  <a:pt x="5290" y="12540"/>
                </a:lnTo>
                <a:lnTo>
                  <a:pt x="5290" y="12530"/>
                </a:lnTo>
                <a:lnTo>
                  <a:pt x="5290" y="12520"/>
                </a:lnTo>
                <a:lnTo>
                  <a:pt x="5290" y="12510"/>
                </a:lnTo>
                <a:lnTo>
                  <a:pt x="5280" y="12500"/>
                </a:lnTo>
                <a:lnTo>
                  <a:pt x="5270" y="12490"/>
                </a:lnTo>
                <a:lnTo>
                  <a:pt x="5270" y="12480"/>
                </a:lnTo>
                <a:lnTo>
                  <a:pt x="5260" y="12480"/>
                </a:lnTo>
                <a:lnTo>
                  <a:pt x="5260" y="12470"/>
                </a:lnTo>
                <a:lnTo>
                  <a:pt x="5250" y="12470"/>
                </a:lnTo>
                <a:lnTo>
                  <a:pt x="5250" y="12460"/>
                </a:lnTo>
                <a:lnTo>
                  <a:pt x="5250" y="12450"/>
                </a:lnTo>
                <a:lnTo>
                  <a:pt x="5240" y="12450"/>
                </a:lnTo>
                <a:lnTo>
                  <a:pt x="5240" y="12440"/>
                </a:lnTo>
                <a:lnTo>
                  <a:pt x="5240" y="12430"/>
                </a:lnTo>
                <a:lnTo>
                  <a:pt x="5230" y="12430"/>
                </a:lnTo>
                <a:lnTo>
                  <a:pt x="5230" y="12420"/>
                </a:lnTo>
                <a:lnTo>
                  <a:pt x="5220" y="12410"/>
                </a:lnTo>
                <a:lnTo>
                  <a:pt x="5220" y="12400"/>
                </a:lnTo>
                <a:lnTo>
                  <a:pt x="5220" y="12390"/>
                </a:lnTo>
                <a:lnTo>
                  <a:pt x="5210" y="12380"/>
                </a:lnTo>
                <a:lnTo>
                  <a:pt x="5210" y="12370"/>
                </a:lnTo>
                <a:lnTo>
                  <a:pt x="5200" y="12360"/>
                </a:lnTo>
                <a:lnTo>
                  <a:pt x="5200" y="12350"/>
                </a:lnTo>
                <a:lnTo>
                  <a:pt x="5200" y="12340"/>
                </a:lnTo>
                <a:lnTo>
                  <a:pt x="5200" y="12330"/>
                </a:lnTo>
                <a:lnTo>
                  <a:pt x="5200" y="12320"/>
                </a:lnTo>
                <a:lnTo>
                  <a:pt x="5200" y="12310"/>
                </a:lnTo>
                <a:lnTo>
                  <a:pt x="5200" y="12300"/>
                </a:lnTo>
                <a:lnTo>
                  <a:pt x="5200" y="12290"/>
                </a:lnTo>
                <a:lnTo>
                  <a:pt x="5200" y="12280"/>
                </a:lnTo>
                <a:lnTo>
                  <a:pt x="5200" y="12270"/>
                </a:lnTo>
                <a:lnTo>
                  <a:pt x="5200" y="12260"/>
                </a:lnTo>
                <a:lnTo>
                  <a:pt x="5200" y="12250"/>
                </a:lnTo>
                <a:lnTo>
                  <a:pt x="5200" y="12240"/>
                </a:lnTo>
                <a:lnTo>
                  <a:pt x="5200" y="12230"/>
                </a:lnTo>
                <a:lnTo>
                  <a:pt x="5200" y="12220"/>
                </a:lnTo>
                <a:lnTo>
                  <a:pt x="5200" y="12210"/>
                </a:lnTo>
                <a:lnTo>
                  <a:pt x="5190" y="12210"/>
                </a:lnTo>
                <a:lnTo>
                  <a:pt x="5190" y="12200"/>
                </a:lnTo>
                <a:lnTo>
                  <a:pt x="5180" y="12190"/>
                </a:lnTo>
                <a:lnTo>
                  <a:pt x="5180" y="12180"/>
                </a:lnTo>
                <a:lnTo>
                  <a:pt x="5180" y="12170"/>
                </a:lnTo>
                <a:lnTo>
                  <a:pt x="5180" y="12160"/>
                </a:lnTo>
                <a:lnTo>
                  <a:pt x="5180" y="12150"/>
                </a:lnTo>
                <a:lnTo>
                  <a:pt x="5170" y="12140"/>
                </a:lnTo>
                <a:lnTo>
                  <a:pt x="5180" y="12130"/>
                </a:lnTo>
                <a:lnTo>
                  <a:pt x="5180" y="12120"/>
                </a:lnTo>
                <a:lnTo>
                  <a:pt x="5180" y="12110"/>
                </a:lnTo>
                <a:lnTo>
                  <a:pt x="5180" y="12100"/>
                </a:lnTo>
                <a:lnTo>
                  <a:pt x="5170" y="12090"/>
                </a:lnTo>
                <a:lnTo>
                  <a:pt x="5170" y="12080"/>
                </a:lnTo>
                <a:lnTo>
                  <a:pt x="5170" y="12070"/>
                </a:lnTo>
                <a:lnTo>
                  <a:pt x="5170" y="12060"/>
                </a:lnTo>
                <a:lnTo>
                  <a:pt x="5170" y="12050"/>
                </a:lnTo>
                <a:lnTo>
                  <a:pt x="5170" y="12040"/>
                </a:lnTo>
                <a:lnTo>
                  <a:pt x="5170" y="12030"/>
                </a:lnTo>
                <a:lnTo>
                  <a:pt x="5170" y="12020"/>
                </a:lnTo>
                <a:lnTo>
                  <a:pt x="5160" y="12010"/>
                </a:lnTo>
                <a:lnTo>
                  <a:pt x="5160" y="12000"/>
                </a:lnTo>
                <a:lnTo>
                  <a:pt x="5160" y="11990"/>
                </a:lnTo>
                <a:lnTo>
                  <a:pt x="5160" y="11980"/>
                </a:lnTo>
                <a:lnTo>
                  <a:pt x="5160" y="11970"/>
                </a:lnTo>
                <a:lnTo>
                  <a:pt x="5160" y="11960"/>
                </a:lnTo>
                <a:lnTo>
                  <a:pt x="5160" y="11950"/>
                </a:lnTo>
                <a:lnTo>
                  <a:pt x="5160" y="11940"/>
                </a:lnTo>
                <a:lnTo>
                  <a:pt x="5150" y="11930"/>
                </a:lnTo>
                <a:lnTo>
                  <a:pt x="5150" y="11920"/>
                </a:lnTo>
                <a:lnTo>
                  <a:pt x="5150" y="11910"/>
                </a:lnTo>
                <a:lnTo>
                  <a:pt x="5140" y="11900"/>
                </a:lnTo>
                <a:lnTo>
                  <a:pt x="5130" y="11890"/>
                </a:lnTo>
                <a:lnTo>
                  <a:pt x="5130" y="11880"/>
                </a:lnTo>
                <a:lnTo>
                  <a:pt x="5130" y="11870"/>
                </a:lnTo>
                <a:lnTo>
                  <a:pt x="5120" y="11870"/>
                </a:lnTo>
                <a:lnTo>
                  <a:pt x="5120" y="11860"/>
                </a:lnTo>
                <a:lnTo>
                  <a:pt x="5120" y="11850"/>
                </a:lnTo>
                <a:lnTo>
                  <a:pt x="5120" y="11840"/>
                </a:lnTo>
                <a:lnTo>
                  <a:pt x="5110" y="11830"/>
                </a:lnTo>
                <a:lnTo>
                  <a:pt x="5110" y="11820"/>
                </a:lnTo>
                <a:lnTo>
                  <a:pt x="5110" y="11810"/>
                </a:lnTo>
                <a:lnTo>
                  <a:pt x="5100" y="11800"/>
                </a:lnTo>
                <a:lnTo>
                  <a:pt x="5100" y="11790"/>
                </a:lnTo>
                <a:lnTo>
                  <a:pt x="5090" y="11780"/>
                </a:lnTo>
                <a:lnTo>
                  <a:pt x="5090" y="11770"/>
                </a:lnTo>
                <a:lnTo>
                  <a:pt x="5080" y="11770"/>
                </a:lnTo>
                <a:lnTo>
                  <a:pt x="5080" y="11760"/>
                </a:lnTo>
                <a:lnTo>
                  <a:pt x="5070" y="11750"/>
                </a:lnTo>
                <a:lnTo>
                  <a:pt x="5070" y="11740"/>
                </a:lnTo>
                <a:lnTo>
                  <a:pt x="5060" y="11740"/>
                </a:lnTo>
                <a:lnTo>
                  <a:pt x="5060" y="11730"/>
                </a:lnTo>
                <a:lnTo>
                  <a:pt x="5050" y="11730"/>
                </a:lnTo>
                <a:lnTo>
                  <a:pt x="5050" y="11720"/>
                </a:lnTo>
                <a:lnTo>
                  <a:pt x="5050" y="11710"/>
                </a:lnTo>
                <a:lnTo>
                  <a:pt x="5040" y="11690"/>
                </a:lnTo>
                <a:lnTo>
                  <a:pt x="5040" y="11670"/>
                </a:lnTo>
                <a:lnTo>
                  <a:pt x="5030" y="11660"/>
                </a:lnTo>
                <a:lnTo>
                  <a:pt x="5030" y="11650"/>
                </a:lnTo>
                <a:lnTo>
                  <a:pt x="5030" y="11640"/>
                </a:lnTo>
                <a:lnTo>
                  <a:pt x="5030" y="11630"/>
                </a:lnTo>
                <a:lnTo>
                  <a:pt x="5030" y="11620"/>
                </a:lnTo>
                <a:lnTo>
                  <a:pt x="5030" y="11610"/>
                </a:lnTo>
                <a:lnTo>
                  <a:pt x="5030" y="11600"/>
                </a:lnTo>
                <a:lnTo>
                  <a:pt x="5030" y="11590"/>
                </a:lnTo>
                <a:lnTo>
                  <a:pt x="5030" y="11580"/>
                </a:lnTo>
                <a:lnTo>
                  <a:pt x="5020" y="11570"/>
                </a:lnTo>
                <a:lnTo>
                  <a:pt x="5020" y="11560"/>
                </a:lnTo>
                <a:lnTo>
                  <a:pt x="5020" y="11550"/>
                </a:lnTo>
                <a:lnTo>
                  <a:pt x="5010" y="11540"/>
                </a:lnTo>
                <a:lnTo>
                  <a:pt x="5010" y="11530"/>
                </a:lnTo>
                <a:lnTo>
                  <a:pt x="5000" y="11520"/>
                </a:lnTo>
                <a:lnTo>
                  <a:pt x="5000" y="11510"/>
                </a:lnTo>
                <a:lnTo>
                  <a:pt x="5000" y="11500"/>
                </a:lnTo>
                <a:lnTo>
                  <a:pt x="5000" y="11490"/>
                </a:lnTo>
                <a:lnTo>
                  <a:pt x="5000" y="11480"/>
                </a:lnTo>
                <a:lnTo>
                  <a:pt x="5000" y="11470"/>
                </a:lnTo>
                <a:lnTo>
                  <a:pt x="5000" y="11460"/>
                </a:lnTo>
                <a:lnTo>
                  <a:pt x="5000" y="11450"/>
                </a:lnTo>
                <a:lnTo>
                  <a:pt x="5000" y="11440"/>
                </a:lnTo>
                <a:lnTo>
                  <a:pt x="4990" y="11430"/>
                </a:lnTo>
                <a:lnTo>
                  <a:pt x="4990" y="11410"/>
                </a:lnTo>
                <a:lnTo>
                  <a:pt x="4990" y="11400"/>
                </a:lnTo>
                <a:lnTo>
                  <a:pt x="4980" y="11390"/>
                </a:lnTo>
                <a:lnTo>
                  <a:pt x="4990" y="11380"/>
                </a:lnTo>
                <a:lnTo>
                  <a:pt x="4990" y="11370"/>
                </a:lnTo>
                <a:lnTo>
                  <a:pt x="5000" y="11360"/>
                </a:lnTo>
                <a:lnTo>
                  <a:pt x="5000" y="11350"/>
                </a:lnTo>
                <a:lnTo>
                  <a:pt x="5000" y="11340"/>
                </a:lnTo>
                <a:lnTo>
                  <a:pt x="5000" y="11330"/>
                </a:lnTo>
                <a:lnTo>
                  <a:pt x="5000" y="11320"/>
                </a:lnTo>
                <a:lnTo>
                  <a:pt x="5000" y="11310"/>
                </a:lnTo>
                <a:lnTo>
                  <a:pt x="4990" y="11300"/>
                </a:lnTo>
                <a:lnTo>
                  <a:pt x="4990" y="11290"/>
                </a:lnTo>
                <a:lnTo>
                  <a:pt x="4990" y="11280"/>
                </a:lnTo>
                <a:lnTo>
                  <a:pt x="4990" y="11270"/>
                </a:lnTo>
                <a:lnTo>
                  <a:pt x="4990" y="11260"/>
                </a:lnTo>
                <a:lnTo>
                  <a:pt x="4990" y="11250"/>
                </a:lnTo>
                <a:lnTo>
                  <a:pt x="4990" y="11240"/>
                </a:lnTo>
                <a:lnTo>
                  <a:pt x="4990" y="11230"/>
                </a:lnTo>
                <a:lnTo>
                  <a:pt x="4990" y="11220"/>
                </a:lnTo>
                <a:lnTo>
                  <a:pt x="4990" y="11210"/>
                </a:lnTo>
                <a:lnTo>
                  <a:pt x="4990" y="11200"/>
                </a:lnTo>
                <a:lnTo>
                  <a:pt x="4980" y="11190"/>
                </a:lnTo>
                <a:lnTo>
                  <a:pt x="4980" y="11170"/>
                </a:lnTo>
                <a:lnTo>
                  <a:pt x="4980" y="11140"/>
                </a:lnTo>
                <a:lnTo>
                  <a:pt x="4980" y="11130"/>
                </a:lnTo>
                <a:lnTo>
                  <a:pt x="4980" y="11120"/>
                </a:lnTo>
                <a:lnTo>
                  <a:pt x="4980" y="11110"/>
                </a:lnTo>
                <a:lnTo>
                  <a:pt x="4980" y="11100"/>
                </a:lnTo>
                <a:lnTo>
                  <a:pt x="4980" y="11090"/>
                </a:lnTo>
                <a:lnTo>
                  <a:pt x="4990" y="11070"/>
                </a:lnTo>
                <a:lnTo>
                  <a:pt x="4990" y="11060"/>
                </a:lnTo>
                <a:lnTo>
                  <a:pt x="4990" y="11050"/>
                </a:lnTo>
                <a:lnTo>
                  <a:pt x="4990" y="11030"/>
                </a:lnTo>
                <a:lnTo>
                  <a:pt x="4990" y="11010"/>
                </a:lnTo>
                <a:lnTo>
                  <a:pt x="4990" y="11000"/>
                </a:lnTo>
                <a:lnTo>
                  <a:pt x="4990" y="10990"/>
                </a:lnTo>
                <a:lnTo>
                  <a:pt x="4990" y="10980"/>
                </a:lnTo>
                <a:lnTo>
                  <a:pt x="4990" y="10960"/>
                </a:lnTo>
                <a:lnTo>
                  <a:pt x="4990" y="10950"/>
                </a:lnTo>
                <a:lnTo>
                  <a:pt x="4990" y="10940"/>
                </a:lnTo>
                <a:lnTo>
                  <a:pt x="4990" y="10930"/>
                </a:lnTo>
                <a:lnTo>
                  <a:pt x="4980" y="10920"/>
                </a:lnTo>
                <a:lnTo>
                  <a:pt x="4980" y="10910"/>
                </a:lnTo>
                <a:lnTo>
                  <a:pt x="4980" y="10900"/>
                </a:lnTo>
                <a:lnTo>
                  <a:pt x="4970" y="10890"/>
                </a:lnTo>
                <a:lnTo>
                  <a:pt x="4970" y="10880"/>
                </a:lnTo>
                <a:lnTo>
                  <a:pt x="4970" y="10870"/>
                </a:lnTo>
                <a:lnTo>
                  <a:pt x="4960" y="10860"/>
                </a:lnTo>
                <a:lnTo>
                  <a:pt x="4960" y="10850"/>
                </a:lnTo>
                <a:lnTo>
                  <a:pt x="4950" y="10830"/>
                </a:lnTo>
                <a:lnTo>
                  <a:pt x="4950" y="10820"/>
                </a:lnTo>
                <a:lnTo>
                  <a:pt x="4940" y="10810"/>
                </a:lnTo>
                <a:lnTo>
                  <a:pt x="4940" y="10800"/>
                </a:lnTo>
                <a:lnTo>
                  <a:pt x="4930" y="10780"/>
                </a:lnTo>
                <a:lnTo>
                  <a:pt x="4930" y="10770"/>
                </a:lnTo>
                <a:lnTo>
                  <a:pt x="4930" y="10760"/>
                </a:lnTo>
                <a:lnTo>
                  <a:pt x="4920" y="10750"/>
                </a:lnTo>
                <a:lnTo>
                  <a:pt x="4920" y="10740"/>
                </a:lnTo>
                <a:lnTo>
                  <a:pt x="4920" y="10730"/>
                </a:lnTo>
                <a:lnTo>
                  <a:pt x="4920" y="10720"/>
                </a:lnTo>
                <a:lnTo>
                  <a:pt x="4910" y="10700"/>
                </a:lnTo>
                <a:lnTo>
                  <a:pt x="4910" y="10690"/>
                </a:lnTo>
                <a:lnTo>
                  <a:pt x="4900" y="10680"/>
                </a:lnTo>
                <a:lnTo>
                  <a:pt x="4900" y="10670"/>
                </a:lnTo>
                <a:lnTo>
                  <a:pt x="4890" y="10660"/>
                </a:lnTo>
                <a:lnTo>
                  <a:pt x="4890" y="10640"/>
                </a:lnTo>
                <a:lnTo>
                  <a:pt x="4890" y="10630"/>
                </a:lnTo>
                <a:lnTo>
                  <a:pt x="4880" y="10620"/>
                </a:lnTo>
                <a:lnTo>
                  <a:pt x="4880" y="10610"/>
                </a:lnTo>
                <a:lnTo>
                  <a:pt x="4870" y="10600"/>
                </a:lnTo>
                <a:lnTo>
                  <a:pt x="4870" y="10590"/>
                </a:lnTo>
                <a:lnTo>
                  <a:pt x="4870" y="10580"/>
                </a:lnTo>
                <a:lnTo>
                  <a:pt x="4870" y="10570"/>
                </a:lnTo>
                <a:lnTo>
                  <a:pt x="4860" y="10570"/>
                </a:lnTo>
                <a:lnTo>
                  <a:pt x="4860" y="10560"/>
                </a:lnTo>
                <a:lnTo>
                  <a:pt x="4860" y="10550"/>
                </a:lnTo>
                <a:lnTo>
                  <a:pt x="4860" y="10540"/>
                </a:lnTo>
                <a:lnTo>
                  <a:pt x="4860" y="10530"/>
                </a:lnTo>
                <a:lnTo>
                  <a:pt x="4850" y="10520"/>
                </a:lnTo>
                <a:lnTo>
                  <a:pt x="4860" y="10520"/>
                </a:lnTo>
                <a:lnTo>
                  <a:pt x="4860" y="10510"/>
                </a:lnTo>
                <a:lnTo>
                  <a:pt x="4860" y="10500"/>
                </a:lnTo>
                <a:lnTo>
                  <a:pt x="4860" y="10490"/>
                </a:lnTo>
                <a:lnTo>
                  <a:pt x="4870" y="10480"/>
                </a:lnTo>
                <a:lnTo>
                  <a:pt x="4870" y="10470"/>
                </a:lnTo>
                <a:lnTo>
                  <a:pt x="4870" y="10460"/>
                </a:lnTo>
                <a:lnTo>
                  <a:pt x="4870" y="10450"/>
                </a:lnTo>
                <a:lnTo>
                  <a:pt x="4870" y="10440"/>
                </a:lnTo>
                <a:lnTo>
                  <a:pt x="4870" y="10430"/>
                </a:lnTo>
                <a:lnTo>
                  <a:pt x="4860" y="10420"/>
                </a:lnTo>
                <a:lnTo>
                  <a:pt x="4860" y="10410"/>
                </a:lnTo>
                <a:lnTo>
                  <a:pt x="4860" y="10400"/>
                </a:lnTo>
                <a:lnTo>
                  <a:pt x="4850" y="10390"/>
                </a:lnTo>
                <a:lnTo>
                  <a:pt x="4850" y="10370"/>
                </a:lnTo>
                <a:lnTo>
                  <a:pt x="4840" y="10360"/>
                </a:lnTo>
                <a:lnTo>
                  <a:pt x="4840" y="10350"/>
                </a:lnTo>
                <a:lnTo>
                  <a:pt x="4840" y="10340"/>
                </a:lnTo>
                <a:lnTo>
                  <a:pt x="4830" y="10330"/>
                </a:lnTo>
                <a:lnTo>
                  <a:pt x="4830" y="10320"/>
                </a:lnTo>
                <a:lnTo>
                  <a:pt x="4830" y="10310"/>
                </a:lnTo>
                <a:lnTo>
                  <a:pt x="4830" y="10300"/>
                </a:lnTo>
                <a:lnTo>
                  <a:pt x="4830" y="10290"/>
                </a:lnTo>
                <a:lnTo>
                  <a:pt x="4820" y="10290"/>
                </a:lnTo>
                <a:lnTo>
                  <a:pt x="4820" y="10280"/>
                </a:lnTo>
                <a:lnTo>
                  <a:pt x="4810" y="10270"/>
                </a:lnTo>
                <a:lnTo>
                  <a:pt x="4800" y="10260"/>
                </a:lnTo>
                <a:lnTo>
                  <a:pt x="4800" y="10250"/>
                </a:lnTo>
                <a:lnTo>
                  <a:pt x="4790" y="10240"/>
                </a:lnTo>
                <a:lnTo>
                  <a:pt x="4790" y="10230"/>
                </a:lnTo>
                <a:lnTo>
                  <a:pt x="4790" y="10220"/>
                </a:lnTo>
                <a:lnTo>
                  <a:pt x="4780" y="10210"/>
                </a:lnTo>
                <a:lnTo>
                  <a:pt x="4780" y="10200"/>
                </a:lnTo>
                <a:lnTo>
                  <a:pt x="4770" y="10190"/>
                </a:lnTo>
                <a:lnTo>
                  <a:pt x="4770" y="10180"/>
                </a:lnTo>
                <a:lnTo>
                  <a:pt x="4760" y="10170"/>
                </a:lnTo>
                <a:lnTo>
                  <a:pt x="4760" y="10160"/>
                </a:lnTo>
                <a:lnTo>
                  <a:pt x="4760" y="10150"/>
                </a:lnTo>
                <a:lnTo>
                  <a:pt x="4760" y="10140"/>
                </a:lnTo>
                <a:lnTo>
                  <a:pt x="4760" y="10130"/>
                </a:lnTo>
                <a:lnTo>
                  <a:pt x="4760" y="10120"/>
                </a:lnTo>
                <a:lnTo>
                  <a:pt x="4760" y="10110"/>
                </a:lnTo>
                <a:lnTo>
                  <a:pt x="4770" y="10100"/>
                </a:lnTo>
                <a:lnTo>
                  <a:pt x="4770" y="10090"/>
                </a:lnTo>
                <a:lnTo>
                  <a:pt x="4770" y="10080"/>
                </a:lnTo>
                <a:lnTo>
                  <a:pt x="4770" y="10070"/>
                </a:lnTo>
                <a:lnTo>
                  <a:pt x="4770" y="10060"/>
                </a:lnTo>
                <a:lnTo>
                  <a:pt x="4770" y="10050"/>
                </a:lnTo>
                <a:lnTo>
                  <a:pt x="4780" y="10050"/>
                </a:lnTo>
                <a:lnTo>
                  <a:pt x="4780" y="10040"/>
                </a:lnTo>
                <a:lnTo>
                  <a:pt x="4780" y="10030"/>
                </a:lnTo>
                <a:lnTo>
                  <a:pt x="4780" y="10020"/>
                </a:lnTo>
                <a:lnTo>
                  <a:pt x="4780" y="10000"/>
                </a:lnTo>
                <a:lnTo>
                  <a:pt x="4780" y="9990"/>
                </a:lnTo>
                <a:lnTo>
                  <a:pt x="4780" y="9980"/>
                </a:lnTo>
                <a:lnTo>
                  <a:pt x="4780" y="9970"/>
                </a:lnTo>
                <a:lnTo>
                  <a:pt x="4770" y="9960"/>
                </a:lnTo>
                <a:lnTo>
                  <a:pt x="4770" y="9950"/>
                </a:lnTo>
                <a:lnTo>
                  <a:pt x="4770" y="9940"/>
                </a:lnTo>
                <a:lnTo>
                  <a:pt x="4760" y="9930"/>
                </a:lnTo>
                <a:lnTo>
                  <a:pt x="4760" y="9920"/>
                </a:lnTo>
                <a:lnTo>
                  <a:pt x="4760" y="9910"/>
                </a:lnTo>
                <a:lnTo>
                  <a:pt x="4760" y="9900"/>
                </a:lnTo>
                <a:lnTo>
                  <a:pt x="4750" y="9890"/>
                </a:lnTo>
                <a:lnTo>
                  <a:pt x="4750" y="9870"/>
                </a:lnTo>
                <a:lnTo>
                  <a:pt x="4740" y="9860"/>
                </a:lnTo>
                <a:lnTo>
                  <a:pt x="4740" y="9850"/>
                </a:lnTo>
                <a:lnTo>
                  <a:pt x="4740" y="9840"/>
                </a:lnTo>
                <a:lnTo>
                  <a:pt x="4730" y="9830"/>
                </a:lnTo>
                <a:lnTo>
                  <a:pt x="4730" y="9820"/>
                </a:lnTo>
                <a:lnTo>
                  <a:pt x="4730" y="9810"/>
                </a:lnTo>
                <a:lnTo>
                  <a:pt x="4720" y="9800"/>
                </a:lnTo>
                <a:lnTo>
                  <a:pt x="4720" y="9790"/>
                </a:lnTo>
                <a:lnTo>
                  <a:pt x="4720" y="9780"/>
                </a:lnTo>
                <a:lnTo>
                  <a:pt x="4720" y="9770"/>
                </a:lnTo>
                <a:lnTo>
                  <a:pt x="4720" y="9760"/>
                </a:lnTo>
                <a:lnTo>
                  <a:pt x="4720" y="9750"/>
                </a:lnTo>
                <a:lnTo>
                  <a:pt x="4720" y="9740"/>
                </a:lnTo>
                <a:lnTo>
                  <a:pt x="4720" y="9730"/>
                </a:lnTo>
                <a:lnTo>
                  <a:pt x="4720" y="9720"/>
                </a:lnTo>
                <a:lnTo>
                  <a:pt x="4720" y="9710"/>
                </a:lnTo>
                <a:lnTo>
                  <a:pt x="4720" y="9700"/>
                </a:lnTo>
                <a:lnTo>
                  <a:pt x="4710" y="9700"/>
                </a:lnTo>
                <a:lnTo>
                  <a:pt x="4710" y="9690"/>
                </a:lnTo>
                <a:lnTo>
                  <a:pt x="4710" y="9680"/>
                </a:lnTo>
                <a:lnTo>
                  <a:pt x="4710" y="9670"/>
                </a:lnTo>
                <a:lnTo>
                  <a:pt x="4710" y="9660"/>
                </a:lnTo>
                <a:lnTo>
                  <a:pt x="4710" y="9640"/>
                </a:lnTo>
                <a:lnTo>
                  <a:pt x="4710" y="9630"/>
                </a:lnTo>
                <a:lnTo>
                  <a:pt x="4700" y="9610"/>
                </a:lnTo>
                <a:lnTo>
                  <a:pt x="4700" y="9600"/>
                </a:lnTo>
                <a:lnTo>
                  <a:pt x="4700" y="9590"/>
                </a:lnTo>
                <a:lnTo>
                  <a:pt x="4700" y="9580"/>
                </a:lnTo>
                <a:lnTo>
                  <a:pt x="4710" y="9570"/>
                </a:lnTo>
                <a:lnTo>
                  <a:pt x="4710" y="9560"/>
                </a:lnTo>
                <a:lnTo>
                  <a:pt x="4710" y="9550"/>
                </a:lnTo>
                <a:lnTo>
                  <a:pt x="4710" y="9540"/>
                </a:lnTo>
                <a:lnTo>
                  <a:pt x="4710" y="9530"/>
                </a:lnTo>
                <a:lnTo>
                  <a:pt x="4710" y="9520"/>
                </a:lnTo>
                <a:lnTo>
                  <a:pt x="4710" y="9510"/>
                </a:lnTo>
                <a:lnTo>
                  <a:pt x="4710" y="9500"/>
                </a:lnTo>
                <a:lnTo>
                  <a:pt x="4710" y="9490"/>
                </a:lnTo>
                <a:lnTo>
                  <a:pt x="4700" y="9490"/>
                </a:lnTo>
                <a:lnTo>
                  <a:pt x="4700" y="9480"/>
                </a:lnTo>
                <a:lnTo>
                  <a:pt x="4700" y="9470"/>
                </a:lnTo>
                <a:lnTo>
                  <a:pt x="4700" y="9460"/>
                </a:lnTo>
                <a:lnTo>
                  <a:pt x="4700" y="9450"/>
                </a:lnTo>
                <a:lnTo>
                  <a:pt x="4690" y="9450"/>
                </a:lnTo>
                <a:lnTo>
                  <a:pt x="4690" y="9440"/>
                </a:lnTo>
                <a:lnTo>
                  <a:pt x="4690" y="9430"/>
                </a:lnTo>
                <a:lnTo>
                  <a:pt x="4690" y="9420"/>
                </a:lnTo>
                <a:lnTo>
                  <a:pt x="4690" y="9410"/>
                </a:lnTo>
                <a:lnTo>
                  <a:pt x="4680" y="9400"/>
                </a:lnTo>
                <a:lnTo>
                  <a:pt x="4680" y="9390"/>
                </a:lnTo>
                <a:lnTo>
                  <a:pt x="4680" y="9380"/>
                </a:lnTo>
                <a:lnTo>
                  <a:pt x="4670" y="9370"/>
                </a:lnTo>
                <a:lnTo>
                  <a:pt x="4670" y="9360"/>
                </a:lnTo>
                <a:lnTo>
                  <a:pt x="4670" y="9350"/>
                </a:lnTo>
                <a:lnTo>
                  <a:pt x="4660" y="9350"/>
                </a:lnTo>
                <a:lnTo>
                  <a:pt x="4660" y="9340"/>
                </a:lnTo>
                <a:lnTo>
                  <a:pt x="4660" y="9330"/>
                </a:lnTo>
                <a:lnTo>
                  <a:pt x="4660" y="9320"/>
                </a:lnTo>
                <a:lnTo>
                  <a:pt x="4650" y="9310"/>
                </a:lnTo>
                <a:lnTo>
                  <a:pt x="4650" y="9300"/>
                </a:lnTo>
                <a:lnTo>
                  <a:pt x="4650" y="9290"/>
                </a:lnTo>
                <a:lnTo>
                  <a:pt x="4640" y="9290"/>
                </a:lnTo>
                <a:lnTo>
                  <a:pt x="4640" y="9280"/>
                </a:lnTo>
                <a:lnTo>
                  <a:pt x="4640" y="9270"/>
                </a:lnTo>
                <a:lnTo>
                  <a:pt x="4630" y="9250"/>
                </a:lnTo>
                <a:lnTo>
                  <a:pt x="4620" y="9240"/>
                </a:lnTo>
                <a:lnTo>
                  <a:pt x="4620" y="9230"/>
                </a:lnTo>
                <a:lnTo>
                  <a:pt x="4620" y="9220"/>
                </a:lnTo>
                <a:lnTo>
                  <a:pt x="4610" y="9210"/>
                </a:lnTo>
                <a:lnTo>
                  <a:pt x="4610" y="9200"/>
                </a:lnTo>
                <a:lnTo>
                  <a:pt x="4610" y="9190"/>
                </a:lnTo>
                <a:lnTo>
                  <a:pt x="4610" y="9180"/>
                </a:lnTo>
                <a:lnTo>
                  <a:pt x="4610" y="9170"/>
                </a:lnTo>
                <a:lnTo>
                  <a:pt x="4610" y="9160"/>
                </a:lnTo>
                <a:lnTo>
                  <a:pt x="4610" y="9150"/>
                </a:lnTo>
                <a:lnTo>
                  <a:pt x="4610" y="9140"/>
                </a:lnTo>
                <a:lnTo>
                  <a:pt x="4610" y="9130"/>
                </a:lnTo>
                <a:lnTo>
                  <a:pt x="4610" y="9120"/>
                </a:lnTo>
                <a:lnTo>
                  <a:pt x="4620" y="9110"/>
                </a:lnTo>
                <a:lnTo>
                  <a:pt x="4620" y="9100"/>
                </a:lnTo>
                <a:lnTo>
                  <a:pt x="4620" y="9090"/>
                </a:lnTo>
                <a:lnTo>
                  <a:pt x="4620" y="9080"/>
                </a:lnTo>
                <a:lnTo>
                  <a:pt x="4620" y="9060"/>
                </a:lnTo>
                <a:lnTo>
                  <a:pt x="4620" y="9050"/>
                </a:lnTo>
                <a:lnTo>
                  <a:pt x="4610" y="9040"/>
                </a:lnTo>
                <a:lnTo>
                  <a:pt x="4610" y="9020"/>
                </a:lnTo>
                <a:lnTo>
                  <a:pt x="4610" y="9010"/>
                </a:lnTo>
                <a:lnTo>
                  <a:pt x="4610" y="9000"/>
                </a:lnTo>
                <a:lnTo>
                  <a:pt x="4610" y="8990"/>
                </a:lnTo>
                <a:lnTo>
                  <a:pt x="4610" y="8980"/>
                </a:lnTo>
                <a:lnTo>
                  <a:pt x="4610" y="8970"/>
                </a:lnTo>
                <a:lnTo>
                  <a:pt x="4600" y="8970"/>
                </a:lnTo>
                <a:lnTo>
                  <a:pt x="4600" y="8960"/>
                </a:lnTo>
                <a:lnTo>
                  <a:pt x="4600" y="8950"/>
                </a:lnTo>
                <a:lnTo>
                  <a:pt x="4600" y="8940"/>
                </a:lnTo>
                <a:lnTo>
                  <a:pt x="4590" y="8940"/>
                </a:lnTo>
                <a:lnTo>
                  <a:pt x="4590" y="8930"/>
                </a:lnTo>
                <a:lnTo>
                  <a:pt x="4590" y="8920"/>
                </a:lnTo>
                <a:lnTo>
                  <a:pt x="4590" y="8910"/>
                </a:lnTo>
                <a:lnTo>
                  <a:pt x="4590" y="8900"/>
                </a:lnTo>
                <a:lnTo>
                  <a:pt x="4590" y="8890"/>
                </a:lnTo>
                <a:lnTo>
                  <a:pt x="4580" y="8890"/>
                </a:lnTo>
                <a:lnTo>
                  <a:pt x="4580" y="8880"/>
                </a:lnTo>
                <a:lnTo>
                  <a:pt x="4580" y="8870"/>
                </a:lnTo>
                <a:lnTo>
                  <a:pt x="4580" y="8860"/>
                </a:lnTo>
                <a:lnTo>
                  <a:pt x="4580" y="8850"/>
                </a:lnTo>
                <a:lnTo>
                  <a:pt x="4570" y="8840"/>
                </a:lnTo>
                <a:lnTo>
                  <a:pt x="4570" y="8830"/>
                </a:lnTo>
                <a:lnTo>
                  <a:pt x="4560" y="8820"/>
                </a:lnTo>
                <a:lnTo>
                  <a:pt x="4560" y="8810"/>
                </a:lnTo>
                <a:lnTo>
                  <a:pt x="4560" y="8800"/>
                </a:lnTo>
                <a:lnTo>
                  <a:pt x="4550" y="8790"/>
                </a:lnTo>
                <a:lnTo>
                  <a:pt x="4550" y="8780"/>
                </a:lnTo>
                <a:lnTo>
                  <a:pt x="4550" y="8770"/>
                </a:lnTo>
                <a:lnTo>
                  <a:pt x="4550" y="8760"/>
                </a:lnTo>
                <a:lnTo>
                  <a:pt x="4550" y="8750"/>
                </a:lnTo>
                <a:lnTo>
                  <a:pt x="4550" y="8740"/>
                </a:lnTo>
                <a:lnTo>
                  <a:pt x="4550" y="8730"/>
                </a:lnTo>
                <a:lnTo>
                  <a:pt x="4550" y="8720"/>
                </a:lnTo>
                <a:lnTo>
                  <a:pt x="4550" y="8710"/>
                </a:lnTo>
                <a:lnTo>
                  <a:pt x="4550" y="8700"/>
                </a:lnTo>
                <a:lnTo>
                  <a:pt x="4550" y="8690"/>
                </a:lnTo>
                <a:lnTo>
                  <a:pt x="4550" y="8680"/>
                </a:lnTo>
                <a:lnTo>
                  <a:pt x="4550" y="8670"/>
                </a:lnTo>
                <a:lnTo>
                  <a:pt x="4550" y="8660"/>
                </a:lnTo>
                <a:lnTo>
                  <a:pt x="4550" y="8650"/>
                </a:lnTo>
                <a:lnTo>
                  <a:pt x="4550" y="8640"/>
                </a:lnTo>
                <a:lnTo>
                  <a:pt x="4550" y="8630"/>
                </a:lnTo>
                <a:lnTo>
                  <a:pt x="4550" y="8620"/>
                </a:lnTo>
                <a:lnTo>
                  <a:pt x="4550" y="8610"/>
                </a:lnTo>
                <a:lnTo>
                  <a:pt x="4550" y="8600"/>
                </a:lnTo>
                <a:lnTo>
                  <a:pt x="4550" y="8590"/>
                </a:lnTo>
                <a:lnTo>
                  <a:pt x="4550" y="8580"/>
                </a:lnTo>
                <a:lnTo>
                  <a:pt x="4550" y="8570"/>
                </a:lnTo>
                <a:lnTo>
                  <a:pt x="4550" y="8560"/>
                </a:lnTo>
                <a:lnTo>
                  <a:pt x="4560" y="8550"/>
                </a:lnTo>
                <a:lnTo>
                  <a:pt x="4560" y="8540"/>
                </a:lnTo>
                <a:lnTo>
                  <a:pt x="4560" y="8530"/>
                </a:lnTo>
                <a:lnTo>
                  <a:pt x="4560" y="8520"/>
                </a:lnTo>
                <a:lnTo>
                  <a:pt x="4570" y="8520"/>
                </a:lnTo>
                <a:lnTo>
                  <a:pt x="4570" y="8510"/>
                </a:lnTo>
                <a:lnTo>
                  <a:pt x="4570" y="8500"/>
                </a:lnTo>
                <a:lnTo>
                  <a:pt x="4570" y="8490"/>
                </a:lnTo>
                <a:lnTo>
                  <a:pt x="4570" y="8480"/>
                </a:lnTo>
                <a:lnTo>
                  <a:pt x="4570" y="8470"/>
                </a:lnTo>
                <a:lnTo>
                  <a:pt x="4570" y="8460"/>
                </a:lnTo>
                <a:lnTo>
                  <a:pt x="4570" y="8450"/>
                </a:lnTo>
                <a:lnTo>
                  <a:pt x="4570" y="8440"/>
                </a:lnTo>
                <a:lnTo>
                  <a:pt x="4570" y="8430"/>
                </a:lnTo>
                <a:lnTo>
                  <a:pt x="4580" y="8430"/>
                </a:lnTo>
                <a:lnTo>
                  <a:pt x="4580" y="8420"/>
                </a:lnTo>
                <a:lnTo>
                  <a:pt x="4580" y="8410"/>
                </a:lnTo>
                <a:lnTo>
                  <a:pt x="4580" y="8400"/>
                </a:lnTo>
                <a:lnTo>
                  <a:pt x="4580" y="8390"/>
                </a:lnTo>
                <a:lnTo>
                  <a:pt x="4580" y="8380"/>
                </a:lnTo>
                <a:lnTo>
                  <a:pt x="4570" y="8370"/>
                </a:lnTo>
                <a:lnTo>
                  <a:pt x="4570" y="8360"/>
                </a:lnTo>
                <a:lnTo>
                  <a:pt x="4570" y="8350"/>
                </a:lnTo>
                <a:lnTo>
                  <a:pt x="4570" y="8340"/>
                </a:lnTo>
                <a:lnTo>
                  <a:pt x="4570" y="8330"/>
                </a:lnTo>
                <a:lnTo>
                  <a:pt x="4560" y="8330"/>
                </a:lnTo>
                <a:lnTo>
                  <a:pt x="4560" y="8320"/>
                </a:lnTo>
                <a:lnTo>
                  <a:pt x="4570" y="8320"/>
                </a:lnTo>
                <a:lnTo>
                  <a:pt x="4560" y="8310"/>
                </a:lnTo>
                <a:lnTo>
                  <a:pt x="4570" y="8300"/>
                </a:lnTo>
                <a:lnTo>
                  <a:pt x="4570" y="8290"/>
                </a:lnTo>
                <a:lnTo>
                  <a:pt x="4570" y="8280"/>
                </a:lnTo>
                <a:lnTo>
                  <a:pt x="4570" y="8260"/>
                </a:lnTo>
                <a:lnTo>
                  <a:pt x="4570" y="8250"/>
                </a:lnTo>
                <a:lnTo>
                  <a:pt x="4580" y="8240"/>
                </a:lnTo>
                <a:lnTo>
                  <a:pt x="4580" y="8230"/>
                </a:lnTo>
                <a:lnTo>
                  <a:pt x="4580" y="8220"/>
                </a:lnTo>
                <a:lnTo>
                  <a:pt x="4580" y="8210"/>
                </a:lnTo>
                <a:lnTo>
                  <a:pt x="4580" y="8200"/>
                </a:lnTo>
                <a:lnTo>
                  <a:pt x="4580" y="8190"/>
                </a:lnTo>
                <a:lnTo>
                  <a:pt x="4580" y="8180"/>
                </a:lnTo>
                <a:lnTo>
                  <a:pt x="4570" y="8170"/>
                </a:lnTo>
                <a:lnTo>
                  <a:pt x="4570" y="8160"/>
                </a:lnTo>
                <a:lnTo>
                  <a:pt x="4570" y="8150"/>
                </a:lnTo>
                <a:lnTo>
                  <a:pt x="4570" y="8140"/>
                </a:lnTo>
                <a:lnTo>
                  <a:pt x="4570" y="8130"/>
                </a:lnTo>
                <a:lnTo>
                  <a:pt x="4570" y="8120"/>
                </a:lnTo>
                <a:lnTo>
                  <a:pt x="4570" y="8100"/>
                </a:lnTo>
                <a:lnTo>
                  <a:pt x="4570" y="8090"/>
                </a:lnTo>
                <a:lnTo>
                  <a:pt x="4570" y="8080"/>
                </a:lnTo>
                <a:lnTo>
                  <a:pt x="4570" y="8070"/>
                </a:lnTo>
                <a:lnTo>
                  <a:pt x="4570" y="8060"/>
                </a:lnTo>
                <a:lnTo>
                  <a:pt x="4580" y="8060"/>
                </a:lnTo>
                <a:lnTo>
                  <a:pt x="4580" y="8050"/>
                </a:lnTo>
                <a:lnTo>
                  <a:pt x="4580" y="8040"/>
                </a:lnTo>
                <a:lnTo>
                  <a:pt x="4590" y="8030"/>
                </a:lnTo>
                <a:lnTo>
                  <a:pt x="4590" y="8020"/>
                </a:lnTo>
                <a:lnTo>
                  <a:pt x="4590" y="8010"/>
                </a:lnTo>
                <a:lnTo>
                  <a:pt x="4580" y="8000"/>
                </a:lnTo>
                <a:lnTo>
                  <a:pt x="4580" y="7990"/>
                </a:lnTo>
                <a:lnTo>
                  <a:pt x="4580" y="7980"/>
                </a:lnTo>
                <a:lnTo>
                  <a:pt x="4580" y="7970"/>
                </a:lnTo>
                <a:lnTo>
                  <a:pt x="4580" y="7960"/>
                </a:lnTo>
                <a:lnTo>
                  <a:pt x="4570" y="7950"/>
                </a:lnTo>
                <a:lnTo>
                  <a:pt x="4570" y="7940"/>
                </a:lnTo>
                <a:lnTo>
                  <a:pt x="4570" y="7930"/>
                </a:lnTo>
                <a:lnTo>
                  <a:pt x="4570" y="7920"/>
                </a:lnTo>
                <a:lnTo>
                  <a:pt x="4570" y="7900"/>
                </a:lnTo>
                <a:lnTo>
                  <a:pt x="4560" y="7890"/>
                </a:lnTo>
                <a:lnTo>
                  <a:pt x="4560" y="7870"/>
                </a:lnTo>
                <a:lnTo>
                  <a:pt x="4560" y="7860"/>
                </a:lnTo>
                <a:lnTo>
                  <a:pt x="4560" y="7850"/>
                </a:lnTo>
                <a:lnTo>
                  <a:pt x="4570" y="7850"/>
                </a:lnTo>
                <a:lnTo>
                  <a:pt x="4570" y="7840"/>
                </a:lnTo>
                <a:lnTo>
                  <a:pt x="4580" y="7830"/>
                </a:lnTo>
                <a:lnTo>
                  <a:pt x="4580" y="7820"/>
                </a:lnTo>
                <a:lnTo>
                  <a:pt x="4580" y="7810"/>
                </a:lnTo>
                <a:lnTo>
                  <a:pt x="4580" y="7800"/>
                </a:lnTo>
                <a:lnTo>
                  <a:pt x="4590" y="7790"/>
                </a:lnTo>
                <a:lnTo>
                  <a:pt x="4590" y="7780"/>
                </a:lnTo>
                <a:lnTo>
                  <a:pt x="4590" y="7770"/>
                </a:lnTo>
                <a:lnTo>
                  <a:pt x="4600" y="7760"/>
                </a:lnTo>
                <a:lnTo>
                  <a:pt x="4600" y="7750"/>
                </a:lnTo>
                <a:lnTo>
                  <a:pt x="4600" y="7740"/>
                </a:lnTo>
                <a:lnTo>
                  <a:pt x="4600" y="7730"/>
                </a:lnTo>
                <a:lnTo>
                  <a:pt x="4600" y="7720"/>
                </a:lnTo>
                <a:lnTo>
                  <a:pt x="4610" y="7720"/>
                </a:lnTo>
                <a:lnTo>
                  <a:pt x="4610" y="7710"/>
                </a:lnTo>
                <a:lnTo>
                  <a:pt x="4610" y="7700"/>
                </a:lnTo>
                <a:lnTo>
                  <a:pt x="4610" y="7690"/>
                </a:lnTo>
                <a:lnTo>
                  <a:pt x="4610" y="7680"/>
                </a:lnTo>
                <a:lnTo>
                  <a:pt x="4610" y="7670"/>
                </a:lnTo>
                <a:lnTo>
                  <a:pt x="4610" y="7660"/>
                </a:lnTo>
                <a:lnTo>
                  <a:pt x="4610" y="7650"/>
                </a:lnTo>
                <a:lnTo>
                  <a:pt x="4610" y="7640"/>
                </a:lnTo>
                <a:lnTo>
                  <a:pt x="4610" y="7630"/>
                </a:lnTo>
                <a:lnTo>
                  <a:pt x="4610" y="7620"/>
                </a:lnTo>
                <a:lnTo>
                  <a:pt x="4610" y="7610"/>
                </a:lnTo>
                <a:lnTo>
                  <a:pt x="4610" y="7600"/>
                </a:lnTo>
                <a:lnTo>
                  <a:pt x="4610" y="7590"/>
                </a:lnTo>
                <a:lnTo>
                  <a:pt x="4600" y="7580"/>
                </a:lnTo>
                <a:lnTo>
                  <a:pt x="4600" y="7570"/>
                </a:lnTo>
                <a:lnTo>
                  <a:pt x="4610" y="7560"/>
                </a:lnTo>
                <a:lnTo>
                  <a:pt x="4610" y="7550"/>
                </a:lnTo>
                <a:lnTo>
                  <a:pt x="4610" y="7540"/>
                </a:lnTo>
                <a:lnTo>
                  <a:pt x="4610" y="7530"/>
                </a:lnTo>
                <a:lnTo>
                  <a:pt x="4610" y="7520"/>
                </a:lnTo>
                <a:lnTo>
                  <a:pt x="4610" y="7510"/>
                </a:lnTo>
                <a:lnTo>
                  <a:pt x="4610" y="7500"/>
                </a:lnTo>
                <a:lnTo>
                  <a:pt x="4620" y="7500"/>
                </a:lnTo>
                <a:lnTo>
                  <a:pt x="4620" y="7490"/>
                </a:lnTo>
                <a:lnTo>
                  <a:pt x="4620" y="7480"/>
                </a:lnTo>
                <a:lnTo>
                  <a:pt x="4620" y="7470"/>
                </a:lnTo>
                <a:lnTo>
                  <a:pt x="4620" y="7460"/>
                </a:lnTo>
                <a:lnTo>
                  <a:pt x="4620" y="7450"/>
                </a:lnTo>
                <a:lnTo>
                  <a:pt x="4620" y="7440"/>
                </a:lnTo>
                <a:lnTo>
                  <a:pt x="4620" y="7430"/>
                </a:lnTo>
                <a:lnTo>
                  <a:pt x="4620" y="7420"/>
                </a:lnTo>
                <a:lnTo>
                  <a:pt x="4620" y="7400"/>
                </a:lnTo>
                <a:lnTo>
                  <a:pt x="4620" y="7390"/>
                </a:lnTo>
                <a:lnTo>
                  <a:pt x="4630" y="7380"/>
                </a:lnTo>
                <a:lnTo>
                  <a:pt x="4630" y="7370"/>
                </a:lnTo>
                <a:lnTo>
                  <a:pt x="4640" y="7360"/>
                </a:lnTo>
                <a:lnTo>
                  <a:pt x="4650" y="7350"/>
                </a:lnTo>
                <a:lnTo>
                  <a:pt x="4660" y="7340"/>
                </a:lnTo>
                <a:lnTo>
                  <a:pt x="4670" y="7340"/>
                </a:lnTo>
                <a:lnTo>
                  <a:pt x="4670" y="7330"/>
                </a:lnTo>
                <a:lnTo>
                  <a:pt x="4680" y="7320"/>
                </a:lnTo>
                <a:lnTo>
                  <a:pt x="4680" y="7310"/>
                </a:lnTo>
                <a:lnTo>
                  <a:pt x="4690" y="7300"/>
                </a:lnTo>
                <a:lnTo>
                  <a:pt x="4690" y="7290"/>
                </a:lnTo>
                <a:lnTo>
                  <a:pt x="4690" y="7280"/>
                </a:lnTo>
                <a:lnTo>
                  <a:pt x="4690" y="7270"/>
                </a:lnTo>
                <a:lnTo>
                  <a:pt x="4690" y="7260"/>
                </a:lnTo>
                <a:lnTo>
                  <a:pt x="4690" y="7250"/>
                </a:lnTo>
                <a:lnTo>
                  <a:pt x="4680" y="7240"/>
                </a:lnTo>
                <a:lnTo>
                  <a:pt x="4680" y="7230"/>
                </a:lnTo>
                <a:lnTo>
                  <a:pt x="4680" y="7220"/>
                </a:lnTo>
                <a:lnTo>
                  <a:pt x="4680" y="7210"/>
                </a:lnTo>
                <a:lnTo>
                  <a:pt x="4680" y="7200"/>
                </a:lnTo>
                <a:lnTo>
                  <a:pt x="4680" y="7190"/>
                </a:lnTo>
                <a:lnTo>
                  <a:pt x="4680" y="7180"/>
                </a:lnTo>
                <a:lnTo>
                  <a:pt x="4680" y="7170"/>
                </a:lnTo>
                <a:lnTo>
                  <a:pt x="4680" y="7160"/>
                </a:lnTo>
                <a:lnTo>
                  <a:pt x="4670" y="7150"/>
                </a:lnTo>
                <a:lnTo>
                  <a:pt x="4670" y="7140"/>
                </a:lnTo>
                <a:lnTo>
                  <a:pt x="4670" y="7130"/>
                </a:lnTo>
                <a:lnTo>
                  <a:pt x="4670" y="7120"/>
                </a:lnTo>
                <a:lnTo>
                  <a:pt x="4660" y="7110"/>
                </a:lnTo>
                <a:lnTo>
                  <a:pt x="4660" y="7100"/>
                </a:lnTo>
                <a:lnTo>
                  <a:pt x="4660" y="7090"/>
                </a:lnTo>
                <a:lnTo>
                  <a:pt x="4650" y="7080"/>
                </a:lnTo>
                <a:lnTo>
                  <a:pt x="4650" y="7070"/>
                </a:lnTo>
                <a:lnTo>
                  <a:pt x="4650" y="7060"/>
                </a:lnTo>
                <a:lnTo>
                  <a:pt x="4650" y="7050"/>
                </a:lnTo>
                <a:lnTo>
                  <a:pt x="4650" y="7040"/>
                </a:lnTo>
                <a:lnTo>
                  <a:pt x="4650" y="7020"/>
                </a:lnTo>
                <a:lnTo>
                  <a:pt x="4660" y="7010"/>
                </a:lnTo>
                <a:lnTo>
                  <a:pt x="4660" y="7000"/>
                </a:lnTo>
                <a:lnTo>
                  <a:pt x="4670" y="6990"/>
                </a:lnTo>
                <a:lnTo>
                  <a:pt x="4670" y="6980"/>
                </a:lnTo>
                <a:lnTo>
                  <a:pt x="4670" y="6970"/>
                </a:lnTo>
                <a:lnTo>
                  <a:pt x="4670" y="6960"/>
                </a:lnTo>
                <a:lnTo>
                  <a:pt x="4670" y="6950"/>
                </a:lnTo>
                <a:lnTo>
                  <a:pt x="4670" y="6940"/>
                </a:lnTo>
                <a:lnTo>
                  <a:pt x="4670" y="6930"/>
                </a:lnTo>
                <a:lnTo>
                  <a:pt x="4670" y="6920"/>
                </a:lnTo>
                <a:lnTo>
                  <a:pt x="4680" y="6910"/>
                </a:lnTo>
                <a:lnTo>
                  <a:pt x="4680" y="6900"/>
                </a:lnTo>
                <a:lnTo>
                  <a:pt x="4680" y="6890"/>
                </a:lnTo>
                <a:lnTo>
                  <a:pt x="4680" y="6880"/>
                </a:lnTo>
                <a:lnTo>
                  <a:pt x="4680" y="6860"/>
                </a:lnTo>
                <a:lnTo>
                  <a:pt x="4670" y="6850"/>
                </a:lnTo>
                <a:lnTo>
                  <a:pt x="4670" y="6840"/>
                </a:lnTo>
                <a:lnTo>
                  <a:pt x="4670" y="6830"/>
                </a:lnTo>
                <a:lnTo>
                  <a:pt x="4670" y="6820"/>
                </a:lnTo>
                <a:lnTo>
                  <a:pt x="4670" y="6810"/>
                </a:lnTo>
                <a:lnTo>
                  <a:pt x="4670" y="6800"/>
                </a:lnTo>
                <a:lnTo>
                  <a:pt x="4670" y="6790"/>
                </a:lnTo>
                <a:lnTo>
                  <a:pt x="4680" y="6780"/>
                </a:lnTo>
                <a:lnTo>
                  <a:pt x="4680" y="6770"/>
                </a:lnTo>
                <a:lnTo>
                  <a:pt x="4680" y="6760"/>
                </a:lnTo>
                <a:lnTo>
                  <a:pt x="4680" y="6750"/>
                </a:lnTo>
                <a:lnTo>
                  <a:pt x="4680" y="6740"/>
                </a:lnTo>
                <a:lnTo>
                  <a:pt x="4680" y="6730"/>
                </a:lnTo>
                <a:lnTo>
                  <a:pt x="4670" y="6720"/>
                </a:lnTo>
                <a:lnTo>
                  <a:pt x="4670" y="6710"/>
                </a:lnTo>
                <a:lnTo>
                  <a:pt x="4670" y="6700"/>
                </a:lnTo>
                <a:lnTo>
                  <a:pt x="4670" y="6690"/>
                </a:lnTo>
                <a:lnTo>
                  <a:pt x="4670" y="6680"/>
                </a:lnTo>
                <a:lnTo>
                  <a:pt x="4670" y="6670"/>
                </a:lnTo>
                <a:lnTo>
                  <a:pt x="4670" y="6660"/>
                </a:lnTo>
                <a:lnTo>
                  <a:pt x="4670" y="6650"/>
                </a:lnTo>
                <a:lnTo>
                  <a:pt x="4660" y="6650"/>
                </a:lnTo>
                <a:lnTo>
                  <a:pt x="4660" y="6640"/>
                </a:lnTo>
                <a:lnTo>
                  <a:pt x="4660" y="6630"/>
                </a:lnTo>
                <a:lnTo>
                  <a:pt x="4660" y="6620"/>
                </a:lnTo>
                <a:lnTo>
                  <a:pt x="4660" y="6610"/>
                </a:lnTo>
                <a:lnTo>
                  <a:pt x="4660" y="6600"/>
                </a:lnTo>
                <a:lnTo>
                  <a:pt x="4660" y="6590"/>
                </a:lnTo>
                <a:lnTo>
                  <a:pt x="4660" y="6580"/>
                </a:lnTo>
                <a:lnTo>
                  <a:pt x="4650" y="6580"/>
                </a:lnTo>
                <a:lnTo>
                  <a:pt x="4650" y="6570"/>
                </a:lnTo>
                <a:lnTo>
                  <a:pt x="4650" y="6560"/>
                </a:lnTo>
                <a:lnTo>
                  <a:pt x="4650" y="6550"/>
                </a:lnTo>
                <a:lnTo>
                  <a:pt x="4650" y="6540"/>
                </a:lnTo>
                <a:lnTo>
                  <a:pt x="4650" y="6530"/>
                </a:lnTo>
                <a:lnTo>
                  <a:pt x="4650" y="6520"/>
                </a:lnTo>
                <a:lnTo>
                  <a:pt x="4660" y="6510"/>
                </a:lnTo>
                <a:lnTo>
                  <a:pt x="4660" y="6500"/>
                </a:lnTo>
                <a:lnTo>
                  <a:pt x="4660" y="6490"/>
                </a:lnTo>
                <a:lnTo>
                  <a:pt x="4660" y="6480"/>
                </a:lnTo>
                <a:lnTo>
                  <a:pt x="4660" y="6470"/>
                </a:lnTo>
                <a:lnTo>
                  <a:pt x="4660" y="6460"/>
                </a:lnTo>
                <a:lnTo>
                  <a:pt x="4660" y="6450"/>
                </a:lnTo>
                <a:lnTo>
                  <a:pt x="4660" y="6440"/>
                </a:lnTo>
                <a:lnTo>
                  <a:pt x="4660" y="6430"/>
                </a:lnTo>
                <a:lnTo>
                  <a:pt x="4660" y="6420"/>
                </a:lnTo>
                <a:lnTo>
                  <a:pt x="4680" y="6420"/>
                </a:lnTo>
                <a:lnTo>
                  <a:pt x="4700" y="6420"/>
                </a:lnTo>
                <a:lnTo>
                  <a:pt x="4710" y="6420"/>
                </a:lnTo>
                <a:lnTo>
                  <a:pt x="4740" y="6420"/>
                </a:lnTo>
                <a:lnTo>
                  <a:pt x="4750" y="6420"/>
                </a:lnTo>
                <a:lnTo>
                  <a:pt x="4760" y="6430"/>
                </a:lnTo>
                <a:lnTo>
                  <a:pt x="4770" y="6430"/>
                </a:lnTo>
                <a:lnTo>
                  <a:pt x="4780" y="6440"/>
                </a:lnTo>
                <a:lnTo>
                  <a:pt x="4790" y="6450"/>
                </a:lnTo>
                <a:lnTo>
                  <a:pt x="4810" y="6460"/>
                </a:lnTo>
                <a:lnTo>
                  <a:pt x="4810" y="6470"/>
                </a:lnTo>
                <a:lnTo>
                  <a:pt x="4820" y="6480"/>
                </a:lnTo>
                <a:lnTo>
                  <a:pt x="4820" y="6500"/>
                </a:lnTo>
                <a:lnTo>
                  <a:pt x="4830" y="6510"/>
                </a:lnTo>
                <a:lnTo>
                  <a:pt x="4850" y="6530"/>
                </a:lnTo>
                <a:lnTo>
                  <a:pt x="4860" y="6540"/>
                </a:lnTo>
                <a:lnTo>
                  <a:pt x="4870" y="6550"/>
                </a:lnTo>
                <a:lnTo>
                  <a:pt x="4880" y="6550"/>
                </a:lnTo>
                <a:lnTo>
                  <a:pt x="4900" y="6560"/>
                </a:lnTo>
                <a:lnTo>
                  <a:pt x="4910" y="6570"/>
                </a:lnTo>
                <a:lnTo>
                  <a:pt x="4930" y="6570"/>
                </a:lnTo>
                <a:lnTo>
                  <a:pt x="4940" y="6570"/>
                </a:lnTo>
                <a:lnTo>
                  <a:pt x="4950" y="6560"/>
                </a:lnTo>
                <a:lnTo>
                  <a:pt x="4950" y="6550"/>
                </a:lnTo>
                <a:lnTo>
                  <a:pt x="4950" y="6540"/>
                </a:lnTo>
                <a:lnTo>
                  <a:pt x="4960" y="6530"/>
                </a:lnTo>
                <a:lnTo>
                  <a:pt x="4980" y="6530"/>
                </a:lnTo>
                <a:lnTo>
                  <a:pt x="4990" y="6530"/>
                </a:lnTo>
                <a:lnTo>
                  <a:pt x="5000" y="6530"/>
                </a:lnTo>
                <a:lnTo>
                  <a:pt x="5010" y="6530"/>
                </a:lnTo>
                <a:lnTo>
                  <a:pt x="5020" y="6530"/>
                </a:lnTo>
                <a:lnTo>
                  <a:pt x="5020" y="6540"/>
                </a:lnTo>
                <a:lnTo>
                  <a:pt x="5030" y="6530"/>
                </a:lnTo>
                <a:lnTo>
                  <a:pt x="5040" y="6520"/>
                </a:lnTo>
                <a:lnTo>
                  <a:pt x="5040" y="6510"/>
                </a:lnTo>
                <a:lnTo>
                  <a:pt x="5050" y="6510"/>
                </a:lnTo>
                <a:lnTo>
                  <a:pt x="5060" y="6510"/>
                </a:lnTo>
                <a:lnTo>
                  <a:pt x="5070" y="6510"/>
                </a:lnTo>
                <a:lnTo>
                  <a:pt x="5080" y="6510"/>
                </a:lnTo>
                <a:lnTo>
                  <a:pt x="5090" y="6500"/>
                </a:lnTo>
                <a:lnTo>
                  <a:pt x="5100" y="6490"/>
                </a:lnTo>
                <a:lnTo>
                  <a:pt x="5110" y="6480"/>
                </a:lnTo>
                <a:lnTo>
                  <a:pt x="5110" y="6470"/>
                </a:lnTo>
                <a:lnTo>
                  <a:pt x="5110" y="6460"/>
                </a:lnTo>
                <a:lnTo>
                  <a:pt x="5120" y="6450"/>
                </a:lnTo>
                <a:lnTo>
                  <a:pt x="5130" y="6450"/>
                </a:lnTo>
                <a:lnTo>
                  <a:pt x="5130" y="6440"/>
                </a:lnTo>
                <a:lnTo>
                  <a:pt x="5130" y="6430"/>
                </a:lnTo>
                <a:lnTo>
                  <a:pt x="5140" y="6430"/>
                </a:lnTo>
                <a:lnTo>
                  <a:pt x="5140" y="6420"/>
                </a:lnTo>
                <a:lnTo>
                  <a:pt x="5140" y="6410"/>
                </a:lnTo>
                <a:lnTo>
                  <a:pt x="5150" y="6410"/>
                </a:lnTo>
                <a:lnTo>
                  <a:pt x="5150" y="6400"/>
                </a:lnTo>
                <a:lnTo>
                  <a:pt x="5150" y="6390"/>
                </a:lnTo>
                <a:lnTo>
                  <a:pt x="5160" y="6390"/>
                </a:lnTo>
                <a:lnTo>
                  <a:pt x="5160" y="6380"/>
                </a:lnTo>
                <a:lnTo>
                  <a:pt x="5170" y="6370"/>
                </a:lnTo>
                <a:lnTo>
                  <a:pt x="5170" y="6360"/>
                </a:lnTo>
                <a:lnTo>
                  <a:pt x="5180" y="6350"/>
                </a:lnTo>
                <a:lnTo>
                  <a:pt x="5180" y="6340"/>
                </a:lnTo>
                <a:lnTo>
                  <a:pt x="5190" y="6340"/>
                </a:lnTo>
                <a:lnTo>
                  <a:pt x="5200" y="6330"/>
                </a:lnTo>
                <a:lnTo>
                  <a:pt x="5200" y="6320"/>
                </a:lnTo>
                <a:lnTo>
                  <a:pt x="5210" y="6320"/>
                </a:lnTo>
                <a:lnTo>
                  <a:pt x="5220" y="6310"/>
                </a:lnTo>
                <a:lnTo>
                  <a:pt x="5220" y="6300"/>
                </a:lnTo>
                <a:lnTo>
                  <a:pt x="5230" y="6300"/>
                </a:lnTo>
                <a:lnTo>
                  <a:pt x="5240" y="6300"/>
                </a:lnTo>
                <a:lnTo>
                  <a:pt x="5250" y="6300"/>
                </a:lnTo>
                <a:lnTo>
                  <a:pt x="5260" y="6300"/>
                </a:lnTo>
                <a:lnTo>
                  <a:pt x="5270" y="6300"/>
                </a:lnTo>
                <a:lnTo>
                  <a:pt x="5280" y="6300"/>
                </a:lnTo>
                <a:lnTo>
                  <a:pt x="5280" y="6310"/>
                </a:lnTo>
                <a:lnTo>
                  <a:pt x="5280" y="6320"/>
                </a:lnTo>
                <a:lnTo>
                  <a:pt x="5290" y="6330"/>
                </a:lnTo>
                <a:lnTo>
                  <a:pt x="5290" y="6340"/>
                </a:lnTo>
                <a:lnTo>
                  <a:pt x="5300" y="6350"/>
                </a:lnTo>
                <a:lnTo>
                  <a:pt x="5310" y="6350"/>
                </a:lnTo>
                <a:lnTo>
                  <a:pt x="5310" y="6340"/>
                </a:lnTo>
                <a:lnTo>
                  <a:pt x="5320" y="6340"/>
                </a:lnTo>
                <a:lnTo>
                  <a:pt x="5330" y="6340"/>
                </a:lnTo>
                <a:lnTo>
                  <a:pt x="5340" y="6340"/>
                </a:lnTo>
                <a:lnTo>
                  <a:pt x="5350" y="6340"/>
                </a:lnTo>
                <a:lnTo>
                  <a:pt x="5360" y="6340"/>
                </a:lnTo>
                <a:lnTo>
                  <a:pt x="5360" y="6330"/>
                </a:lnTo>
                <a:lnTo>
                  <a:pt x="5360" y="6320"/>
                </a:lnTo>
                <a:lnTo>
                  <a:pt x="5360" y="6310"/>
                </a:lnTo>
                <a:lnTo>
                  <a:pt x="5370" y="6310"/>
                </a:lnTo>
                <a:lnTo>
                  <a:pt x="5370" y="6300"/>
                </a:lnTo>
                <a:lnTo>
                  <a:pt x="5370" y="6290"/>
                </a:lnTo>
                <a:lnTo>
                  <a:pt x="5380" y="6290"/>
                </a:lnTo>
                <a:lnTo>
                  <a:pt x="5390" y="6290"/>
                </a:lnTo>
                <a:lnTo>
                  <a:pt x="5400" y="6290"/>
                </a:lnTo>
                <a:lnTo>
                  <a:pt x="5410" y="6290"/>
                </a:lnTo>
                <a:lnTo>
                  <a:pt x="5420" y="6290"/>
                </a:lnTo>
                <a:lnTo>
                  <a:pt x="5420" y="6280"/>
                </a:lnTo>
                <a:lnTo>
                  <a:pt x="5430" y="6280"/>
                </a:lnTo>
                <a:lnTo>
                  <a:pt x="5430" y="6290"/>
                </a:lnTo>
                <a:lnTo>
                  <a:pt x="5440" y="6290"/>
                </a:lnTo>
                <a:lnTo>
                  <a:pt x="5440" y="6280"/>
                </a:lnTo>
                <a:lnTo>
                  <a:pt x="5450" y="6280"/>
                </a:lnTo>
                <a:lnTo>
                  <a:pt x="5460" y="6280"/>
                </a:lnTo>
                <a:lnTo>
                  <a:pt x="5460" y="6270"/>
                </a:lnTo>
                <a:lnTo>
                  <a:pt x="5470" y="6260"/>
                </a:lnTo>
                <a:lnTo>
                  <a:pt x="5480" y="6260"/>
                </a:lnTo>
                <a:lnTo>
                  <a:pt x="5480" y="6250"/>
                </a:lnTo>
                <a:lnTo>
                  <a:pt x="5490" y="6250"/>
                </a:lnTo>
                <a:lnTo>
                  <a:pt x="5500" y="6250"/>
                </a:lnTo>
                <a:lnTo>
                  <a:pt x="5510" y="6240"/>
                </a:lnTo>
                <a:lnTo>
                  <a:pt x="5520" y="6240"/>
                </a:lnTo>
                <a:lnTo>
                  <a:pt x="5530" y="6230"/>
                </a:lnTo>
                <a:lnTo>
                  <a:pt x="5540" y="6230"/>
                </a:lnTo>
                <a:lnTo>
                  <a:pt x="5540" y="6220"/>
                </a:lnTo>
                <a:lnTo>
                  <a:pt x="5540" y="6210"/>
                </a:lnTo>
                <a:lnTo>
                  <a:pt x="5550" y="6210"/>
                </a:lnTo>
                <a:lnTo>
                  <a:pt x="5550" y="6190"/>
                </a:lnTo>
                <a:lnTo>
                  <a:pt x="5560" y="6180"/>
                </a:lnTo>
                <a:lnTo>
                  <a:pt x="5560" y="6170"/>
                </a:lnTo>
                <a:lnTo>
                  <a:pt x="5570" y="6170"/>
                </a:lnTo>
                <a:lnTo>
                  <a:pt x="5570" y="6160"/>
                </a:lnTo>
                <a:lnTo>
                  <a:pt x="5570" y="6150"/>
                </a:lnTo>
                <a:lnTo>
                  <a:pt x="5580" y="6140"/>
                </a:lnTo>
                <a:lnTo>
                  <a:pt x="5580" y="6130"/>
                </a:lnTo>
                <a:lnTo>
                  <a:pt x="5590" y="6120"/>
                </a:lnTo>
                <a:lnTo>
                  <a:pt x="5600" y="6120"/>
                </a:lnTo>
                <a:lnTo>
                  <a:pt x="5610" y="6110"/>
                </a:lnTo>
                <a:lnTo>
                  <a:pt x="5620" y="6100"/>
                </a:lnTo>
                <a:lnTo>
                  <a:pt x="5630" y="6100"/>
                </a:lnTo>
                <a:lnTo>
                  <a:pt x="5640" y="6100"/>
                </a:lnTo>
                <a:lnTo>
                  <a:pt x="5650" y="6090"/>
                </a:lnTo>
                <a:lnTo>
                  <a:pt x="5650" y="6080"/>
                </a:lnTo>
                <a:lnTo>
                  <a:pt x="5660" y="6080"/>
                </a:lnTo>
                <a:lnTo>
                  <a:pt x="5670" y="6080"/>
                </a:lnTo>
                <a:lnTo>
                  <a:pt x="5680" y="6080"/>
                </a:lnTo>
                <a:lnTo>
                  <a:pt x="5700" y="6070"/>
                </a:lnTo>
                <a:lnTo>
                  <a:pt x="5700" y="6060"/>
                </a:lnTo>
                <a:lnTo>
                  <a:pt x="5710" y="6050"/>
                </a:lnTo>
                <a:lnTo>
                  <a:pt x="5720" y="6050"/>
                </a:lnTo>
                <a:lnTo>
                  <a:pt x="5720" y="6040"/>
                </a:lnTo>
                <a:lnTo>
                  <a:pt x="5730" y="6040"/>
                </a:lnTo>
                <a:lnTo>
                  <a:pt x="5740" y="6040"/>
                </a:lnTo>
                <a:lnTo>
                  <a:pt x="5740" y="6030"/>
                </a:lnTo>
                <a:lnTo>
                  <a:pt x="5750" y="6030"/>
                </a:lnTo>
                <a:lnTo>
                  <a:pt x="5760" y="6030"/>
                </a:lnTo>
                <a:lnTo>
                  <a:pt x="5770" y="6030"/>
                </a:lnTo>
                <a:lnTo>
                  <a:pt x="5780" y="6030"/>
                </a:lnTo>
                <a:lnTo>
                  <a:pt x="5790" y="6020"/>
                </a:lnTo>
                <a:lnTo>
                  <a:pt x="5800" y="6010"/>
                </a:lnTo>
                <a:lnTo>
                  <a:pt x="5810" y="6010"/>
                </a:lnTo>
                <a:lnTo>
                  <a:pt x="5820" y="6000"/>
                </a:lnTo>
                <a:lnTo>
                  <a:pt x="5830" y="6000"/>
                </a:lnTo>
                <a:lnTo>
                  <a:pt x="5840" y="5990"/>
                </a:lnTo>
                <a:lnTo>
                  <a:pt x="5850" y="5990"/>
                </a:lnTo>
                <a:lnTo>
                  <a:pt x="5860" y="5990"/>
                </a:lnTo>
                <a:lnTo>
                  <a:pt x="5860" y="5980"/>
                </a:lnTo>
                <a:lnTo>
                  <a:pt x="5870" y="5980"/>
                </a:lnTo>
                <a:lnTo>
                  <a:pt x="5870" y="5970"/>
                </a:lnTo>
                <a:lnTo>
                  <a:pt x="5880" y="5960"/>
                </a:lnTo>
                <a:lnTo>
                  <a:pt x="5890" y="5960"/>
                </a:lnTo>
                <a:lnTo>
                  <a:pt x="5890" y="5950"/>
                </a:lnTo>
                <a:lnTo>
                  <a:pt x="5900" y="5940"/>
                </a:lnTo>
                <a:lnTo>
                  <a:pt x="5910" y="5930"/>
                </a:lnTo>
                <a:lnTo>
                  <a:pt x="5920" y="5930"/>
                </a:lnTo>
                <a:lnTo>
                  <a:pt x="5930" y="5920"/>
                </a:lnTo>
                <a:lnTo>
                  <a:pt x="5940" y="5920"/>
                </a:lnTo>
                <a:lnTo>
                  <a:pt x="5950" y="5920"/>
                </a:lnTo>
                <a:lnTo>
                  <a:pt x="5960" y="5910"/>
                </a:lnTo>
                <a:lnTo>
                  <a:pt x="5970" y="5920"/>
                </a:lnTo>
                <a:lnTo>
                  <a:pt x="5980" y="5920"/>
                </a:lnTo>
                <a:lnTo>
                  <a:pt x="6000" y="5930"/>
                </a:lnTo>
                <a:lnTo>
                  <a:pt x="6010" y="5930"/>
                </a:lnTo>
                <a:lnTo>
                  <a:pt x="6020" y="5920"/>
                </a:lnTo>
                <a:lnTo>
                  <a:pt x="6030" y="5920"/>
                </a:lnTo>
                <a:lnTo>
                  <a:pt x="6040" y="5910"/>
                </a:lnTo>
                <a:lnTo>
                  <a:pt x="6040" y="5900"/>
                </a:lnTo>
                <a:lnTo>
                  <a:pt x="6050" y="5890"/>
                </a:lnTo>
                <a:lnTo>
                  <a:pt x="6050" y="5880"/>
                </a:lnTo>
                <a:lnTo>
                  <a:pt x="6060" y="5880"/>
                </a:lnTo>
                <a:lnTo>
                  <a:pt x="6070" y="5880"/>
                </a:lnTo>
                <a:lnTo>
                  <a:pt x="6080" y="5880"/>
                </a:lnTo>
                <a:lnTo>
                  <a:pt x="6090" y="5880"/>
                </a:lnTo>
                <a:lnTo>
                  <a:pt x="6100" y="5880"/>
                </a:lnTo>
                <a:lnTo>
                  <a:pt x="6110" y="5880"/>
                </a:lnTo>
                <a:lnTo>
                  <a:pt x="6120" y="5890"/>
                </a:lnTo>
                <a:lnTo>
                  <a:pt x="6130" y="5890"/>
                </a:lnTo>
                <a:lnTo>
                  <a:pt x="6150" y="5890"/>
                </a:lnTo>
                <a:lnTo>
                  <a:pt x="6160" y="5880"/>
                </a:lnTo>
                <a:lnTo>
                  <a:pt x="6170" y="5870"/>
                </a:lnTo>
                <a:lnTo>
                  <a:pt x="6180" y="5870"/>
                </a:lnTo>
                <a:lnTo>
                  <a:pt x="6190" y="5860"/>
                </a:lnTo>
                <a:lnTo>
                  <a:pt x="6200" y="5860"/>
                </a:lnTo>
                <a:lnTo>
                  <a:pt x="6210" y="5860"/>
                </a:lnTo>
                <a:lnTo>
                  <a:pt x="6220" y="5860"/>
                </a:lnTo>
                <a:lnTo>
                  <a:pt x="6230" y="5860"/>
                </a:lnTo>
                <a:lnTo>
                  <a:pt x="6240" y="5860"/>
                </a:lnTo>
                <a:lnTo>
                  <a:pt x="6240" y="5850"/>
                </a:lnTo>
                <a:lnTo>
                  <a:pt x="6250" y="5860"/>
                </a:lnTo>
                <a:lnTo>
                  <a:pt x="6260" y="5850"/>
                </a:lnTo>
                <a:lnTo>
                  <a:pt x="6270" y="5850"/>
                </a:lnTo>
                <a:lnTo>
                  <a:pt x="6280" y="5850"/>
                </a:lnTo>
                <a:lnTo>
                  <a:pt x="6290" y="5850"/>
                </a:lnTo>
                <a:lnTo>
                  <a:pt x="6290" y="5840"/>
                </a:lnTo>
                <a:lnTo>
                  <a:pt x="6300" y="5840"/>
                </a:lnTo>
                <a:lnTo>
                  <a:pt x="6300" y="5830"/>
                </a:lnTo>
                <a:lnTo>
                  <a:pt x="6310" y="5820"/>
                </a:lnTo>
                <a:lnTo>
                  <a:pt x="6320" y="5820"/>
                </a:lnTo>
                <a:lnTo>
                  <a:pt x="6330" y="5820"/>
                </a:lnTo>
                <a:lnTo>
                  <a:pt x="6340" y="5810"/>
                </a:lnTo>
                <a:lnTo>
                  <a:pt x="6360" y="5810"/>
                </a:lnTo>
                <a:lnTo>
                  <a:pt x="6370" y="5810"/>
                </a:lnTo>
                <a:lnTo>
                  <a:pt x="6370" y="5800"/>
                </a:lnTo>
                <a:lnTo>
                  <a:pt x="6380" y="5800"/>
                </a:lnTo>
                <a:lnTo>
                  <a:pt x="6390" y="5800"/>
                </a:lnTo>
                <a:lnTo>
                  <a:pt x="6390" y="5790"/>
                </a:lnTo>
                <a:lnTo>
                  <a:pt x="6400" y="5790"/>
                </a:lnTo>
                <a:lnTo>
                  <a:pt x="6410" y="5780"/>
                </a:lnTo>
                <a:lnTo>
                  <a:pt x="6420" y="5780"/>
                </a:lnTo>
                <a:lnTo>
                  <a:pt x="6430" y="5780"/>
                </a:lnTo>
                <a:lnTo>
                  <a:pt x="6440" y="5780"/>
                </a:lnTo>
                <a:lnTo>
                  <a:pt x="6450" y="5780"/>
                </a:lnTo>
                <a:lnTo>
                  <a:pt x="6460" y="5780"/>
                </a:lnTo>
                <a:lnTo>
                  <a:pt x="6470" y="5770"/>
                </a:lnTo>
                <a:lnTo>
                  <a:pt x="6480" y="5760"/>
                </a:lnTo>
                <a:lnTo>
                  <a:pt x="6480" y="5750"/>
                </a:lnTo>
                <a:lnTo>
                  <a:pt x="6480" y="5740"/>
                </a:lnTo>
                <a:lnTo>
                  <a:pt x="6490" y="5740"/>
                </a:lnTo>
                <a:lnTo>
                  <a:pt x="6500" y="5730"/>
                </a:lnTo>
                <a:lnTo>
                  <a:pt x="6510" y="5730"/>
                </a:lnTo>
                <a:lnTo>
                  <a:pt x="6520" y="5720"/>
                </a:lnTo>
                <a:lnTo>
                  <a:pt x="6530" y="5710"/>
                </a:lnTo>
                <a:lnTo>
                  <a:pt x="6540" y="5710"/>
                </a:lnTo>
                <a:lnTo>
                  <a:pt x="6550" y="5710"/>
                </a:lnTo>
                <a:lnTo>
                  <a:pt x="6560" y="5710"/>
                </a:lnTo>
                <a:lnTo>
                  <a:pt x="6570" y="5710"/>
                </a:lnTo>
                <a:lnTo>
                  <a:pt x="6570" y="5720"/>
                </a:lnTo>
                <a:lnTo>
                  <a:pt x="6580" y="5720"/>
                </a:lnTo>
                <a:lnTo>
                  <a:pt x="6590" y="5730"/>
                </a:lnTo>
                <a:lnTo>
                  <a:pt x="6600" y="5730"/>
                </a:lnTo>
                <a:lnTo>
                  <a:pt x="6610" y="5740"/>
                </a:lnTo>
                <a:lnTo>
                  <a:pt x="6620" y="5740"/>
                </a:lnTo>
                <a:lnTo>
                  <a:pt x="6630" y="5740"/>
                </a:lnTo>
                <a:lnTo>
                  <a:pt x="6640" y="5740"/>
                </a:lnTo>
                <a:lnTo>
                  <a:pt x="6650" y="5740"/>
                </a:lnTo>
                <a:lnTo>
                  <a:pt x="6660" y="5740"/>
                </a:lnTo>
                <a:lnTo>
                  <a:pt x="6670" y="5740"/>
                </a:lnTo>
                <a:lnTo>
                  <a:pt x="6680" y="5740"/>
                </a:lnTo>
                <a:lnTo>
                  <a:pt x="6690" y="5750"/>
                </a:lnTo>
                <a:lnTo>
                  <a:pt x="6700" y="5750"/>
                </a:lnTo>
                <a:lnTo>
                  <a:pt x="6700" y="5740"/>
                </a:lnTo>
                <a:lnTo>
                  <a:pt x="6710" y="5740"/>
                </a:lnTo>
                <a:lnTo>
                  <a:pt x="6720" y="5740"/>
                </a:lnTo>
                <a:lnTo>
                  <a:pt x="6730" y="5730"/>
                </a:lnTo>
                <a:lnTo>
                  <a:pt x="6740" y="5730"/>
                </a:lnTo>
                <a:lnTo>
                  <a:pt x="6750" y="5730"/>
                </a:lnTo>
                <a:lnTo>
                  <a:pt x="6760" y="5720"/>
                </a:lnTo>
                <a:lnTo>
                  <a:pt x="6770" y="5720"/>
                </a:lnTo>
                <a:lnTo>
                  <a:pt x="6780" y="5720"/>
                </a:lnTo>
                <a:lnTo>
                  <a:pt x="6780" y="5710"/>
                </a:lnTo>
                <a:lnTo>
                  <a:pt x="6790" y="5710"/>
                </a:lnTo>
                <a:lnTo>
                  <a:pt x="6790" y="5700"/>
                </a:lnTo>
                <a:lnTo>
                  <a:pt x="6800" y="5690"/>
                </a:lnTo>
                <a:lnTo>
                  <a:pt x="6810" y="5680"/>
                </a:lnTo>
                <a:lnTo>
                  <a:pt x="6810" y="5670"/>
                </a:lnTo>
                <a:lnTo>
                  <a:pt x="6820" y="5670"/>
                </a:lnTo>
                <a:lnTo>
                  <a:pt x="6820" y="5660"/>
                </a:lnTo>
                <a:lnTo>
                  <a:pt x="6830" y="5660"/>
                </a:lnTo>
                <a:lnTo>
                  <a:pt x="6830" y="5650"/>
                </a:lnTo>
                <a:lnTo>
                  <a:pt x="6840" y="5650"/>
                </a:lnTo>
                <a:lnTo>
                  <a:pt x="6850" y="5650"/>
                </a:lnTo>
                <a:lnTo>
                  <a:pt x="6860" y="5650"/>
                </a:lnTo>
                <a:lnTo>
                  <a:pt x="6860" y="5660"/>
                </a:lnTo>
                <a:lnTo>
                  <a:pt x="6870" y="5670"/>
                </a:lnTo>
                <a:lnTo>
                  <a:pt x="6880" y="5680"/>
                </a:lnTo>
                <a:lnTo>
                  <a:pt x="6890" y="5680"/>
                </a:lnTo>
                <a:lnTo>
                  <a:pt x="6900" y="5690"/>
                </a:lnTo>
                <a:lnTo>
                  <a:pt x="6910" y="5690"/>
                </a:lnTo>
                <a:lnTo>
                  <a:pt x="6910" y="5700"/>
                </a:lnTo>
                <a:lnTo>
                  <a:pt x="6920" y="5700"/>
                </a:lnTo>
                <a:lnTo>
                  <a:pt x="6930" y="5700"/>
                </a:lnTo>
                <a:lnTo>
                  <a:pt x="6940" y="5700"/>
                </a:lnTo>
                <a:lnTo>
                  <a:pt x="6940" y="5710"/>
                </a:lnTo>
                <a:lnTo>
                  <a:pt x="6950" y="5720"/>
                </a:lnTo>
                <a:lnTo>
                  <a:pt x="6950" y="5730"/>
                </a:lnTo>
                <a:lnTo>
                  <a:pt x="6960" y="5740"/>
                </a:lnTo>
                <a:lnTo>
                  <a:pt x="6970" y="5740"/>
                </a:lnTo>
                <a:lnTo>
                  <a:pt x="6980" y="5750"/>
                </a:lnTo>
                <a:lnTo>
                  <a:pt x="6990" y="5750"/>
                </a:lnTo>
                <a:lnTo>
                  <a:pt x="6990" y="5760"/>
                </a:lnTo>
                <a:lnTo>
                  <a:pt x="6990" y="5770"/>
                </a:lnTo>
                <a:lnTo>
                  <a:pt x="7000" y="5770"/>
                </a:lnTo>
                <a:lnTo>
                  <a:pt x="7000" y="5780"/>
                </a:lnTo>
                <a:lnTo>
                  <a:pt x="7010" y="5780"/>
                </a:lnTo>
                <a:lnTo>
                  <a:pt x="7020" y="5780"/>
                </a:lnTo>
                <a:lnTo>
                  <a:pt x="7030" y="5770"/>
                </a:lnTo>
                <a:lnTo>
                  <a:pt x="7030" y="5780"/>
                </a:lnTo>
                <a:lnTo>
                  <a:pt x="7040" y="5780"/>
                </a:lnTo>
                <a:lnTo>
                  <a:pt x="7040" y="5770"/>
                </a:lnTo>
                <a:lnTo>
                  <a:pt x="7050" y="5770"/>
                </a:lnTo>
                <a:lnTo>
                  <a:pt x="7050" y="5760"/>
                </a:lnTo>
                <a:lnTo>
                  <a:pt x="7060" y="5760"/>
                </a:lnTo>
                <a:lnTo>
                  <a:pt x="7070" y="5760"/>
                </a:lnTo>
                <a:lnTo>
                  <a:pt x="7080" y="5760"/>
                </a:lnTo>
                <a:lnTo>
                  <a:pt x="7090" y="5760"/>
                </a:lnTo>
                <a:lnTo>
                  <a:pt x="7100" y="5770"/>
                </a:lnTo>
                <a:lnTo>
                  <a:pt x="7110" y="5770"/>
                </a:lnTo>
                <a:lnTo>
                  <a:pt x="7110" y="5780"/>
                </a:lnTo>
                <a:lnTo>
                  <a:pt x="7120" y="5790"/>
                </a:lnTo>
                <a:lnTo>
                  <a:pt x="7120" y="5780"/>
                </a:lnTo>
                <a:lnTo>
                  <a:pt x="7130" y="5780"/>
                </a:lnTo>
                <a:lnTo>
                  <a:pt x="7140" y="5780"/>
                </a:lnTo>
                <a:lnTo>
                  <a:pt x="7140" y="5790"/>
                </a:lnTo>
                <a:lnTo>
                  <a:pt x="7150" y="5790"/>
                </a:lnTo>
                <a:lnTo>
                  <a:pt x="7160" y="5790"/>
                </a:lnTo>
                <a:lnTo>
                  <a:pt x="7160" y="5800"/>
                </a:lnTo>
                <a:lnTo>
                  <a:pt x="7170" y="5800"/>
                </a:lnTo>
                <a:lnTo>
                  <a:pt x="7170" y="5810"/>
                </a:lnTo>
                <a:lnTo>
                  <a:pt x="7180" y="5810"/>
                </a:lnTo>
                <a:lnTo>
                  <a:pt x="7190" y="5820"/>
                </a:lnTo>
                <a:lnTo>
                  <a:pt x="7200" y="5820"/>
                </a:lnTo>
                <a:lnTo>
                  <a:pt x="7210" y="5820"/>
                </a:lnTo>
                <a:lnTo>
                  <a:pt x="7220" y="5820"/>
                </a:lnTo>
                <a:lnTo>
                  <a:pt x="7230" y="5820"/>
                </a:lnTo>
                <a:lnTo>
                  <a:pt x="7240" y="5820"/>
                </a:lnTo>
                <a:lnTo>
                  <a:pt x="7240" y="5810"/>
                </a:lnTo>
                <a:lnTo>
                  <a:pt x="7250" y="5810"/>
                </a:lnTo>
                <a:lnTo>
                  <a:pt x="7260" y="5810"/>
                </a:lnTo>
                <a:lnTo>
                  <a:pt x="7260" y="5800"/>
                </a:lnTo>
                <a:lnTo>
                  <a:pt x="7270" y="5800"/>
                </a:lnTo>
                <a:lnTo>
                  <a:pt x="7270" y="5790"/>
                </a:lnTo>
                <a:lnTo>
                  <a:pt x="7280" y="5790"/>
                </a:lnTo>
                <a:lnTo>
                  <a:pt x="7280" y="5780"/>
                </a:lnTo>
                <a:lnTo>
                  <a:pt x="7290" y="5780"/>
                </a:lnTo>
                <a:lnTo>
                  <a:pt x="7300" y="5780"/>
                </a:lnTo>
                <a:lnTo>
                  <a:pt x="7310" y="5780"/>
                </a:lnTo>
                <a:lnTo>
                  <a:pt x="7320" y="5780"/>
                </a:lnTo>
                <a:lnTo>
                  <a:pt x="7330" y="5780"/>
                </a:lnTo>
                <a:lnTo>
                  <a:pt x="7340" y="5780"/>
                </a:lnTo>
                <a:lnTo>
                  <a:pt x="7350" y="5780"/>
                </a:lnTo>
                <a:lnTo>
                  <a:pt x="7360" y="5780"/>
                </a:lnTo>
                <a:lnTo>
                  <a:pt x="7370" y="5780"/>
                </a:lnTo>
                <a:lnTo>
                  <a:pt x="7380" y="5780"/>
                </a:lnTo>
                <a:lnTo>
                  <a:pt x="7390" y="5780"/>
                </a:lnTo>
                <a:lnTo>
                  <a:pt x="7400" y="5790"/>
                </a:lnTo>
                <a:lnTo>
                  <a:pt x="7410" y="5790"/>
                </a:lnTo>
                <a:lnTo>
                  <a:pt x="7410" y="5800"/>
                </a:lnTo>
                <a:lnTo>
                  <a:pt x="7420" y="5810"/>
                </a:lnTo>
                <a:lnTo>
                  <a:pt x="7430" y="5820"/>
                </a:lnTo>
                <a:lnTo>
                  <a:pt x="7430" y="5830"/>
                </a:lnTo>
                <a:lnTo>
                  <a:pt x="7440" y="5830"/>
                </a:lnTo>
                <a:lnTo>
                  <a:pt x="7450" y="5840"/>
                </a:lnTo>
                <a:lnTo>
                  <a:pt x="7450" y="5850"/>
                </a:lnTo>
                <a:lnTo>
                  <a:pt x="7460" y="5860"/>
                </a:lnTo>
                <a:lnTo>
                  <a:pt x="7460" y="5870"/>
                </a:lnTo>
                <a:lnTo>
                  <a:pt x="7470" y="5870"/>
                </a:lnTo>
                <a:lnTo>
                  <a:pt x="7470" y="5880"/>
                </a:lnTo>
                <a:lnTo>
                  <a:pt x="7480" y="5880"/>
                </a:lnTo>
                <a:lnTo>
                  <a:pt x="7490" y="5890"/>
                </a:lnTo>
                <a:lnTo>
                  <a:pt x="7500" y="5890"/>
                </a:lnTo>
                <a:lnTo>
                  <a:pt x="7500" y="5900"/>
                </a:lnTo>
                <a:lnTo>
                  <a:pt x="7510" y="5910"/>
                </a:lnTo>
                <a:lnTo>
                  <a:pt x="7510" y="5920"/>
                </a:lnTo>
                <a:lnTo>
                  <a:pt x="7520" y="5930"/>
                </a:lnTo>
                <a:lnTo>
                  <a:pt x="7520" y="5940"/>
                </a:lnTo>
                <a:lnTo>
                  <a:pt x="7520" y="5950"/>
                </a:lnTo>
                <a:lnTo>
                  <a:pt x="7520" y="5960"/>
                </a:lnTo>
                <a:lnTo>
                  <a:pt x="7520" y="5970"/>
                </a:lnTo>
                <a:lnTo>
                  <a:pt x="7520" y="5980"/>
                </a:lnTo>
                <a:lnTo>
                  <a:pt x="7520" y="5990"/>
                </a:lnTo>
                <a:lnTo>
                  <a:pt x="7530" y="5990"/>
                </a:lnTo>
                <a:lnTo>
                  <a:pt x="7530" y="6000"/>
                </a:lnTo>
                <a:lnTo>
                  <a:pt x="7530" y="6010"/>
                </a:lnTo>
                <a:lnTo>
                  <a:pt x="7540" y="6010"/>
                </a:lnTo>
                <a:lnTo>
                  <a:pt x="7540" y="6020"/>
                </a:lnTo>
                <a:lnTo>
                  <a:pt x="7550" y="6030"/>
                </a:lnTo>
                <a:lnTo>
                  <a:pt x="7560" y="6030"/>
                </a:lnTo>
                <a:lnTo>
                  <a:pt x="7570" y="6030"/>
                </a:lnTo>
                <a:lnTo>
                  <a:pt x="7580" y="6030"/>
                </a:lnTo>
                <a:lnTo>
                  <a:pt x="7590" y="6030"/>
                </a:lnTo>
                <a:lnTo>
                  <a:pt x="7600" y="6030"/>
                </a:lnTo>
                <a:lnTo>
                  <a:pt x="7610" y="6030"/>
                </a:lnTo>
                <a:lnTo>
                  <a:pt x="7620" y="6030"/>
                </a:lnTo>
                <a:lnTo>
                  <a:pt x="7630" y="6040"/>
                </a:lnTo>
                <a:lnTo>
                  <a:pt x="7630" y="6050"/>
                </a:lnTo>
                <a:lnTo>
                  <a:pt x="7630" y="6060"/>
                </a:lnTo>
                <a:lnTo>
                  <a:pt x="7630" y="6070"/>
                </a:lnTo>
                <a:lnTo>
                  <a:pt x="7640" y="6070"/>
                </a:lnTo>
                <a:lnTo>
                  <a:pt x="7640" y="6080"/>
                </a:lnTo>
                <a:lnTo>
                  <a:pt x="7640" y="6090"/>
                </a:lnTo>
                <a:lnTo>
                  <a:pt x="7640" y="6100"/>
                </a:lnTo>
                <a:lnTo>
                  <a:pt x="7650" y="6100"/>
                </a:lnTo>
                <a:lnTo>
                  <a:pt x="7650" y="6110"/>
                </a:lnTo>
                <a:lnTo>
                  <a:pt x="7660" y="6120"/>
                </a:lnTo>
                <a:lnTo>
                  <a:pt x="7670" y="6130"/>
                </a:lnTo>
                <a:lnTo>
                  <a:pt x="7680" y="6140"/>
                </a:lnTo>
                <a:lnTo>
                  <a:pt x="7690" y="6140"/>
                </a:lnTo>
                <a:lnTo>
                  <a:pt x="7690" y="6150"/>
                </a:lnTo>
                <a:lnTo>
                  <a:pt x="7700" y="6150"/>
                </a:lnTo>
                <a:lnTo>
                  <a:pt x="7710" y="6160"/>
                </a:lnTo>
                <a:lnTo>
                  <a:pt x="7720" y="6170"/>
                </a:lnTo>
                <a:lnTo>
                  <a:pt x="7720" y="6180"/>
                </a:lnTo>
                <a:lnTo>
                  <a:pt x="7730" y="6180"/>
                </a:lnTo>
                <a:lnTo>
                  <a:pt x="7740" y="6180"/>
                </a:lnTo>
                <a:lnTo>
                  <a:pt x="7750" y="6180"/>
                </a:lnTo>
                <a:lnTo>
                  <a:pt x="7760" y="6180"/>
                </a:lnTo>
                <a:lnTo>
                  <a:pt x="7770" y="6180"/>
                </a:lnTo>
                <a:lnTo>
                  <a:pt x="7780" y="6180"/>
                </a:lnTo>
                <a:lnTo>
                  <a:pt x="7790" y="6190"/>
                </a:lnTo>
                <a:lnTo>
                  <a:pt x="7800" y="6190"/>
                </a:lnTo>
                <a:lnTo>
                  <a:pt x="7810" y="6200"/>
                </a:lnTo>
                <a:lnTo>
                  <a:pt x="7820" y="6210"/>
                </a:lnTo>
                <a:lnTo>
                  <a:pt x="7830" y="6210"/>
                </a:lnTo>
                <a:lnTo>
                  <a:pt x="7840" y="6220"/>
                </a:lnTo>
                <a:lnTo>
                  <a:pt x="7850" y="6220"/>
                </a:lnTo>
                <a:lnTo>
                  <a:pt x="7860" y="6230"/>
                </a:lnTo>
                <a:lnTo>
                  <a:pt x="7870" y="6240"/>
                </a:lnTo>
                <a:lnTo>
                  <a:pt x="7870" y="6250"/>
                </a:lnTo>
                <a:lnTo>
                  <a:pt x="7870" y="6260"/>
                </a:lnTo>
                <a:lnTo>
                  <a:pt x="7880" y="6280"/>
                </a:lnTo>
                <a:lnTo>
                  <a:pt x="7880" y="6290"/>
                </a:lnTo>
                <a:lnTo>
                  <a:pt x="7880" y="6300"/>
                </a:lnTo>
                <a:lnTo>
                  <a:pt x="7890" y="6310"/>
                </a:lnTo>
                <a:lnTo>
                  <a:pt x="7900" y="6310"/>
                </a:lnTo>
                <a:lnTo>
                  <a:pt x="7910" y="6310"/>
                </a:lnTo>
                <a:lnTo>
                  <a:pt x="7920" y="6310"/>
                </a:lnTo>
                <a:lnTo>
                  <a:pt x="7930" y="6310"/>
                </a:lnTo>
                <a:lnTo>
                  <a:pt x="7940" y="6320"/>
                </a:lnTo>
                <a:lnTo>
                  <a:pt x="7950" y="6320"/>
                </a:lnTo>
                <a:lnTo>
                  <a:pt x="7960" y="6320"/>
                </a:lnTo>
                <a:lnTo>
                  <a:pt x="7970" y="6320"/>
                </a:lnTo>
                <a:lnTo>
                  <a:pt x="7980" y="6330"/>
                </a:lnTo>
                <a:lnTo>
                  <a:pt x="7990" y="6330"/>
                </a:lnTo>
                <a:lnTo>
                  <a:pt x="7990" y="6340"/>
                </a:lnTo>
                <a:lnTo>
                  <a:pt x="8000" y="6340"/>
                </a:lnTo>
                <a:lnTo>
                  <a:pt x="8010" y="6340"/>
                </a:lnTo>
                <a:lnTo>
                  <a:pt x="8020" y="6330"/>
                </a:lnTo>
                <a:lnTo>
                  <a:pt x="8030" y="6330"/>
                </a:lnTo>
                <a:lnTo>
                  <a:pt x="8040" y="6330"/>
                </a:lnTo>
                <a:lnTo>
                  <a:pt x="8040" y="6320"/>
                </a:lnTo>
                <a:lnTo>
                  <a:pt x="8050" y="6310"/>
                </a:lnTo>
                <a:lnTo>
                  <a:pt x="8060" y="6310"/>
                </a:lnTo>
                <a:lnTo>
                  <a:pt x="8060" y="6300"/>
                </a:lnTo>
                <a:lnTo>
                  <a:pt x="8070" y="6300"/>
                </a:lnTo>
                <a:lnTo>
                  <a:pt x="8070" y="6290"/>
                </a:lnTo>
                <a:lnTo>
                  <a:pt x="8070" y="6280"/>
                </a:lnTo>
                <a:lnTo>
                  <a:pt x="8080" y="6280"/>
                </a:lnTo>
                <a:lnTo>
                  <a:pt x="8090" y="6280"/>
                </a:lnTo>
                <a:lnTo>
                  <a:pt x="8100" y="6280"/>
                </a:lnTo>
                <a:lnTo>
                  <a:pt x="8110" y="6280"/>
                </a:lnTo>
                <a:lnTo>
                  <a:pt x="8120" y="6280"/>
                </a:lnTo>
                <a:lnTo>
                  <a:pt x="8130" y="6290"/>
                </a:lnTo>
                <a:lnTo>
                  <a:pt x="8140" y="6290"/>
                </a:lnTo>
                <a:lnTo>
                  <a:pt x="8150" y="6290"/>
                </a:lnTo>
                <a:lnTo>
                  <a:pt x="8150" y="6300"/>
                </a:lnTo>
                <a:lnTo>
                  <a:pt x="8160" y="6300"/>
                </a:lnTo>
                <a:lnTo>
                  <a:pt x="8170" y="6310"/>
                </a:lnTo>
                <a:lnTo>
                  <a:pt x="8180" y="6320"/>
                </a:lnTo>
                <a:lnTo>
                  <a:pt x="8190" y="6320"/>
                </a:lnTo>
                <a:lnTo>
                  <a:pt x="8190" y="6330"/>
                </a:lnTo>
                <a:lnTo>
                  <a:pt x="8200" y="6340"/>
                </a:lnTo>
                <a:lnTo>
                  <a:pt x="8210" y="6340"/>
                </a:lnTo>
                <a:lnTo>
                  <a:pt x="8220" y="6350"/>
                </a:lnTo>
                <a:lnTo>
                  <a:pt x="8230" y="6340"/>
                </a:lnTo>
                <a:lnTo>
                  <a:pt x="8230" y="6330"/>
                </a:lnTo>
                <a:lnTo>
                  <a:pt x="8240" y="6330"/>
                </a:lnTo>
                <a:lnTo>
                  <a:pt x="8250" y="6330"/>
                </a:lnTo>
                <a:lnTo>
                  <a:pt x="8260" y="6320"/>
                </a:lnTo>
                <a:lnTo>
                  <a:pt x="8270" y="6320"/>
                </a:lnTo>
                <a:lnTo>
                  <a:pt x="8280" y="6320"/>
                </a:lnTo>
                <a:lnTo>
                  <a:pt x="8280" y="6310"/>
                </a:lnTo>
                <a:lnTo>
                  <a:pt x="8290" y="6300"/>
                </a:lnTo>
                <a:lnTo>
                  <a:pt x="8290" y="6290"/>
                </a:lnTo>
                <a:lnTo>
                  <a:pt x="8300" y="6290"/>
                </a:lnTo>
                <a:lnTo>
                  <a:pt x="8310" y="6290"/>
                </a:lnTo>
                <a:lnTo>
                  <a:pt x="8320" y="6290"/>
                </a:lnTo>
                <a:lnTo>
                  <a:pt x="8330" y="6290"/>
                </a:lnTo>
                <a:lnTo>
                  <a:pt x="8340" y="6290"/>
                </a:lnTo>
                <a:lnTo>
                  <a:pt x="8350" y="6290"/>
                </a:lnTo>
                <a:lnTo>
                  <a:pt x="8350" y="6300"/>
                </a:lnTo>
                <a:lnTo>
                  <a:pt x="8360" y="6300"/>
                </a:lnTo>
                <a:lnTo>
                  <a:pt x="8370" y="6300"/>
                </a:lnTo>
                <a:lnTo>
                  <a:pt x="8380" y="6300"/>
                </a:lnTo>
                <a:lnTo>
                  <a:pt x="8390" y="6300"/>
                </a:lnTo>
                <a:lnTo>
                  <a:pt x="8390" y="6290"/>
                </a:lnTo>
                <a:lnTo>
                  <a:pt x="8400" y="6290"/>
                </a:lnTo>
                <a:lnTo>
                  <a:pt x="8410" y="6290"/>
                </a:lnTo>
                <a:lnTo>
                  <a:pt x="8410" y="6280"/>
                </a:lnTo>
                <a:lnTo>
                  <a:pt x="8420" y="6280"/>
                </a:lnTo>
                <a:lnTo>
                  <a:pt x="8420" y="6270"/>
                </a:lnTo>
                <a:lnTo>
                  <a:pt x="8430" y="6260"/>
                </a:lnTo>
                <a:lnTo>
                  <a:pt x="8440" y="6260"/>
                </a:lnTo>
                <a:lnTo>
                  <a:pt x="8450" y="6250"/>
                </a:lnTo>
                <a:lnTo>
                  <a:pt x="8460" y="6250"/>
                </a:lnTo>
                <a:lnTo>
                  <a:pt x="8470" y="6250"/>
                </a:lnTo>
                <a:lnTo>
                  <a:pt x="8470" y="6260"/>
                </a:lnTo>
                <a:lnTo>
                  <a:pt x="8480" y="6260"/>
                </a:lnTo>
                <a:lnTo>
                  <a:pt x="8480" y="6250"/>
                </a:lnTo>
                <a:lnTo>
                  <a:pt x="8490" y="6250"/>
                </a:lnTo>
                <a:lnTo>
                  <a:pt x="8500" y="6260"/>
                </a:lnTo>
                <a:lnTo>
                  <a:pt x="8510" y="6260"/>
                </a:lnTo>
                <a:lnTo>
                  <a:pt x="8520" y="6260"/>
                </a:lnTo>
                <a:lnTo>
                  <a:pt x="8530" y="6250"/>
                </a:lnTo>
                <a:lnTo>
                  <a:pt x="8540" y="6240"/>
                </a:lnTo>
                <a:lnTo>
                  <a:pt x="8550" y="6240"/>
                </a:lnTo>
                <a:lnTo>
                  <a:pt x="8550" y="6230"/>
                </a:lnTo>
                <a:lnTo>
                  <a:pt x="8560" y="6230"/>
                </a:lnTo>
                <a:lnTo>
                  <a:pt x="8570" y="6230"/>
                </a:lnTo>
                <a:lnTo>
                  <a:pt x="8580" y="6230"/>
                </a:lnTo>
                <a:lnTo>
                  <a:pt x="8590" y="6230"/>
                </a:lnTo>
                <a:lnTo>
                  <a:pt x="8600" y="6220"/>
                </a:lnTo>
                <a:lnTo>
                  <a:pt x="8610" y="6220"/>
                </a:lnTo>
                <a:lnTo>
                  <a:pt x="8620" y="6220"/>
                </a:lnTo>
                <a:lnTo>
                  <a:pt x="8630" y="6220"/>
                </a:lnTo>
                <a:lnTo>
                  <a:pt x="8640" y="6210"/>
                </a:lnTo>
                <a:lnTo>
                  <a:pt x="8650" y="6200"/>
                </a:lnTo>
                <a:lnTo>
                  <a:pt x="8660" y="6200"/>
                </a:lnTo>
                <a:lnTo>
                  <a:pt x="8660" y="6190"/>
                </a:lnTo>
                <a:lnTo>
                  <a:pt x="8670" y="6190"/>
                </a:lnTo>
                <a:lnTo>
                  <a:pt x="8680" y="6180"/>
                </a:lnTo>
                <a:lnTo>
                  <a:pt x="8680" y="6190"/>
                </a:lnTo>
                <a:lnTo>
                  <a:pt x="8690" y="6190"/>
                </a:lnTo>
                <a:lnTo>
                  <a:pt x="8690" y="6200"/>
                </a:lnTo>
                <a:lnTo>
                  <a:pt x="8700" y="6210"/>
                </a:lnTo>
                <a:lnTo>
                  <a:pt x="8700" y="6220"/>
                </a:lnTo>
                <a:lnTo>
                  <a:pt x="8710" y="6230"/>
                </a:lnTo>
                <a:lnTo>
                  <a:pt x="8720" y="6240"/>
                </a:lnTo>
                <a:lnTo>
                  <a:pt x="8730" y="6250"/>
                </a:lnTo>
                <a:lnTo>
                  <a:pt x="8740" y="6260"/>
                </a:lnTo>
                <a:lnTo>
                  <a:pt x="8750" y="6270"/>
                </a:lnTo>
                <a:lnTo>
                  <a:pt x="8760" y="6270"/>
                </a:lnTo>
                <a:lnTo>
                  <a:pt x="8770" y="6280"/>
                </a:lnTo>
                <a:lnTo>
                  <a:pt x="8780" y="6290"/>
                </a:lnTo>
                <a:lnTo>
                  <a:pt x="8790" y="6290"/>
                </a:lnTo>
                <a:lnTo>
                  <a:pt x="8800" y="6290"/>
                </a:lnTo>
                <a:lnTo>
                  <a:pt x="8810" y="6280"/>
                </a:lnTo>
                <a:lnTo>
                  <a:pt x="8810" y="6270"/>
                </a:lnTo>
                <a:lnTo>
                  <a:pt x="8810" y="6260"/>
                </a:lnTo>
                <a:lnTo>
                  <a:pt x="8810" y="6250"/>
                </a:lnTo>
                <a:lnTo>
                  <a:pt x="8820" y="6250"/>
                </a:lnTo>
                <a:lnTo>
                  <a:pt x="8820" y="6240"/>
                </a:lnTo>
                <a:lnTo>
                  <a:pt x="8830" y="6240"/>
                </a:lnTo>
                <a:lnTo>
                  <a:pt x="8840" y="6240"/>
                </a:lnTo>
                <a:lnTo>
                  <a:pt x="8850" y="6240"/>
                </a:lnTo>
                <a:lnTo>
                  <a:pt x="8860" y="6230"/>
                </a:lnTo>
                <a:lnTo>
                  <a:pt x="8860" y="6220"/>
                </a:lnTo>
                <a:lnTo>
                  <a:pt x="8870" y="6220"/>
                </a:lnTo>
                <a:lnTo>
                  <a:pt x="8870" y="6210"/>
                </a:lnTo>
                <a:lnTo>
                  <a:pt x="8880" y="6210"/>
                </a:lnTo>
                <a:lnTo>
                  <a:pt x="8890" y="6200"/>
                </a:lnTo>
                <a:lnTo>
                  <a:pt x="8900" y="6190"/>
                </a:lnTo>
                <a:lnTo>
                  <a:pt x="8910" y="6190"/>
                </a:lnTo>
                <a:lnTo>
                  <a:pt x="8920" y="6190"/>
                </a:lnTo>
                <a:lnTo>
                  <a:pt x="8930" y="6190"/>
                </a:lnTo>
                <a:lnTo>
                  <a:pt x="8940" y="6200"/>
                </a:lnTo>
                <a:lnTo>
                  <a:pt x="8950" y="6200"/>
                </a:lnTo>
                <a:lnTo>
                  <a:pt x="8960" y="6200"/>
                </a:lnTo>
                <a:lnTo>
                  <a:pt x="8960" y="6190"/>
                </a:lnTo>
                <a:lnTo>
                  <a:pt x="8960" y="6180"/>
                </a:lnTo>
                <a:lnTo>
                  <a:pt x="8950" y="6170"/>
                </a:lnTo>
                <a:lnTo>
                  <a:pt x="8960" y="6160"/>
                </a:lnTo>
                <a:lnTo>
                  <a:pt x="8960" y="6150"/>
                </a:lnTo>
                <a:lnTo>
                  <a:pt x="8960" y="6140"/>
                </a:lnTo>
                <a:lnTo>
                  <a:pt x="8970" y="6130"/>
                </a:lnTo>
                <a:lnTo>
                  <a:pt x="8970" y="6120"/>
                </a:lnTo>
                <a:lnTo>
                  <a:pt x="8980" y="6110"/>
                </a:lnTo>
                <a:lnTo>
                  <a:pt x="8990" y="6100"/>
                </a:lnTo>
                <a:lnTo>
                  <a:pt x="9000" y="6100"/>
                </a:lnTo>
                <a:lnTo>
                  <a:pt x="9010" y="6100"/>
                </a:lnTo>
                <a:lnTo>
                  <a:pt x="9020" y="6100"/>
                </a:lnTo>
                <a:lnTo>
                  <a:pt x="9030" y="6100"/>
                </a:lnTo>
                <a:lnTo>
                  <a:pt x="9040" y="6100"/>
                </a:lnTo>
                <a:lnTo>
                  <a:pt x="9050" y="6100"/>
                </a:lnTo>
                <a:lnTo>
                  <a:pt x="9060" y="6100"/>
                </a:lnTo>
                <a:lnTo>
                  <a:pt x="9070" y="6100"/>
                </a:lnTo>
                <a:lnTo>
                  <a:pt x="9080" y="6110"/>
                </a:lnTo>
                <a:lnTo>
                  <a:pt x="9090" y="6110"/>
                </a:lnTo>
                <a:lnTo>
                  <a:pt x="9100" y="6110"/>
                </a:lnTo>
                <a:lnTo>
                  <a:pt x="9110" y="6110"/>
                </a:lnTo>
                <a:lnTo>
                  <a:pt x="9110" y="6120"/>
                </a:lnTo>
                <a:lnTo>
                  <a:pt x="9110" y="6130"/>
                </a:lnTo>
                <a:lnTo>
                  <a:pt x="9110" y="6140"/>
                </a:lnTo>
                <a:lnTo>
                  <a:pt x="9120" y="6140"/>
                </a:lnTo>
                <a:lnTo>
                  <a:pt x="9130" y="6140"/>
                </a:lnTo>
                <a:lnTo>
                  <a:pt x="9140" y="6140"/>
                </a:lnTo>
                <a:lnTo>
                  <a:pt x="9140" y="6130"/>
                </a:lnTo>
                <a:lnTo>
                  <a:pt x="9150" y="6120"/>
                </a:lnTo>
                <a:lnTo>
                  <a:pt x="9150" y="6110"/>
                </a:lnTo>
                <a:lnTo>
                  <a:pt x="9160" y="6110"/>
                </a:lnTo>
                <a:lnTo>
                  <a:pt x="9170" y="6110"/>
                </a:lnTo>
                <a:lnTo>
                  <a:pt x="9170" y="6120"/>
                </a:lnTo>
                <a:lnTo>
                  <a:pt x="9180" y="6120"/>
                </a:lnTo>
                <a:lnTo>
                  <a:pt x="9180" y="6130"/>
                </a:lnTo>
                <a:lnTo>
                  <a:pt x="9190" y="6140"/>
                </a:lnTo>
                <a:lnTo>
                  <a:pt x="9190" y="6150"/>
                </a:lnTo>
                <a:lnTo>
                  <a:pt x="9200" y="6150"/>
                </a:lnTo>
                <a:lnTo>
                  <a:pt x="9200" y="6160"/>
                </a:lnTo>
                <a:lnTo>
                  <a:pt x="9210" y="6170"/>
                </a:lnTo>
                <a:lnTo>
                  <a:pt x="9210" y="6180"/>
                </a:lnTo>
                <a:lnTo>
                  <a:pt x="9220" y="6180"/>
                </a:lnTo>
                <a:lnTo>
                  <a:pt x="9220" y="6190"/>
                </a:lnTo>
                <a:lnTo>
                  <a:pt x="9230" y="6190"/>
                </a:lnTo>
                <a:lnTo>
                  <a:pt x="9230" y="6200"/>
                </a:lnTo>
                <a:lnTo>
                  <a:pt x="9240" y="6200"/>
                </a:lnTo>
                <a:lnTo>
                  <a:pt x="9240" y="6210"/>
                </a:lnTo>
                <a:lnTo>
                  <a:pt x="9240" y="6220"/>
                </a:lnTo>
                <a:lnTo>
                  <a:pt x="9240" y="6230"/>
                </a:lnTo>
                <a:lnTo>
                  <a:pt x="9240" y="6240"/>
                </a:lnTo>
                <a:lnTo>
                  <a:pt x="9240" y="6250"/>
                </a:lnTo>
                <a:lnTo>
                  <a:pt x="9240" y="6260"/>
                </a:lnTo>
                <a:lnTo>
                  <a:pt x="9230" y="6260"/>
                </a:lnTo>
                <a:lnTo>
                  <a:pt x="9230" y="6270"/>
                </a:lnTo>
                <a:lnTo>
                  <a:pt x="9230" y="6280"/>
                </a:lnTo>
                <a:lnTo>
                  <a:pt x="9230" y="6290"/>
                </a:lnTo>
                <a:lnTo>
                  <a:pt x="9220" y="6300"/>
                </a:lnTo>
                <a:lnTo>
                  <a:pt x="9220" y="6310"/>
                </a:lnTo>
                <a:lnTo>
                  <a:pt x="9220" y="6320"/>
                </a:lnTo>
                <a:lnTo>
                  <a:pt x="9220" y="6330"/>
                </a:lnTo>
                <a:lnTo>
                  <a:pt x="9220" y="6340"/>
                </a:lnTo>
                <a:lnTo>
                  <a:pt x="9220" y="6350"/>
                </a:lnTo>
                <a:lnTo>
                  <a:pt x="9230" y="6350"/>
                </a:lnTo>
                <a:lnTo>
                  <a:pt x="9240" y="6360"/>
                </a:lnTo>
                <a:lnTo>
                  <a:pt x="9250" y="6360"/>
                </a:lnTo>
                <a:lnTo>
                  <a:pt x="9260" y="6370"/>
                </a:lnTo>
                <a:lnTo>
                  <a:pt x="9260" y="6380"/>
                </a:lnTo>
                <a:lnTo>
                  <a:pt x="9270" y="6380"/>
                </a:lnTo>
                <a:lnTo>
                  <a:pt x="9270" y="6390"/>
                </a:lnTo>
                <a:lnTo>
                  <a:pt x="9270" y="6400"/>
                </a:lnTo>
                <a:lnTo>
                  <a:pt x="9270" y="6410"/>
                </a:lnTo>
                <a:lnTo>
                  <a:pt x="9260" y="6410"/>
                </a:lnTo>
                <a:lnTo>
                  <a:pt x="9260" y="6420"/>
                </a:lnTo>
                <a:lnTo>
                  <a:pt x="9250" y="6430"/>
                </a:lnTo>
                <a:lnTo>
                  <a:pt x="9250" y="6440"/>
                </a:lnTo>
                <a:lnTo>
                  <a:pt x="9240" y="6440"/>
                </a:lnTo>
                <a:lnTo>
                  <a:pt x="9240" y="6450"/>
                </a:lnTo>
                <a:lnTo>
                  <a:pt x="9250" y="6460"/>
                </a:lnTo>
                <a:lnTo>
                  <a:pt x="9250" y="6470"/>
                </a:lnTo>
                <a:lnTo>
                  <a:pt x="9250" y="6480"/>
                </a:lnTo>
                <a:lnTo>
                  <a:pt x="9260" y="6480"/>
                </a:lnTo>
                <a:lnTo>
                  <a:pt x="9270" y="6490"/>
                </a:lnTo>
                <a:lnTo>
                  <a:pt x="9280" y="6490"/>
                </a:lnTo>
                <a:lnTo>
                  <a:pt x="9290" y="6490"/>
                </a:lnTo>
                <a:lnTo>
                  <a:pt x="9300" y="6490"/>
                </a:lnTo>
                <a:lnTo>
                  <a:pt x="9310" y="6500"/>
                </a:lnTo>
                <a:lnTo>
                  <a:pt x="9320" y="6500"/>
                </a:lnTo>
                <a:lnTo>
                  <a:pt x="9330" y="6500"/>
                </a:lnTo>
                <a:lnTo>
                  <a:pt x="9330" y="6490"/>
                </a:lnTo>
                <a:lnTo>
                  <a:pt x="9330" y="6480"/>
                </a:lnTo>
                <a:lnTo>
                  <a:pt x="9330" y="6470"/>
                </a:lnTo>
                <a:lnTo>
                  <a:pt x="9330" y="6460"/>
                </a:lnTo>
                <a:lnTo>
                  <a:pt x="9330" y="6450"/>
                </a:lnTo>
                <a:lnTo>
                  <a:pt x="9340" y="6450"/>
                </a:lnTo>
                <a:lnTo>
                  <a:pt x="9340" y="6440"/>
                </a:lnTo>
                <a:lnTo>
                  <a:pt x="9350" y="6440"/>
                </a:lnTo>
                <a:lnTo>
                  <a:pt x="9360" y="6440"/>
                </a:lnTo>
                <a:lnTo>
                  <a:pt x="9370" y="6440"/>
                </a:lnTo>
                <a:lnTo>
                  <a:pt x="9380" y="6450"/>
                </a:lnTo>
                <a:lnTo>
                  <a:pt x="9390" y="6450"/>
                </a:lnTo>
                <a:lnTo>
                  <a:pt x="9400" y="6450"/>
                </a:lnTo>
                <a:lnTo>
                  <a:pt x="9410" y="6450"/>
                </a:lnTo>
                <a:lnTo>
                  <a:pt x="9420" y="6450"/>
                </a:lnTo>
                <a:lnTo>
                  <a:pt x="9430" y="6450"/>
                </a:lnTo>
                <a:lnTo>
                  <a:pt x="9440" y="6450"/>
                </a:lnTo>
                <a:lnTo>
                  <a:pt x="9450" y="6450"/>
                </a:lnTo>
                <a:lnTo>
                  <a:pt x="9460" y="6450"/>
                </a:lnTo>
                <a:lnTo>
                  <a:pt x="9470" y="6450"/>
                </a:lnTo>
                <a:lnTo>
                  <a:pt x="9480" y="6450"/>
                </a:lnTo>
                <a:lnTo>
                  <a:pt x="9480" y="6440"/>
                </a:lnTo>
                <a:lnTo>
                  <a:pt x="9490" y="6440"/>
                </a:lnTo>
                <a:lnTo>
                  <a:pt x="9490" y="6430"/>
                </a:lnTo>
                <a:lnTo>
                  <a:pt x="9500" y="6430"/>
                </a:lnTo>
                <a:lnTo>
                  <a:pt x="9510" y="6420"/>
                </a:lnTo>
                <a:lnTo>
                  <a:pt x="9510" y="6410"/>
                </a:lnTo>
                <a:lnTo>
                  <a:pt x="9520" y="6400"/>
                </a:lnTo>
                <a:lnTo>
                  <a:pt x="9530" y="6400"/>
                </a:lnTo>
                <a:lnTo>
                  <a:pt x="9530" y="6390"/>
                </a:lnTo>
                <a:lnTo>
                  <a:pt x="9530" y="6380"/>
                </a:lnTo>
                <a:lnTo>
                  <a:pt x="9530" y="6370"/>
                </a:lnTo>
                <a:lnTo>
                  <a:pt x="9520" y="6360"/>
                </a:lnTo>
                <a:lnTo>
                  <a:pt x="9530" y="6350"/>
                </a:lnTo>
                <a:lnTo>
                  <a:pt x="9540" y="6350"/>
                </a:lnTo>
                <a:lnTo>
                  <a:pt x="9550" y="6350"/>
                </a:lnTo>
                <a:lnTo>
                  <a:pt x="9560" y="6360"/>
                </a:lnTo>
                <a:lnTo>
                  <a:pt x="9570" y="6360"/>
                </a:lnTo>
                <a:lnTo>
                  <a:pt x="9580" y="6370"/>
                </a:lnTo>
                <a:lnTo>
                  <a:pt x="9590" y="6370"/>
                </a:lnTo>
                <a:lnTo>
                  <a:pt x="9600" y="6370"/>
                </a:lnTo>
                <a:lnTo>
                  <a:pt x="9610" y="6370"/>
                </a:lnTo>
                <a:lnTo>
                  <a:pt x="9620" y="6380"/>
                </a:lnTo>
                <a:lnTo>
                  <a:pt x="9630" y="6390"/>
                </a:lnTo>
                <a:lnTo>
                  <a:pt x="9640" y="6390"/>
                </a:lnTo>
                <a:lnTo>
                  <a:pt x="9650" y="6390"/>
                </a:lnTo>
                <a:lnTo>
                  <a:pt x="9660" y="6390"/>
                </a:lnTo>
                <a:lnTo>
                  <a:pt x="9670" y="6390"/>
                </a:lnTo>
                <a:lnTo>
                  <a:pt x="9680" y="6380"/>
                </a:lnTo>
                <a:lnTo>
                  <a:pt x="9690" y="6380"/>
                </a:lnTo>
                <a:lnTo>
                  <a:pt x="9700" y="6370"/>
                </a:lnTo>
                <a:lnTo>
                  <a:pt x="9710" y="6370"/>
                </a:lnTo>
                <a:lnTo>
                  <a:pt x="9720" y="6370"/>
                </a:lnTo>
                <a:lnTo>
                  <a:pt x="9730" y="6370"/>
                </a:lnTo>
                <a:lnTo>
                  <a:pt x="9740" y="6380"/>
                </a:lnTo>
                <a:lnTo>
                  <a:pt x="9750" y="6380"/>
                </a:lnTo>
                <a:lnTo>
                  <a:pt x="9760" y="6380"/>
                </a:lnTo>
                <a:lnTo>
                  <a:pt x="9770" y="6380"/>
                </a:lnTo>
                <a:lnTo>
                  <a:pt x="9780" y="6380"/>
                </a:lnTo>
                <a:lnTo>
                  <a:pt x="9790" y="6380"/>
                </a:lnTo>
                <a:lnTo>
                  <a:pt x="9800" y="6380"/>
                </a:lnTo>
                <a:lnTo>
                  <a:pt x="9810" y="6380"/>
                </a:lnTo>
                <a:lnTo>
                  <a:pt x="9820" y="6390"/>
                </a:lnTo>
                <a:lnTo>
                  <a:pt x="9830" y="6390"/>
                </a:lnTo>
                <a:lnTo>
                  <a:pt x="9840" y="6400"/>
                </a:lnTo>
                <a:lnTo>
                  <a:pt x="9840" y="6390"/>
                </a:lnTo>
                <a:lnTo>
                  <a:pt x="9850" y="6390"/>
                </a:lnTo>
                <a:lnTo>
                  <a:pt x="9850" y="6380"/>
                </a:lnTo>
                <a:lnTo>
                  <a:pt x="9850" y="6370"/>
                </a:lnTo>
                <a:lnTo>
                  <a:pt x="9860" y="6370"/>
                </a:lnTo>
                <a:lnTo>
                  <a:pt x="9870" y="6370"/>
                </a:lnTo>
                <a:lnTo>
                  <a:pt x="9870" y="6360"/>
                </a:lnTo>
                <a:lnTo>
                  <a:pt x="9880" y="6360"/>
                </a:lnTo>
                <a:lnTo>
                  <a:pt x="9890" y="6360"/>
                </a:lnTo>
                <a:lnTo>
                  <a:pt x="9890" y="6350"/>
                </a:lnTo>
                <a:lnTo>
                  <a:pt x="9900" y="6350"/>
                </a:lnTo>
                <a:lnTo>
                  <a:pt x="9910" y="6350"/>
                </a:lnTo>
                <a:lnTo>
                  <a:pt x="9910" y="6360"/>
                </a:lnTo>
                <a:lnTo>
                  <a:pt x="9910" y="6370"/>
                </a:lnTo>
                <a:lnTo>
                  <a:pt x="9920" y="6380"/>
                </a:lnTo>
                <a:lnTo>
                  <a:pt x="9930" y="6380"/>
                </a:lnTo>
                <a:lnTo>
                  <a:pt x="9940" y="6390"/>
                </a:lnTo>
                <a:lnTo>
                  <a:pt x="9950" y="6390"/>
                </a:lnTo>
                <a:lnTo>
                  <a:pt x="9960" y="6380"/>
                </a:lnTo>
                <a:lnTo>
                  <a:pt x="9960" y="6370"/>
                </a:lnTo>
                <a:lnTo>
                  <a:pt x="9950" y="6360"/>
                </a:lnTo>
                <a:lnTo>
                  <a:pt x="9960" y="6350"/>
                </a:lnTo>
                <a:lnTo>
                  <a:pt x="9960" y="6340"/>
                </a:lnTo>
                <a:lnTo>
                  <a:pt x="9970" y="6330"/>
                </a:lnTo>
                <a:lnTo>
                  <a:pt x="9980" y="6330"/>
                </a:lnTo>
                <a:lnTo>
                  <a:pt x="9990" y="6330"/>
                </a:lnTo>
                <a:lnTo>
                  <a:pt x="10000" y="6330"/>
                </a:lnTo>
                <a:lnTo>
                  <a:pt x="10010" y="6330"/>
                </a:lnTo>
                <a:lnTo>
                  <a:pt x="10020" y="6330"/>
                </a:lnTo>
                <a:lnTo>
                  <a:pt x="10020" y="6340"/>
                </a:lnTo>
                <a:lnTo>
                  <a:pt x="10030" y="6340"/>
                </a:lnTo>
                <a:lnTo>
                  <a:pt x="10040" y="6340"/>
                </a:lnTo>
                <a:lnTo>
                  <a:pt x="10050" y="6340"/>
                </a:lnTo>
                <a:lnTo>
                  <a:pt x="10070" y="6340"/>
                </a:lnTo>
                <a:lnTo>
                  <a:pt x="10080" y="6340"/>
                </a:lnTo>
                <a:lnTo>
                  <a:pt x="10080" y="6350"/>
                </a:lnTo>
                <a:lnTo>
                  <a:pt x="10090" y="6350"/>
                </a:lnTo>
                <a:lnTo>
                  <a:pt x="10100" y="6360"/>
                </a:lnTo>
                <a:lnTo>
                  <a:pt x="10110" y="6350"/>
                </a:lnTo>
                <a:lnTo>
                  <a:pt x="10110" y="6340"/>
                </a:lnTo>
                <a:lnTo>
                  <a:pt x="10110" y="6330"/>
                </a:lnTo>
                <a:lnTo>
                  <a:pt x="10110" y="6320"/>
                </a:lnTo>
                <a:lnTo>
                  <a:pt x="10120" y="6320"/>
                </a:lnTo>
                <a:lnTo>
                  <a:pt x="10130" y="6320"/>
                </a:lnTo>
                <a:lnTo>
                  <a:pt x="10140" y="6310"/>
                </a:lnTo>
                <a:lnTo>
                  <a:pt x="10150" y="6310"/>
                </a:lnTo>
                <a:lnTo>
                  <a:pt x="10150" y="6300"/>
                </a:lnTo>
                <a:lnTo>
                  <a:pt x="10160" y="6300"/>
                </a:lnTo>
                <a:lnTo>
                  <a:pt x="10160" y="6290"/>
                </a:lnTo>
                <a:lnTo>
                  <a:pt x="10170" y="6290"/>
                </a:lnTo>
                <a:lnTo>
                  <a:pt x="10170" y="6280"/>
                </a:lnTo>
                <a:lnTo>
                  <a:pt x="10180" y="6270"/>
                </a:lnTo>
                <a:lnTo>
                  <a:pt x="10190" y="6270"/>
                </a:lnTo>
                <a:lnTo>
                  <a:pt x="10190" y="6260"/>
                </a:lnTo>
                <a:lnTo>
                  <a:pt x="10200" y="6250"/>
                </a:lnTo>
                <a:lnTo>
                  <a:pt x="10210" y="6250"/>
                </a:lnTo>
                <a:lnTo>
                  <a:pt x="10210" y="6260"/>
                </a:lnTo>
                <a:lnTo>
                  <a:pt x="10220" y="6260"/>
                </a:lnTo>
                <a:lnTo>
                  <a:pt x="10220" y="6270"/>
                </a:lnTo>
                <a:lnTo>
                  <a:pt x="10230" y="6270"/>
                </a:lnTo>
                <a:lnTo>
                  <a:pt x="10240" y="6270"/>
                </a:lnTo>
                <a:lnTo>
                  <a:pt x="10250" y="6270"/>
                </a:lnTo>
                <a:lnTo>
                  <a:pt x="10260" y="6270"/>
                </a:lnTo>
                <a:lnTo>
                  <a:pt x="10270" y="6270"/>
                </a:lnTo>
                <a:lnTo>
                  <a:pt x="10280" y="6270"/>
                </a:lnTo>
                <a:lnTo>
                  <a:pt x="10290" y="6280"/>
                </a:lnTo>
                <a:lnTo>
                  <a:pt x="10300" y="6280"/>
                </a:lnTo>
                <a:lnTo>
                  <a:pt x="10300" y="6290"/>
                </a:lnTo>
                <a:lnTo>
                  <a:pt x="10310" y="6290"/>
                </a:lnTo>
                <a:lnTo>
                  <a:pt x="10310" y="6300"/>
                </a:lnTo>
                <a:lnTo>
                  <a:pt x="10320" y="6300"/>
                </a:lnTo>
                <a:lnTo>
                  <a:pt x="10330" y="6300"/>
                </a:lnTo>
                <a:lnTo>
                  <a:pt x="10330" y="6290"/>
                </a:lnTo>
                <a:lnTo>
                  <a:pt x="10340" y="6290"/>
                </a:lnTo>
                <a:lnTo>
                  <a:pt x="10340" y="6280"/>
                </a:lnTo>
                <a:lnTo>
                  <a:pt x="10350" y="6270"/>
                </a:lnTo>
                <a:lnTo>
                  <a:pt x="10350" y="6260"/>
                </a:lnTo>
                <a:lnTo>
                  <a:pt x="10360" y="6260"/>
                </a:lnTo>
                <a:lnTo>
                  <a:pt x="10370" y="6260"/>
                </a:lnTo>
                <a:lnTo>
                  <a:pt x="10380" y="6270"/>
                </a:lnTo>
                <a:lnTo>
                  <a:pt x="10390" y="6270"/>
                </a:lnTo>
                <a:lnTo>
                  <a:pt x="10400" y="6260"/>
                </a:lnTo>
                <a:lnTo>
                  <a:pt x="10400" y="6250"/>
                </a:lnTo>
                <a:lnTo>
                  <a:pt x="10400" y="6240"/>
                </a:lnTo>
                <a:lnTo>
                  <a:pt x="10400" y="6230"/>
                </a:lnTo>
                <a:lnTo>
                  <a:pt x="10400" y="6220"/>
                </a:lnTo>
                <a:lnTo>
                  <a:pt x="10400" y="6210"/>
                </a:lnTo>
                <a:lnTo>
                  <a:pt x="10390" y="6200"/>
                </a:lnTo>
                <a:lnTo>
                  <a:pt x="10390" y="6190"/>
                </a:lnTo>
                <a:lnTo>
                  <a:pt x="10390" y="6180"/>
                </a:lnTo>
                <a:lnTo>
                  <a:pt x="10390" y="6170"/>
                </a:lnTo>
                <a:lnTo>
                  <a:pt x="10390" y="6160"/>
                </a:lnTo>
                <a:lnTo>
                  <a:pt x="10400" y="6150"/>
                </a:lnTo>
                <a:lnTo>
                  <a:pt x="10410" y="6140"/>
                </a:lnTo>
                <a:lnTo>
                  <a:pt x="10410" y="6130"/>
                </a:lnTo>
                <a:lnTo>
                  <a:pt x="10420" y="6120"/>
                </a:lnTo>
                <a:lnTo>
                  <a:pt x="10430" y="6120"/>
                </a:lnTo>
                <a:lnTo>
                  <a:pt x="10430" y="6110"/>
                </a:lnTo>
                <a:lnTo>
                  <a:pt x="10440" y="6110"/>
                </a:lnTo>
                <a:lnTo>
                  <a:pt x="10450" y="6110"/>
                </a:lnTo>
                <a:lnTo>
                  <a:pt x="10450" y="6100"/>
                </a:lnTo>
                <a:lnTo>
                  <a:pt x="10460" y="6100"/>
                </a:lnTo>
                <a:lnTo>
                  <a:pt x="10470" y="6100"/>
                </a:lnTo>
                <a:lnTo>
                  <a:pt x="10480" y="6100"/>
                </a:lnTo>
                <a:lnTo>
                  <a:pt x="10490" y="6100"/>
                </a:lnTo>
                <a:lnTo>
                  <a:pt x="10500" y="6100"/>
                </a:lnTo>
                <a:lnTo>
                  <a:pt x="10510" y="6100"/>
                </a:lnTo>
                <a:lnTo>
                  <a:pt x="10520" y="6100"/>
                </a:lnTo>
                <a:lnTo>
                  <a:pt x="10530" y="6090"/>
                </a:lnTo>
                <a:lnTo>
                  <a:pt x="10540" y="6080"/>
                </a:lnTo>
                <a:lnTo>
                  <a:pt x="10550" y="6080"/>
                </a:lnTo>
                <a:lnTo>
                  <a:pt x="10560" y="6070"/>
                </a:lnTo>
                <a:lnTo>
                  <a:pt x="10560" y="6060"/>
                </a:lnTo>
                <a:lnTo>
                  <a:pt x="10560" y="6050"/>
                </a:lnTo>
                <a:lnTo>
                  <a:pt x="10570" y="6050"/>
                </a:lnTo>
                <a:lnTo>
                  <a:pt x="10580" y="6040"/>
                </a:lnTo>
                <a:lnTo>
                  <a:pt x="10590" y="6040"/>
                </a:lnTo>
                <a:lnTo>
                  <a:pt x="10600" y="6040"/>
                </a:lnTo>
                <a:lnTo>
                  <a:pt x="10610" y="6040"/>
                </a:lnTo>
                <a:lnTo>
                  <a:pt x="10620" y="6040"/>
                </a:lnTo>
                <a:lnTo>
                  <a:pt x="10630" y="6040"/>
                </a:lnTo>
                <a:lnTo>
                  <a:pt x="10640" y="6030"/>
                </a:lnTo>
                <a:lnTo>
                  <a:pt x="10650" y="6030"/>
                </a:lnTo>
                <a:lnTo>
                  <a:pt x="10650" y="6020"/>
                </a:lnTo>
                <a:lnTo>
                  <a:pt x="10660" y="6020"/>
                </a:lnTo>
                <a:lnTo>
                  <a:pt x="10660" y="6010"/>
                </a:lnTo>
                <a:lnTo>
                  <a:pt x="10660" y="6000"/>
                </a:lnTo>
                <a:lnTo>
                  <a:pt x="10660" y="5990"/>
                </a:lnTo>
                <a:lnTo>
                  <a:pt x="10670" y="5980"/>
                </a:lnTo>
                <a:lnTo>
                  <a:pt x="10680" y="5980"/>
                </a:lnTo>
                <a:lnTo>
                  <a:pt x="10680" y="5970"/>
                </a:lnTo>
                <a:lnTo>
                  <a:pt x="10690" y="5970"/>
                </a:lnTo>
                <a:lnTo>
                  <a:pt x="10690" y="5960"/>
                </a:lnTo>
                <a:lnTo>
                  <a:pt x="10700" y="5960"/>
                </a:lnTo>
                <a:lnTo>
                  <a:pt x="10710" y="5960"/>
                </a:lnTo>
                <a:lnTo>
                  <a:pt x="10710" y="5950"/>
                </a:lnTo>
                <a:lnTo>
                  <a:pt x="10720" y="5950"/>
                </a:lnTo>
                <a:lnTo>
                  <a:pt x="10730" y="5950"/>
                </a:lnTo>
                <a:lnTo>
                  <a:pt x="10740" y="5950"/>
                </a:lnTo>
                <a:lnTo>
                  <a:pt x="10750" y="5950"/>
                </a:lnTo>
                <a:lnTo>
                  <a:pt x="10760" y="5940"/>
                </a:lnTo>
                <a:lnTo>
                  <a:pt x="10760" y="5930"/>
                </a:lnTo>
                <a:lnTo>
                  <a:pt x="10770" y="5930"/>
                </a:lnTo>
                <a:lnTo>
                  <a:pt x="10770" y="5920"/>
                </a:lnTo>
                <a:lnTo>
                  <a:pt x="10780" y="5920"/>
                </a:lnTo>
                <a:lnTo>
                  <a:pt x="10790" y="5920"/>
                </a:lnTo>
                <a:lnTo>
                  <a:pt x="10790" y="5910"/>
                </a:lnTo>
                <a:lnTo>
                  <a:pt x="10800" y="5900"/>
                </a:lnTo>
                <a:lnTo>
                  <a:pt x="10810" y="5890"/>
                </a:lnTo>
                <a:lnTo>
                  <a:pt x="10820" y="5880"/>
                </a:lnTo>
                <a:lnTo>
                  <a:pt x="10830" y="5870"/>
                </a:lnTo>
                <a:lnTo>
                  <a:pt x="10840" y="5870"/>
                </a:lnTo>
                <a:lnTo>
                  <a:pt x="10850" y="5860"/>
                </a:lnTo>
                <a:lnTo>
                  <a:pt x="10860" y="5860"/>
                </a:lnTo>
                <a:lnTo>
                  <a:pt x="10860" y="5870"/>
                </a:lnTo>
                <a:lnTo>
                  <a:pt x="10870" y="5870"/>
                </a:lnTo>
                <a:lnTo>
                  <a:pt x="10900" y="5870"/>
                </a:lnTo>
                <a:lnTo>
                  <a:pt x="10910" y="5860"/>
                </a:lnTo>
                <a:lnTo>
                  <a:pt x="10920" y="5860"/>
                </a:lnTo>
                <a:lnTo>
                  <a:pt x="10930" y="5860"/>
                </a:lnTo>
                <a:lnTo>
                  <a:pt x="10940" y="5860"/>
                </a:lnTo>
                <a:lnTo>
                  <a:pt x="10950" y="5860"/>
                </a:lnTo>
                <a:lnTo>
                  <a:pt x="10950" y="5850"/>
                </a:lnTo>
                <a:lnTo>
                  <a:pt x="10960" y="5850"/>
                </a:lnTo>
                <a:lnTo>
                  <a:pt x="10970" y="5850"/>
                </a:lnTo>
                <a:lnTo>
                  <a:pt x="10970" y="5840"/>
                </a:lnTo>
                <a:lnTo>
                  <a:pt x="10980" y="5840"/>
                </a:lnTo>
                <a:lnTo>
                  <a:pt x="10990" y="5840"/>
                </a:lnTo>
                <a:lnTo>
                  <a:pt x="10990" y="5830"/>
                </a:lnTo>
                <a:lnTo>
                  <a:pt x="11000" y="5830"/>
                </a:lnTo>
                <a:lnTo>
                  <a:pt x="11010" y="5830"/>
                </a:lnTo>
                <a:lnTo>
                  <a:pt x="11020" y="5830"/>
                </a:lnTo>
                <a:lnTo>
                  <a:pt x="11020" y="5840"/>
                </a:lnTo>
                <a:lnTo>
                  <a:pt x="11030" y="5840"/>
                </a:lnTo>
                <a:lnTo>
                  <a:pt x="11040" y="5850"/>
                </a:lnTo>
                <a:lnTo>
                  <a:pt x="11050" y="5850"/>
                </a:lnTo>
                <a:lnTo>
                  <a:pt x="11050" y="5860"/>
                </a:lnTo>
                <a:lnTo>
                  <a:pt x="11060" y="5860"/>
                </a:lnTo>
                <a:lnTo>
                  <a:pt x="11070" y="5860"/>
                </a:lnTo>
                <a:lnTo>
                  <a:pt x="11080" y="5860"/>
                </a:lnTo>
                <a:lnTo>
                  <a:pt x="11090" y="5860"/>
                </a:lnTo>
                <a:lnTo>
                  <a:pt x="11100" y="5850"/>
                </a:lnTo>
                <a:lnTo>
                  <a:pt x="11110" y="5850"/>
                </a:lnTo>
                <a:lnTo>
                  <a:pt x="11120" y="5840"/>
                </a:lnTo>
                <a:lnTo>
                  <a:pt x="11120" y="5830"/>
                </a:lnTo>
                <a:lnTo>
                  <a:pt x="11120" y="5820"/>
                </a:lnTo>
                <a:lnTo>
                  <a:pt x="11120" y="5800"/>
                </a:lnTo>
                <a:lnTo>
                  <a:pt x="11110" y="5790"/>
                </a:lnTo>
                <a:lnTo>
                  <a:pt x="11110" y="5780"/>
                </a:lnTo>
                <a:lnTo>
                  <a:pt x="11120" y="5770"/>
                </a:lnTo>
                <a:lnTo>
                  <a:pt x="11130" y="5760"/>
                </a:lnTo>
                <a:lnTo>
                  <a:pt x="11140" y="5760"/>
                </a:lnTo>
                <a:lnTo>
                  <a:pt x="11150" y="5750"/>
                </a:lnTo>
                <a:lnTo>
                  <a:pt x="11160" y="5750"/>
                </a:lnTo>
                <a:lnTo>
                  <a:pt x="11170" y="5750"/>
                </a:lnTo>
                <a:lnTo>
                  <a:pt x="11180" y="5750"/>
                </a:lnTo>
                <a:lnTo>
                  <a:pt x="11190" y="5740"/>
                </a:lnTo>
                <a:lnTo>
                  <a:pt x="11200" y="5740"/>
                </a:lnTo>
                <a:lnTo>
                  <a:pt x="11210" y="5730"/>
                </a:lnTo>
                <a:lnTo>
                  <a:pt x="11220" y="5730"/>
                </a:lnTo>
                <a:lnTo>
                  <a:pt x="11230" y="5730"/>
                </a:lnTo>
                <a:lnTo>
                  <a:pt x="11240" y="5730"/>
                </a:lnTo>
                <a:lnTo>
                  <a:pt x="11250" y="5720"/>
                </a:lnTo>
                <a:lnTo>
                  <a:pt x="11250" y="5700"/>
                </a:lnTo>
                <a:lnTo>
                  <a:pt x="11250" y="5690"/>
                </a:lnTo>
                <a:lnTo>
                  <a:pt x="11250" y="5680"/>
                </a:lnTo>
                <a:lnTo>
                  <a:pt x="11260" y="5680"/>
                </a:lnTo>
                <a:lnTo>
                  <a:pt x="11270" y="5670"/>
                </a:lnTo>
                <a:lnTo>
                  <a:pt x="11280" y="5670"/>
                </a:lnTo>
                <a:lnTo>
                  <a:pt x="11280" y="5660"/>
                </a:lnTo>
                <a:lnTo>
                  <a:pt x="11290" y="5660"/>
                </a:lnTo>
                <a:lnTo>
                  <a:pt x="11300" y="5660"/>
                </a:lnTo>
                <a:lnTo>
                  <a:pt x="11310" y="5660"/>
                </a:lnTo>
                <a:lnTo>
                  <a:pt x="11320" y="5660"/>
                </a:lnTo>
                <a:lnTo>
                  <a:pt x="11330" y="5660"/>
                </a:lnTo>
                <a:lnTo>
                  <a:pt x="11340" y="5650"/>
                </a:lnTo>
                <a:lnTo>
                  <a:pt x="11350" y="5650"/>
                </a:lnTo>
                <a:lnTo>
                  <a:pt x="11360" y="5650"/>
                </a:lnTo>
                <a:lnTo>
                  <a:pt x="11370" y="5650"/>
                </a:lnTo>
                <a:lnTo>
                  <a:pt x="11380" y="5640"/>
                </a:lnTo>
                <a:lnTo>
                  <a:pt x="11390" y="5640"/>
                </a:lnTo>
                <a:lnTo>
                  <a:pt x="11390" y="5630"/>
                </a:lnTo>
                <a:lnTo>
                  <a:pt x="11400" y="5630"/>
                </a:lnTo>
                <a:lnTo>
                  <a:pt x="11400" y="5640"/>
                </a:lnTo>
                <a:lnTo>
                  <a:pt x="11410" y="5630"/>
                </a:lnTo>
                <a:lnTo>
                  <a:pt x="11420" y="5620"/>
                </a:lnTo>
                <a:lnTo>
                  <a:pt x="11430" y="5620"/>
                </a:lnTo>
                <a:lnTo>
                  <a:pt x="11430" y="5610"/>
                </a:lnTo>
                <a:lnTo>
                  <a:pt x="11440" y="5600"/>
                </a:lnTo>
                <a:lnTo>
                  <a:pt x="11460" y="5590"/>
                </a:lnTo>
                <a:lnTo>
                  <a:pt x="11470" y="5580"/>
                </a:lnTo>
                <a:lnTo>
                  <a:pt x="11480" y="5570"/>
                </a:lnTo>
                <a:lnTo>
                  <a:pt x="11490" y="5570"/>
                </a:lnTo>
                <a:lnTo>
                  <a:pt x="11500" y="5560"/>
                </a:lnTo>
                <a:lnTo>
                  <a:pt x="11500" y="5550"/>
                </a:lnTo>
                <a:lnTo>
                  <a:pt x="11510" y="5540"/>
                </a:lnTo>
                <a:lnTo>
                  <a:pt x="11520" y="5540"/>
                </a:lnTo>
                <a:lnTo>
                  <a:pt x="11520" y="5530"/>
                </a:lnTo>
                <a:lnTo>
                  <a:pt x="11530" y="5520"/>
                </a:lnTo>
                <a:lnTo>
                  <a:pt x="11540" y="5520"/>
                </a:lnTo>
                <a:lnTo>
                  <a:pt x="11540" y="5510"/>
                </a:lnTo>
                <a:lnTo>
                  <a:pt x="11550" y="5510"/>
                </a:lnTo>
                <a:lnTo>
                  <a:pt x="11560" y="5500"/>
                </a:lnTo>
                <a:lnTo>
                  <a:pt x="11570" y="5500"/>
                </a:lnTo>
                <a:lnTo>
                  <a:pt x="11580" y="5500"/>
                </a:lnTo>
                <a:lnTo>
                  <a:pt x="11590" y="5490"/>
                </a:lnTo>
                <a:lnTo>
                  <a:pt x="11600" y="5490"/>
                </a:lnTo>
                <a:lnTo>
                  <a:pt x="11610" y="5490"/>
                </a:lnTo>
                <a:lnTo>
                  <a:pt x="11620" y="5490"/>
                </a:lnTo>
                <a:lnTo>
                  <a:pt x="11630" y="5490"/>
                </a:lnTo>
                <a:lnTo>
                  <a:pt x="11640" y="5480"/>
                </a:lnTo>
                <a:lnTo>
                  <a:pt x="11650" y="5470"/>
                </a:lnTo>
                <a:lnTo>
                  <a:pt x="11660" y="5460"/>
                </a:lnTo>
                <a:lnTo>
                  <a:pt x="11670" y="5460"/>
                </a:lnTo>
                <a:lnTo>
                  <a:pt x="11680" y="5460"/>
                </a:lnTo>
                <a:lnTo>
                  <a:pt x="11690" y="5460"/>
                </a:lnTo>
                <a:lnTo>
                  <a:pt x="11700" y="5460"/>
                </a:lnTo>
                <a:lnTo>
                  <a:pt x="11710" y="5460"/>
                </a:lnTo>
                <a:lnTo>
                  <a:pt x="11720" y="5460"/>
                </a:lnTo>
                <a:lnTo>
                  <a:pt x="11730" y="5460"/>
                </a:lnTo>
                <a:lnTo>
                  <a:pt x="11730" y="5450"/>
                </a:lnTo>
                <a:lnTo>
                  <a:pt x="11740" y="5450"/>
                </a:lnTo>
                <a:lnTo>
                  <a:pt x="11740" y="5440"/>
                </a:lnTo>
                <a:lnTo>
                  <a:pt x="11740" y="5430"/>
                </a:lnTo>
                <a:lnTo>
                  <a:pt x="11750" y="5410"/>
                </a:lnTo>
                <a:lnTo>
                  <a:pt x="11750" y="5400"/>
                </a:lnTo>
                <a:lnTo>
                  <a:pt x="11750" y="5390"/>
                </a:lnTo>
                <a:lnTo>
                  <a:pt x="11750" y="5380"/>
                </a:lnTo>
                <a:lnTo>
                  <a:pt x="11760" y="5370"/>
                </a:lnTo>
                <a:lnTo>
                  <a:pt x="11760" y="5360"/>
                </a:lnTo>
                <a:lnTo>
                  <a:pt x="11770" y="5350"/>
                </a:lnTo>
                <a:lnTo>
                  <a:pt x="11770" y="5340"/>
                </a:lnTo>
                <a:lnTo>
                  <a:pt x="11780" y="5330"/>
                </a:lnTo>
                <a:lnTo>
                  <a:pt x="11780" y="5320"/>
                </a:lnTo>
                <a:lnTo>
                  <a:pt x="11790" y="5310"/>
                </a:lnTo>
                <a:lnTo>
                  <a:pt x="11800" y="5310"/>
                </a:lnTo>
                <a:lnTo>
                  <a:pt x="11810" y="5300"/>
                </a:lnTo>
                <a:lnTo>
                  <a:pt x="11820" y="5290"/>
                </a:lnTo>
                <a:lnTo>
                  <a:pt x="11820" y="5280"/>
                </a:lnTo>
                <a:lnTo>
                  <a:pt x="11830" y="5270"/>
                </a:lnTo>
                <a:lnTo>
                  <a:pt x="11840" y="5270"/>
                </a:lnTo>
                <a:lnTo>
                  <a:pt x="11840" y="5260"/>
                </a:lnTo>
                <a:lnTo>
                  <a:pt x="11850" y="5250"/>
                </a:lnTo>
                <a:lnTo>
                  <a:pt x="11860" y="5240"/>
                </a:lnTo>
                <a:lnTo>
                  <a:pt x="11870" y="5240"/>
                </a:lnTo>
                <a:lnTo>
                  <a:pt x="11880" y="5240"/>
                </a:lnTo>
                <a:lnTo>
                  <a:pt x="11880" y="5250"/>
                </a:lnTo>
                <a:lnTo>
                  <a:pt x="11890" y="5250"/>
                </a:lnTo>
                <a:lnTo>
                  <a:pt x="11900" y="5250"/>
                </a:lnTo>
                <a:lnTo>
                  <a:pt x="11920" y="5220"/>
                </a:lnTo>
                <a:lnTo>
                  <a:pt x="11980" y="5170"/>
                </a:lnTo>
                <a:lnTo>
                  <a:pt x="12030" y="5140"/>
                </a:lnTo>
                <a:lnTo>
                  <a:pt x="12150" y="5110"/>
                </a:lnTo>
                <a:lnTo>
                  <a:pt x="12180" y="5080"/>
                </a:lnTo>
                <a:lnTo>
                  <a:pt x="12180" y="5060"/>
                </a:lnTo>
                <a:lnTo>
                  <a:pt x="12170" y="5060"/>
                </a:lnTo>
                <a:lnTo>
                  <a:pt x="12170" y="5050"/>
                </a:lnTo>
                <a:lnTo>
                  <a:pt x="12170" y="5040"/>
                </a:lnTo>
                <a:lnTo>
                  <a:pt x="12170" y="5030"/>
                </a:lnTo>
                <a:lnTo>
                  <a:pt x="12170" y="5020"/>
                </a:lnTo>
                <a:lnTo>
                  <a:pt x="12180" y="5020"/>
                </a:lnTo>
                <a:lnTo>
                  <a:pt x="12180" y="5010"/>
                </a:lnTo>
                <a:lnTo>
                  <a:pt x="12180" y="5000"/>
                </a:lnTo>
                <a:lnTo>
                  <a:pt x="12180" y="4990"/>
                </a:lnTo>
                <a:lnTo>
                  <a:pt x="12180" y="4980"/>
                </a:lnTo>
                <a:lnTo>
                  <a:pt x="12190" y="4970"/>
                </a:lnTo>
                <a:lnTo>
                  <a:pt x="12190" y="4980"/>
                </a:lnTo>
                <a:lnTo>
                  <a:pt x="12200" y="4980"/>
                </a:lnTo>
                <a:lnTo>
                  <a:pt x="12210" y="4980"/>
                </a:lnTo>
                <a:lnTo>
                  <a:pt x="12220" y="4980"/>
                </a:lnTo>
                <a:lnTo>
                  <a:pt x="12230" y="4980"/>
                </a:lnTo>
                <a:lnTo>
                  <a:pt x="12240" y="4970"/>
                </a:lnTo>
                <a:lnTo>
                  <a:pt x="12250" y="4970"/>
                </a:lnTo>
                <a:lnTo>
                  <a:pt x="12260" y="4970"/>
                </a:lnTo>
                <a:lnTo>
                  <a:pt x="12270" y="4970"/>
                </a:lnTo>
                <a:lnTo>
                  <a:pt x="12280" y="4970"/>
                </a:lnTo>
                <a:lnTo>
                  <a:pt x="12290" y="4970"/>
                </a:lnTo>
                <a:lnTo>
                  <a:pt x="12300" y="4960"/>
                </a:lnTo>
                <a:lnTo>
                  <a:pt x="12310" y="4960"/>
                </a:lnTo>
                <a:lnTo>
                  <a:pt x="12310" y="4950"/>
                </a:lnTo>
                <a:lnTo>
                  <a:pt x="12320" y="4940"/>
                </a:lnTo>
                <a:lnTo>
                  <a:pt x="12330" y="4940"/>
                </a:lnTo>
                <a:lnTo>
                  <a:pt x="12340" y="4930"/>
                </a:lnTo>
                <a:lnTo>
                  <a:pt x="12350" y="4930"/>
                </a:lnTo>
                <a:lnTo>
                  <a:pt x="12360" y="4920"/>
                </a:lnTo>
                <a:lnTo>
                  <a:pt x="12370" y="4910"/>
                </a:lnTo>
                <a:lnTo>
                  <a:pt x="12380" y="4910"/>
                </a:lnTo>
                <a:lnTo>
                  <a:pt x="12380" y="4900"/>
                </a:lnTo>
                <a:lnTo>
                  <a:pt x="12390" y="4890"/>
                </a:lnTo>
                <a:lnTo>
                  <a:pt x="12390" y="4880"/>
                </a:lnTo>
                <a:lnTo>
                  <a:pt x="12400" y="4870"/>
                </a:lnTo>
                <a:lnTo>
                  <a:pt x="12400" y="4860"/>
                </a:lnTo>
                <a:lnTo>
                  <a:pt x="12410" y="4850"/>
                </a:lnTo>
                <a:lnTo>
                  <a:pt x="12420" y="4840"/>
                </a:lnTo>
                <a:lnTo>
                  <a:pt x="12420" y="4830"/>
                </a:lnTo>
                <a:lnTo>
                  <a:pt x="12430" y="4830"/>
                </a:lnTo>
                <a:lnTo>
                  <a:pt x="12440" y="4820"/>
                </a:lnTo>
                <a:lnTo>
                  <a:pt x="12440" y="4810"/>
                </a:lnTo>
                <a:lnTo>
                  <a:pt x="12450" y="4810"/>
                </a:lnTo>
                <a:lnTo>
                  <a:pt x="12460" y="4800"/>
                </a:lnTo>
                <a:lnTo>
                  <a:pt x="12470" y="4800"/>
                </a:lnTo>
                <a:lnTo>
                  <a:pt x="12570" y="4740"/>
                </a:lnTo>
                <a:lnTo>
                  <a:pt x="12670" y="4720"/>
                </a:lnTo>
                <a:lnTo>
                  <a:pt x="12680" y="4720"/>
                </a:lnTo>
                <a:lnTo>
                  <a:pt x="12690" y="4710"/>
                </a:lnTo>
                <a:lnTo>
                  <a:pt x="12700" y="4710"/>
                </a:lnTo>
                <a:lnTo>
                  <a:pt x="12780" y="4700"/>
                </a:lnTo>
                <a:lnTo>
                  <a:pt x="12800" y="4690"/>
                </a:lnTo>
                <a:lnTo>
                  <a:pt x="12800" y="4670"/>
                </a:lnTo>
                <a:lnTo>
                  <a:pt x="12810" y="4670"/>
                </a:lnTo>
                <a:lnTo>
                  <a:pt x="12810" y="4650"/>
                </a:lnTo>
                <a:lnTo>
                  <a:pt x="12810" y="4640"/>
                </a:lnTo>
                <a:lnTo>
                  <a:pt x="12820" y="4630"/>
                </a:lnTo>
                <a:lnTo>
                  <a:pt x="12820" y="4610"/>
                </a:lnTo>
                <a:lnTo>
                  <a:pt x="12810" y="4600"/>
                </a:lnTo>
                <a:lnTo>
                  <a:pt x="12810" y="4590"/>
                </a:lnTo>
                <a:lnTo>
                  <a:pt x="12820" y="4580"/>
                </a:lnTo>
                <a:lnTo>
                  <a:pt x="12830" y="4570"/>
                </a:lnTo>
                <a:lnTo>
                  <a:pt x="12840" y="4570"/>
                </a:lnTo>
                <a:lnTo>
                  <a:pt x="12860" y="4570"/>
                </a:lnTo>
                <a:lnTo>
                  <a:pt x="12870" y="4570"/>
                </a:lnTo>
                <a:lnTo>
                  <a:pt x="12880" y="4570"/>
                </a:lnTo>
                <a:lnTo>
                  <a:pt x="12890" y="4570"/>
                </a:lnTo>
                <a:lnTo>
                  <a:pt x="12890" y="4560"/>
                </a:lnTo>
                <a:lnTo>
                  <a:pt x="12900" y="4550"/>
                </a:lnTo>
                <a:lnTo>
                  <a:pt x="12910" y="4540"/>
                </a:lnTo>
                <a:lnTo>
                  <a:pt x="12920" y="4540"/>
                </a:lnTo>
                <a:lnTo>
                  <a:pt x="12920" y="4530"/>
                </a:lnTo>
                <a:lnTo>
                  <a:pt x="12930" y="4520"/>
                </a:lnTo>
                <a:lnTo>
                  <a:pt x="12940" y="4520"/>
                </a:lnTo>
                <a:lnTo>
                  <a:pt x="12960" y="4520"/>
                </a:lnTo>
                <a:lnTo>
                  <a:pt x="12970" y="4520"/>
                </a:lnTo>
                <a:lnTo>
                  <a:pt x="12980" y="4520"/>
                </a:lnTo>
                <a:lnTo>
                  <a:pt x="12990" y="4520"/>
                </a:lnTo>
                <a:lnTo>
                  <a:pt x="13000" y="4520"/>
                </a:lnTo>
                <a:lnTo>
                  <a:pt x="13020" y="4520"/>
                </a:lnTo>
                <a:lnTo>
                  <a:pt x="13030" y="4520"/>
                </a:lnTo>
                <a:lnTo>
                  <a:pt x="13050" y="4520"/>
                </a:lnTo>
                <a:lnTo>
                  <a:pt x="13050" y="4510"/>
                </a:lnTo>
                <a:lnTo>
                  <a:pt x="13060" y="4510"/>
                </a:lnTo>
                <a:lnTo>
                  <a:pt x="13070" y="4510"/>
                </a:lnTo>
                <a:lnTo>
                  <a:pt x="13090" y="4510"/>
                </a:lnTo>
                <a:lnTo>
                  <a:pt x="13110" y="4510"/>
                </a:lnTo>
                <a:lnTo>
                  <a:pt x="13110" y="4520"/>
                </a:lnTo>
                <a:lnTo>
                  <a:pt x="13120" y="4520"/>
                </a:lnTo>
                <a:lnTo>
                  <a:pt x="13130" y="4520"/>
                </a:lnTo>
                <a:lnTo>
                  <a:pt x="13140" y="4520"/>
                </a:lnTo>
                <a:lnTo>
                  <a:pt x="13160" y="4520"/>
                </a:lnTo>
                <a:lnTo>
                  <a:pt x="13160" y="4510"/>
                </a:lnTo>
                <a:lnTo>
                  <a:pt x="13170" y="4510"/>
                </a:lnTo>
                <a:lnTo>
                  <a:pt x="13180" y="4510"/>
                </a:lnTo>
                <a:lnTo>
                  <a:pt x="13180" y="4500"/>
                </a:lnTo>
                <a:lnTo>
                  <a:pt x="13190" y="4500"/>
                </a:lnTo>
                <a:lnTo>
                  <a:pt x="13200" y="4490"/>
                </a:lnTo>
                <a:lnTo>
                  <a:pt x="13210" y="4490"/>
                </a:lnTo>
                <a:lnTo>
                  <a:pt x="13220" y="4490"/>
                </a:lnTo>
                <a:lnTo>
                  <a:pt x="13220" y="4480"/>
                </a:lnTo>
                <a:lnTo>
                  <a:pt x="13230" y="4480"/>
                </a:lnTo>
                <a:lnTo>
                  <a:pt x="13240" y="4480"/>
                </a:lnTo>
                <a:lnTo>
                  <a:pt x="13250" y="4480"/>
                </a:lnTo>
                <a:lnTo>
                  <a:pt x="13260" y="4490"/>
                </a:lnTo>
                <a:lnTo>
                  <a:pt x="13260" y="4500"/>
                </a:lnTo>
                <a:lnTo>
                  <a:pt x="13270" y="4500"/>
                </a:lnTo>
                <a:lnTo>
                  <a:pt x="13280" y="4510"/>
                </a:lnTo>
                <a:lnTo>
                  <a:pt x="13290" y="4510"/>
                </a:lnTo>
                <a:lnTo>
                  <a:pt x="13300" y="4510"/>
                </a:lnTo>
                <a:lnTo>
                  <a:pt x="13310" y="4510"/>
                </a:lnTo>
                <a:lnTo>
                  <a:pt x="13320" y="4510"/>
                </a:lnTo>
                <a:lnTo>
                  <a:pt x="13320" y="4500"/>
                </a:lnTo>
                <a:lnTo>
                  <a:pt x="13330" y="4500"/>
                </a:lnTo>
                <a:lnTo>
                  <a:pt x="13340" y="4500"/>
                </a:lnTo>
                <a:lnTo>
                  <a:pt x="13350" y="4500"/>
                </a:lnTo>
                <a:lnTo>
                  <a:pt x="13350" y="4510"/>
                </a:lnTo>
                <a:lnTo>
                  <a:pt x="13360" y="4510"/>
                </a:lnTo>
                <a:lnTo>
                  <a:pt x="13370" y="4510"/>
                </a:lnTo>
                <a:lnTo>
                  <a:pt x="13380" y="4510"/>
                </a:lnTo>
                <a:lnTo>
                  <a:pt x="13390" y="4500"/>
                </a:lnTo>
                <a:lnTo>
                  <a:pt x="13400" y="4500"/>
                </a:lnTo>
                <a:lnTo>
                  <a:pt x="13400" y="4490"/>
                </a:lnTo>
                <a:lnTo>
                  <a:pt x="13410" y="4490"/>
                </a:lnTo>
                <a:lnTo>
                  <a:pt x="13420" y="4470"/>
                </a:lnTo>
                <a:lnTo>
                  <a:pt x="13430" y="4470"/>
                </a:lnTo>
                <a:lnTo>
                  <a:pt x="13430" y="4460"/>
                </a:lnTo>
                <a:lnTo>
                  <a:pt x="13440" y="4460"/>
                </a:lnTo>
                <a:lnTo>
                  <a:pt x="13450" y="4460"/>
                </a:lnTo>
                <a:lnTo>
                  <a:pt x="13460" y="4460"/>
                </a:lnTo>
                <a:lnTo>
                  <a:pt x="13470" y="4450"/>
                </a:lnTo>
                <a:lnTo>
                  <a:pt x="13480" y="4460"/>
                </a:lnTo>
                <a:lnTo>
                  <a:pt x="13490" y="4460"/>
                </a:lnTo>
                <a:lnTo>
                  <a:pt x="13500" y="4460"/>
                </a:lnTo>
                <a:lnTo>
                  <a:pt x="13510" y="4460"/>
                </a:lnTo>
                <a:lnTo>
                  <a:pt x="13520" y="4470"/>
                </a:lnTo>
                <a:lnTo>
                  <a:pt x="13530" y="4470"/>
                </a:lnTo>
                <a:lnTo>
                  <a:pt x="13540" y="4470"/>
                </a:lnTo>
                <a:lnTo>
                  <a:pt x="13550" y="4470"/>
                </a:lnTo>
                <a:lnTo>
                  <a:pt x="13560" y="4470"/>
                </a:lnTo>
                <a:lnTo>
                  <a:pt x="13570" y="4470"/>
                </a:lnTo>
                <a:lnTo>
                  <a:pt x="13590" y="4470"/>
                </a:lnTo>
                <a:lnTo>
                  <a:pt x="13590" y="4480"/>
                </a:lnTo>
                <a:lnTo>
                  <a:pt x="13600" y="4480"/>
                </a:lnTo>
                <a:lnTo>
                  <a:pt x="13610" y="4480"/>
                </a:lnTo>
                <a:lnTo>
                  <a:pt x="13620" y="4480"/>
                </a:lnTo>
                <a:lnTo>
                  <a:pt x="13630" y="4490"/>
                </a:lnTo>
                <a:lnTo>
                  <a:pt x="13640" y="4500"/>
                </a:lnTo>
                <a:lnTo>
                  <a:pt x="13650" y="4500"/>
                </a:lnTo>
                <a:lnTo>
                  <a:pt x="13660" y="4500"/>
                </a:lnTo>
                <a:lnTo>
                  <a:pt x="13670" y="4500"/>
                </a:lnTo>
                <a:lnTo>
                  <a:pt x="13680" y="4500"/>
                </a:lnTo>
                <a:lnTo>
                  <a:pt x="13690" y="4500"/>
                </a:lnTo>
                <a:lnTo>
                  <a:pt x="13700" y="4490"/>
                </a:lnTo>
                <a:lnTo>
                  <a:pt x="13710" y="4480"/>
                </a:lnTo>
                <a:lnTo>
                  <a:pt x="13710" y="4470"/>
                </a:lnTo>
                <a:lnTo>
                  <a:pt x="13720" y="4470"/>
                </a:lnTo>
                <a:lnTo>
                  <a:pt x="13730" y="4470"/>
                </a:lnTo>
                <a:lnTo>
                  <a:pt x="13740" y="4460"/>
                </a:lnTo>
                <a:lnTo>
                  <a:pt x="13750" y="4460"/>
                </a:lnTo>
                <a:lnTo>
                  <a:pt x="13760" y="4450"/>
                </a:lnTo>
                <a:lnTo>
                  <a:pt x="13770" y="4450"/>
                </a:lnTo>
                <a:lnTo>
                  <a:pt x="13780" y="4450"/>
                </a:lnTo>
                <a:lnTo>
                  <a:pt x="13790" y="4450"/>
                </a:lnTo>
                <a:lnTo>
                  <a:pt x="13800" y="4440"/>
                </a:lnTo>
                <a:lnTo>
                  <a:pt x="13810" y="4440"/>
                </a:lnTo>
                <a:lnTo>
                  <a:pt x="13820" y="4440"/>
                </a:lnTo>
                <a:lnTo>
                  <a:pt x="13830" y="4440"/>
                </a:lnTo>
                <a:lnTo>
                  <a:pt x="13840" y="4430"/>
                </a:lnTo>
                <a:lnTo>
                  <a:pt x="13850" y="4430"/>
                </a:lnTo>
                <a:lnTo>
                  <a:pt x="13860" y="4430"/>
                </a:lnTo>
                <a:lnTo>
                  <a:pt x="13870" y="4430"/>
                </a:lnTo>
                <a:lnTo>
                  <a:pt x="13880" y="4420"/>
                </a:lnTo>
                <a:lnTo>
                  <a:pt x="13890" y="4420"/>
                </a:lnTo>
                <a:lnTo>
                  <a:pt x="13900" y="4420"/>
                </a:lnTo>
                <a:lnTo>
                  <a:pt x="13910" y="4420"/>
                </a:lnTo>
                <a:lnTo>
                  <a:pt x="13920" y="4420"/>
                </a:lnTo>
                <a:lnTo>
                  <a:pt x="13930" y="4420"/>
                </a:lnTo>
                <a:lnTo>
                  <a:pt x="13940" y="4410"/>
                </a:lnTo>
                <a:lnTo>
                  <a:pt x="13950" y="4410"/>
                </a:lnTo>
                <a:lnTo>
                  <a:pt x="13960" y="4410"/>
                </a:lnTo>
                <a:lnTo>
                  <a:pt x="13970" y="4410"/>
                </a:lnTo>
                <a:lnTo>
                  <a:pt x="13980" y="4400"/>
                </a:lnTo>
                <a:lnTo>
                  <a:pt x="13990" y="4400"/>
                </a:lnTo>
                <a:lnTo>
                  <a:pt x="14000" y="4400"/>
                </a:lnTo>
                <a:lnTo>
                  <a:pt x="14010" y="4400"/>
                </a:lnTo>
                <a:lnTo>
                  <a:pt x="14020" y="4400"/>
                </a:lnTo>
                <a:lnTo>
                  <a:pt x="14030" y="4400"/>
                </a:lnTo>
                <a:lnTo>
                  <a:pt x="14030" y="4410"/>
                </a:lnTo>
                <a:lnTo>
                  <a:pt x="14040" y="4410"/>
                </a:lnTo>
                <a:lnTo>
                  <a:pt x="14050" y="4410"/>
                </a:lnTo>
                <a:lnTo>
                  <a:pt x="14060" y="4410"/>
                </a:lnTo>
                <a:lnTo>
                  <a:pt x="14070" y="4400"/>
                </a:lnTo>
                <a:lnTo>
                  <a:pt x="14080" y="4400"/>
                </a:lnTo>
                <a:lnTo>
                  <a:pt x="14090" y="4400"/>
                </a:lnTo>
                <a:lnTo>
                  <a:pt x="14100" y="4400"/>
                </a:lnTo>
                <a:lnTo>
                  <a:pt x="14110" y="4400"/>
                </a:lnTo>
                <a:lnTo>
                  <a:pt x="14120" y="4400"/>
                </a:lnTo>
                <a:lnTo>
                  <a:pt x="14130" y="4400"/>
                </a:lnTo>
                <a:lnTo>
                  <a:pt x="14140" y="4400"/>
                </a:lnTo>
                <a:lnTo>
                  <a:pt x="14150" y="4400"/>
                </a:lnTo>
                <a:lnTo>
                  <a:pt x="14160" y="4400"/>
                </a:lnTo>
                <a:lnTo>
                  <a:pt x="14160" y="4390"/>
                </a:lnTo>
                <a:lnTo>
                  <a:pt x="14170" y="4390"/>
                </a:lnTo>
                <a:lnTo>
                  <a:pt x="14180" y="4390"/>
                </a:lnTo>
                <a:lnTo>
                  <a:pt x="14180" y="4400"/>
                </a:lnTo>
                <a:lnTo>
                  <a:pt x="14190" y="4400"/>
                </a:lnTo>
                <a:lnTo>
                  <a:pt x="14190" y="4410"/>
                </a:lnTo>
                <a:lnTo>
                  <a:pt x="14200" y="4420"/>
                </a:lnTo>
                <a:lnTo>
                  <a:pt x="14210" y="4430"/>
                </a:lnTo>
                <a:lnTo>
                  <a:pt x="14210" y="4440"/>
                </a:lnTo>
                <a:lnTo>
                  <a:pt x="14220" y="4450"/>
                </a:lnTo>
                <a:lnTo>
                  <a:pt x="14230" y="4460"/>
                </a:lnTo>
                <a:lnTo>
                  <a:pt x="14240" y="4460"/>
                </a:lnTo>
                <a:lnTo>
                  <a:pt x="14250" y="4460"/>
                </a:lnTo>
                <a:lnTo>
                  <a:pt x="14250" y="4450"/>
                </a:lnTo>
                <a:lnTo>
                  <a:pt x="14260" y="4450"/>
                </a:lnTo>
                <a:lnTo>
                  <a:pt x="14270" y="4440"/>
                </a:lnTo>
                <a:lnTo>
                  <a:pt x="14280" y="4430"/>
                </a:lnTo>
                <a:lnTo>
                  <a:pt x="14290" y="4430"/>
                </a:lnTo>
                <a:lnTo>
                  <a:pt x="14300" y="4430"/>
                </a:lnTo>
                <a:lnTo>
                  <a:pt x="14310" y="4440"/>
                </a:lnTo>
                <a:lnTo>
                  <a:pt x="14320" y="4440"/>
                </a:lnTo>
                <a:lnTo>
                  <a:pt x="14330" y="4440"/>
                </a:lnTo>
                <a:lnTo>
                  <a:pt x="14340" y="4450"/>
                </a:lnTo>
                <a:lnTo>
                  <a:pt x="14350" y="4450"/>
                </a:lnTo>
                <a:lnTo>
                  <a:pt x="14360" y="4460"/>
                </a:lnTo>
                <a:lnTo>
                  <a:pt x="14370" y="4460"/>
                </a:lnTo>
                <a:lnTo>
                  <a:pt x="14380" y="4460"/>
                </a:lnTo>
                <a:lnTo>
                  <a:pt x="14380" y="4470"/>
                </a:lnTo>
                <a:lnTo>
                  <a:pt x="14380" y="4480"/>
                </a:lnTo>
                <a:lnTo>
                  <a:pt x="14380" y="4490"/>
                </a:lnTo>
                <a:lnTo>
                  <a:pt x="14380" y="4500"/>
                </a:lnTo>
                <a:lnTo>
                  <a:pt x="14380" y="4510"/>
                </a:lnTo>
                <a:lnTo>
                  <a:pt x="14370" y="4510"/>
                </a:lnTo>
                <a:lnTo>
                  <a:pt x="14370" y="4520"/>
                </a:lnTo>
                <a:lnTo>
                  <a:pt x="14360" y="4520"/>
                </a:lnTo>
                <a:lnTo>
                  <a:pt x="14360" y="4530"/>
                </a:lnTo>
                <a:lnTo>
                  <a:pt x="14370" y="4530"/>
                </a:lnTo>
                <a:lnTo>
                  <a:pt x="14370" y="4540"/>
                </a:lnTo>
                <a:lnTo>
                  <a:pt x="14380" y="4550"/>
                </a:lnTo>
                <a:lnTo>
                  <a:pt x="14380" y="4560"/>
                </a:lnTo>
                <a:lnTo>
                  <a:pt x="14390" y="4560"/>
                </a:lnTo>
                <a:lnTo>
                  <a:pt x="14390" y="4570"/>
                </a:lnTo>
                <a:lnTo>
                  <a:pt x="14400" y="4570"/>
                </a:lnTo>
                <a:lnTo>
                  <a:pt x="14410" y="4570"/>
                </a:lnTo>
                <a:lnTo>
                  <a:pt x="14420" y="4570"/>
                </a:lnTo>
                <a:lnTo>
                  <a:pt x="14430" y="4560"/>
                </a:lnTo>
                <a:lnTo>
                  <a:pt x="14440" y="4560"/>
                </a:lnTo>
                <a:lnTo>
                  <a:pt x="14450" y="4560"/>
                </a:lnTo>
                <a:lnTo>
                  <a:pt x="14460" y="4560"/>
                </a:lnTo>
                <a:lnTo>
                  <a:pt x="14470" y="4560"/>
                </a:lnTo>
                <a:lnTo>
                  <a:pt x="14470" y="4550"/>
                </a:lnTo>
                <a:lnTo>
                  <a:pt x="14480" y="4550"/>
                </a:lnTo>
                <a:lnTo>
                  <a:pt x="14490" y="4550"/>
                </a:lnTo>
                <a:lnTo>
                  <a:pt x="14500" y="4550"/>
                </a:lnTo>
                <a:lnTo>
                  <a:pt x="14510" y="4550"/>
                </a:lnTo>
                <a:lnTo>
                  <a:pt x="14520" y="4540"/>
                </a:lnTo>
                <a:lnTo>
                  <a:pt x="14530" y="4540"/>
                </a:lnTo>
                <a:lnTo>
                  <a:pt x="14540" y="4540"/>
                </a:lnTo>
                <a:lnTo>
                  <a:pt x="14550" y="4540"/>
                </a:lnTo>
                <a:lnTo>
                  <a:pt x="14560" y="4540"/>
                </a:lnTo>
                <a:lnTo>
                  <a:pt x="14570" y="4540"/>
                </a:lnTo>
                <a:lnTo>
                  <a:pt x="14580" y="4540"/>
                </a:lnTo>
                <a:lnTo>
                  <a:pt x="14580" y="4550"/>
                </a:lnTo>
                <a:lnTo>
                  <a:pt x="14590" y="4550"/>
                </a:lnTo>
                <a:lnTo>
                  <a:pt x="14600" y="4550"/>
                </a:lnTo>
                <a:lnTo>
                  <a:pt x="14610" y="4550"/>
                </a:lnTo>
                <a:lnTo>
                  <a:pt x="14620" y="4550"/>
                </a:lnTo>
                <a:lnTo>
                  <a:pt x="14620" y="4560"/>
                </a:lnTo>
                <a:lnTo>
                  <a:pt x="14630" y="4560"/>
                </a:lnTo>
                <a:lnTo>
                  <a:pt x="14640" y="4570"/>
                </a:lnTo>
                <a:lnTo>
                  <a:pt x="14640" y="4580"/>
                </a:lnTo>
                <a:lnTo>
                  <a:pt x="14650" y="4580"/>
                </a:lnTo>
                <a:lnTo>
                  <a:pt x="14650" y="4590"/>
                </a:lnTo>
                <a:lnTo>
                  <a:pt x="14660" y="4590"/>
                </a:lnTo>
                <a:lnTo>
                  <a:pt x="14660" y="4600"/>
                </a:lnTo>
                <a:lnTo>
                  <a:pt x="14650" y="4600"/>
                </a:lnTo>
                <a:lnTo>
                  <a:pt x="14640" y="4610"/>
                </a:lnTo>
                <a:lnTo>
                  <a:pt x="14640" y="4620"/>
                </a:lnTo>
                <a:lnTo>
                  <a:pt x="14650" y="4630"/>
                </a:lnTo>
                <a:lnTo>
                  <a:pt x="14660" y="4630"/>
                </a:lnTo>
                <a:lnTo>
                  <a:pt x="14660" y="4640"/>
                </a:lnTo>
                <a:lnTo>
                  <a:pt x="14670" y="4640"/>
                </a:lnTo>
                <a:lnTo>
                  <a:pt x="14680" y="4640"/>
                </a:lnTo>
                <a:lnTo>
                  <a:pt x="14690" y="4640"/>
                </a:lnTo>
                <a:lnTo>
                  <a:pt x="14700" y="4640"/>
                </a:lnTo>
                <a:lnTo>
                  <a:pt x="14720" y="4640"/>
                </a:lnTo>
                <a:lnTo>
                  <a:pt x="14730" y="4620"/>
                </a:lnTo>
                <a:lnTo>
                  <a:pt x="14750" y="4610"/>
                </a:lnTo>
                <a:lnTo>
                  <a:pt x="14760" y="4600"/>
                </a:lnTo>
                <a:lnTo>
                  <a:pt x="14770" y="4590"/>
                </a:lnTo>
                <a:lnTo>
                  <a:pt x="14780" y="4600"/>
                </a:lnTo>
                <a:lnTo>
                  <a:pt x="14790" y="4600"/>
                </a:lnTo>
                <a:lnTo>
                  <a:pt x="14800" y="4610"/>
                </a:lnTo>
                <a:lnTo>
                  <a:pt x="14820" y="4620"/>
                </a:lnTo>
                <a:lnTo>
                  <a:pt x="14840" y="4630"/>
                </a:lnTo>
                <a:lnTo>
                  <a:pt x="14860" y="4640"/>
                </a:lnTo>
                <a:lnTo>
                  <a:pt x="14880" y="4640"/>
                </a:lnTo>
                <a:lnTo>
                  <a:pt x="14890" y="4630"/>
                </a:lnTo>
                <a:lnTo>
                  <a:pt x="14910" y="4630"/>
                </a:lnTo>
                <a:lnTo>
                  <a:pt x="14920" y="4610"/>
                </a:lnTo>
                <a:lnTo>
                  <a:pt x="14940" y="4600"/>
                </a:lnTo>
                <a:lnTo>
                  <a:pt x="14950" y="4600"/>
                </a:lnTo>
                <a:lnTo>
                  <a:pt x="14960" y="4590"/>
                </a:lnTo>
                <a:lnTo>
                  <a:pt x="14980" y="4590"/>
                </a:lnTo>
                <a:lnTo>
                  <a:pt x="14990" y="4590"/>
                </a:lnTo>
                <a:lnTo>
                  <a:pt x="15010" y="4580"/>
                </a:lnTo>
                <a:lnTo>
                  <a:pt x="15020" y="4580"/>
                </a:lnTo>
                <a:lnTo>
                  <a:pt x="15030" y="4580"/>
                </a:lnTo>
                <a:lnTo>
                  <a:pt x="15040" y="4570"/>
                </a:lnTo>
                <a:lnTo>
                  <a:pt x="15050" y="4570"/>
                </a:lnTo>
                <a:lnTo>
                  <a:pt x="15060" y="4560"/>
                </a:lnTo>
                <a:lnTo>
                  <a:pt x="15080" y="4560"/>
                </a:lnTo>
                <a:lnTo>
                  <a:pt x="15090" y="4560"/>
                </a:lnTo>
                <a:lnTo>
                  <a:pt x="15110" y="4560"/>
                </a:lnTo>
                <a:lnTo>
                  <a:pt x="15120" y="4560"/>
                </a:lnTo>
                <a:lnTo>
                  <a:pt x="15140" y="4550"/>
                </a:lnTo>
                <a:lnTo>
                  <a:pt x="15150" y="4550"/>
                </a:lnTo>
                <a:lnTo>
                  <a:pt x="15160" y="4540"/>
                </a:lnTo>
                <a:lnTo>
                  <a:pt x="15180" y="4540"/>
                </a:lnTo>
                <a:lnTo>
                  <a:pt x="15190" y="4540"/>
                </a:lnTo>
                <a:lnTo>
                  <a:pt x="15210" y="4530"/>
                </a:lnTo>
                <a:lnTo>
                  <a:pt x="15230" y="4530"/>
                </a:lnTo>
                <a:lnTo>
                  <a:pt x="15250" y="4530"/>
                </a:lnTo>
                <a:lnTo>
                  <a:pt x="15260" y="4520"/>
                </a:lnTo>
                <a:lnTo>
                  <a:pt x="15280" y="4520"/>
                </a:lnTo>
                <a:lnTo>
                  <a:pt x="15290" y="4510"/>
                </a:lnTo>
                <a:lnTo>
                  <a:pt x="15300" y="4510"/>
                </a:lnTo>
                <a:lnTo>
                  <a:pt x="15320" y="4500"/>
                </a:lnTo>
                <a:lnTo>
                  <a:pt x="15330" y="4490"/>
                </a:lnTo>
                <a:lnTo>
                  <a:pt x="15350" y="4490"/>
                </a:lnTo>
                <a:lnTo>
                  <a:pt x="15360" y="4480"/>
                </a:lnTo>
                <a:lnTo>
                  <a:pt x="15380" y="4470"/>
                </a:lnTo>
                <a:lnTo>
                  <a:pt x="15390" y="4470"/>
                </a:lnTo>
                <a:lnTo>
                  <a:pt x="15400" y="4470"/>
                </a:lnTo>
                <a:lnTo>
                  <a:pt x="15400" y="4460"/>
                </a:lnTo>
                <a:lnTo>
                  <a:pt x="15410" y="4460"/>
                </a:lnTo>
                <a:lnTo>
                  <a:pt x="15430" y="4470"/>
                </a:lnTo>
                <a:lnTo>
                  <a:pt x="15440" y="4480"/>
                </a:lnTo>
                <a:lnTo>
                  <a:pt x="15450" y="4480"/>
                </a:lnTo>
                <a:lnTo>
                  <a:pt x="15460" y="4490"/>
                </a:lnTo>
                <a:lnTo>
                  <a:pt x="15460" y="4500"/>
                </a:lnTo>
                <a:lnTo>
                  <a:pt x="15470" y="4500"/>
                </a:lnTo>
                <a:lnTo>
                  <a:pt x="15490" y="4500"/>
                </a:lnTo>
                <a:lnTo>
                  <a:pt x="15500" y="4510"/>
                </a:lnTo>
                <a:lnTo>
                  <a:pt x="15510" y="4510"/>
                </a:lnTo>
                <a:lnTo>
                  <a:pt x="15530" y="4520"/>
                </a:lnTo>
                <a:lnTo>
                  <a:pt x="15540" y="4520"/>
                </a:lnTo>
                <a:lnTo>
                  <a:pt x="15550" y="4520"/>
                </a:lnTo>
                <a:lnTo>
                  <a:pt x="15560" y="4520"/>
                </a:lnTo>
                <a:lnTo>
                  <a:pt x="15580" y="4520"/>
                </a:lnTo>
                <a:lnTo>
                  <a:pt x="15590" y="4530"/>
                </a:lnTo>
                <a:lnTo>
                  <a:pt x="15600" y="4530"/>
                </a:lnTo>
                <a:lnTo>
                  <a:pt x="15610" y="4540"/>
                </a:lnTo>
                <a:lnTo>
                  <a:pt x="15610" y="4550"/>
                </a:lnTo>
                <a:lnTo>
                  <a:pt x="15620" y="4550"/>
                </a:lnTo>
                <a:lnTo>
                  <a:pt x="15630" y="4560"/>
                </a:lnTo>
                <a:lnTo>
                  <a:pt x="15650" y="4570"/>
                </a:lnTo>
                <a:lnTo>
                  <a:pt x="15660" y="4570"/>
                </a:lnTo>
                <a:lnTo>
                  <a:pt x="15670" y="4580"/>
                </a:lnTo>
                <a:lnTo>
                  <a:pt x="15670" y="4590"/>
                </a:lnTo>
                <a:lnTo>
                  <a:pt x="15680" y="4600"/>
                </a:lnTo>
                <a:lnTo>
                  <a:pt x="15680" y="4610"/>
                </a:lnTo>
                <a:lnTo>
                  <a:pt x="15690" y="4610"/>
                </a:lnTo>
                <a:lnTo>
                  <a:pt x="15700" y="4620"/>
                </a:lnTo>
                <a:lnTo>
                  <a:pt x="15720" y="4620"/>
                </a:lnTo>
                <a:lnTo>
                  <a:pt x="15730" y="4620"/>
                </a:lnTo>
                <a:lnTo>
                  <a:pt x="15740" y="4630"/>
                </a:lnTo>
                <a:lnTo>
                  <a:pt x="15760" y="4630"/>
                </a:lnTo>
                <a:lnTo>
                  <a:pt x="15770" y="4630"/>
                </a:lnTo>
                <a:lnTo>
                  <a:pt x="15780" y="4630"/>
                </a:lnTo>
                <a:lnTo>
                  <a:pt x="15800" y="4630"/>
                </a:lnTo>
                <a:lnTo>
                  <a:pt x="15820" y="4640"/>
                </a:lnTo>
                <a:lnTo>
                  <a:pt x="15830" y="4640"/>
                </a:lnTo>
                <a:lnTo>
                  <a:pt x="15850" y="4640"/>
                </a:lnTo>
                <a:lnTo>
                  <a:pt x="15860" y="4640"/>
                </a:lnTo>
                <a:lnTo>
                  <a:pt x="15870" y="4640"/>
                </a:lnTo>
                <a:lnTo>
                  <a:pt x="15880" y="4640"/>
                </a:lnTo>
                <a:lnTo>
                  <a:pt x="15900" y="4650"/>
                </a:lnTo>
                <a:lnTo>
                  <a:pt x="15910" y="4650"/>
                </a:lnTo>
                <a:lnTo>
                  <a:pt x="15920" y="4660"/>
                </a:lnTo>
                <a:lnTo>
                  <a:pt x="15930" y="4670"/>
                </a:lnTo>
                <a:lnTo>
                  <a:pt x="15940" y="4680"/>
                </a:lnTo>
                <a:lnTo>
                  <a:pt x="15950" y="4680"/>
                </a:lnTo>
                <a:lnTo>
                  <a:pt x="15960" y="4690"/>
                </a:lnTo>
                <a:lnTo>
                  <a:pt x="15970" y="4690"/>
                </a:lnTo>
                <a:lnTo>
                  <a:pt x="15980" y="4700"/>
                </a:lnTo>
                <a:lnTo>
                  <a:pt x="15990" y="4700"/>
                </a:lnTo>
                <a:lnTo>
                  <a:pt x="16000" y="4710"/>
                </a:lnTo>
                <a:lnTo>
                  <a:pt x="16010" y="4710"/>
                </a:lnTo>
                <a:lnTo>
                  <a:pt x="16020" y="4710"/>
                </a:lnTo>
                <a:lnTo>
                  <a:pt x="16030" y="4710"/>
                </a:lnTo>
                <a:lnTo>
                  <a:pt x="16040" y="4720"/>
                </a:lnTo>
                <a:lnTo>
                  <a:pt x="16050" y="4720"/>
                </a:lnTo>
                <a:lnTo>
                  <a:pt x="16060" y="4720"/>
                </a:lnTo>
                <a:lnTo>
                  <a:pt x="16070" y="4720"/>
                </a:lnTo>
                <a:lnTo>
                  <a:pt x="16080" y="4720"/>
                </a:lnTo>
                <a:lnTo>
                  <a:pt x="16090" y="4720"/>
                </a:lnTo>
                <a:lnTo>
                  <a:pt x="16100" y="4720"/>
                </a:lnTo>
                <a:lnTo>
                  <a:pt x="16110" y="4720"/>
                </a:lnTo>
                <a:lnTo>
                  <a:pt x="16120" y="4720"/>
                </a:lnTo>
                <a:lnTo>
                  <a:pt x="16130" y="4720"/>
                </a:lnTo>
                <a:lnTo>
                  <a:pt x="16140" y="4720"/>
                </a:lnTo>
                <a:lnTo>
                  <a:pt x="16150" y="4720"/>
                </a:lnTo>
                <a:lnTo>
                  <a:pt x="16160" y="4730"/>
                </a:lnTo>
                <a:lnTo>
                  <a:pt x="16160" y="4740"/>
                </a:lnTo>
                <a:lnTo>
                  <a:pt x="16170" y="4750"/>
                </a:lnTo>
                <a:lnTo>
                  <a:pt x="16170" y="4760"/>
                </a:lnTo>
                <a:lnTo>
                  <a:pt x="16170" y="4770"/>
                </a:lnTo>
                <a:lnTo>
                  <a:pt x="16180" y="4780"/>
                </a:lnTo>
                <a:lnTo>
                  <a:pt x="16190" y="4790"/>
                </a:lnTo>
                <a:lnTo>
                  <a:pt x="16200" y="4800"/>
                </a:lnTo>
                <a:lnTo>
                  <a:pt x="16210" y="4800"/>
                </a:lnTo>
                <a:lnTo>
                  <a:pt x="16220" y="4810"/>
                </a:lnTo>
                <a:lnTo>
                  <a:pt x="16230" y="4810"/>
                </a:lnTo>
                <a:lnTo>
                  <a:pt x="16240" y="4820"/>
                </a:lnTo>
                <a:lnTo>
                  <a:pt x="16250" y="4820"/>
                </a:lnTo>
                <a:lnTo>
                  <a:pt x="16250" y="4830"/>
                </a:lnTo>
                <a:lnTo>
                  <a:pt x="16260" y="4830"/>
                </a:lnTo>
                <a:lnTo>
                  <a:pt x="16260" y="4850"/>
                </a:lnTo>
                <a:lnTo>
                  <a:pt x="16270" y="4860"/>
                </a:lnTo>
                <a:lnTo>
                  <a:pt x="16270" y="4870"/>
                </a:lnTo>
                <a:lnTo>
                  <a:pt x="16280" y="4880"/>
                </a:lnTo>
                <a:lnTo>
                  <a:pt x="16290" y="4890"/>
                </a:lnTo>
                <a:lnTo>
                  <a:pt x="16300" y="4900"/>
                </a:lnTo>
                <a:lnTo>
                  <a:pt x="16310" y="4910"/>
                </a:lnTo>
                <a:lnTo>
                  <a:pt x="16310" y="4920"/>
                </a:lnTo>
                <a:lnTo>
                  <a:pt x="16310" y="4930"/>
                </a:lnTo>
                <a:lnTo>
                  <a:pt x="16310" y="4940"/>
                </a:lnTo>
                <a:lnTo>
                  <a:pt x="16310" y="4950"/>
                </a:lnTo>
                <a:lnTo>
                  <a:pt x="16310" y="4960"/>
                </a:lnTo>
                <a:lnTo>
                  <a:pt x="16310" y="4970"/>
                </a:lnTo>
                <a:lnTo>
                  <a:pt x="16320" y="4970"/>
                </a:lnTo>
                <a:lnTo>
                  <a:pt x="16320" y="4980"/>
                </a:lnTo>
                <a:lnTo>
                  <a:pt x="16330" y="4990"/>
                </a:lnTo>
                <a:lnTo>
                  <a:pt x="16330" y="5000"/>
                </a:lnTo>
                <a:lnTo>
                  <a:pt x="16330" y="5010"/>
                </a:lnTo>
                <a:lnTo>
                  <a:pt x="16340" y="5020"/>
                </a:lnTo>
                <a:lnTo>
                  <a:pt x="16340" y="5030"/>
                </a:lnTo>
                <a:lnTo>
                  <a:pt x="16340" y="5040"/>
                </a:lnTo>
                <a:lnTo>
                  <a:pt x="16350" y="5050"/>
                </a:lnTo>
                <a:lnTo>
                  <a:pt x="16350" y="5060"/>
                </a:lnTo>
                <a:lnTo>
                  <a:pt x="16360" y="5070"/>
                </a:lnTo>
                <a:lnTo>
                  <a:pt x="16360" y="5080"/>
                </a:lnTo>
                <a:lnTo>
                  <a:pt x="16370" y="5090"/>
                </a:lnTo>
                <a:lnTo>
                  <a:pt x="16380" y="5100"/>
                </a:lnTo>
                <a:lnTo>
                  <a:pt x="16380" y="5110"/>
                </a:lnTo>
                <a:lnTo>
                  <a:pt x="16380" y="5120"/>
                </a:lnTo>
                <a:lnTo>
                  <a:pt x="16390" y="5130"/>
                </a:lnTo>
                <a:lnTo>
                  <a:pt x="16390" y="5140"/>
                </a:lnTo>
                <a:lnTo>
                  <a:pt x="16400" y="5140"/>
                </a:lnTo>
                <a:lnTo>
                  <a:pt x="16400" y="5150"/>
                </a:lnTo>
                <a:lnTo>
                  <a:pt x="16410" y="5160"/>
                </a:lnTo>
                <a:lnTo>
                  <a:pt x="16420" y="5170"/>
                </a:lnTo>
                <a:lnTo>
                  <a:pt x="16430" y="5180"/>
                </a:lnTo>
                <a:lnTo>
                  <a:pt x="16440" y="5190"/>
                </a:lnTo>
                <a:lnTo>
                  <a:pt x="16450" y="5190"/>
                </a:lnTo>
                <a:lnTo>
                  <a:pt x="16450" y="5200"/>
                </a:lnTo>
                <a:lnTo>
                  <a:pt x="16460" y="5200"/>
                </a:lnTo>
                <a:lnTo>
                  <a:pt x="16470" y="5210"/>
                </a:lnTo>
                <a:lnTo>
                  <a:pt x="16470" y="5220"/>
                </a:lnTo>
                <a:lnTo>
                  <a:pt x="16480" y="5220"/>
                </a:lnTo>
                <a:lnTo>
                  <a:pt x="16480" y="5230"/>
                </a:lnTo>
                <a:lnTo>
                  <a:pt x="16490" y="5240"/>
                </a:lnTo>
                <a:lnTo>
                  <a:pt x="16490" y="5250"/>
                </a:lnTo>
                <a:lnTo>
                  <a:pt x="16500" y="5250"/>
                </a:lnTo>
                <a:lnTo>
                  <a:pt x="16510" y="5260"/>
                </a:lnTo>
                <a:lnTo>
                  <a:pt x="16520" y="5260"/>
                </a:lnTo>
                <a:lnTo>
                  <a:pt x="16520" y="5270"/>
                </a:lnTo>
                <a:lnTo>
                  <a:pt x="16530" y="5270"/>
                </a:lnTo>
                <a:lnTo>
                  <a:pt x="16540" y="5280"/>
                </a:lnTo>
                <a:lnTo>
                  <a:pt x="16540" y="5290"/>
                </a:lnTo>
                <a:lnTo>
                  <a:pt x="16550" y="5290"/>
                </a:lnTo>
                <a:lnTo>
                  <a:pt x="16550" y="5300"/>
                </a:lnTo>
                <a:lnTo>
                  <a:pt x="16550" y="5310"/>
                </a:lnTo>
                <a:lnTo>
                  <a:pt x="16550" y="5320"/>
                </a:lnTo>
                <a:lnTo>
                  <a:pt x="16550" y="5330"/>
                </a:lnTo>
                <a:lnTo>
                  <a:pt x="16550" y="5340"/>
                </a:lnTo>
                <a:lnTo>
                  <a:pt x="16550" y="5350"/>
                </a:lnTo>
                <a:lnTo>
                  <a:pt x="16540" y="5350"/>
                </a:lnTo>
                <a:lnTo>
                  <a:pt x="16540" y="5360"/>
                </a:lnTo>
                <a:lnTo>
                  <a:pt x="16550" y="5370"/>
                </a:lnTo>
                <a:lnTo>
                  <a:pt x="16550" y="5380"/>
                </a:lnTo>
                <a:lnTo>
                  <a:pt x="16550" y="5390"/>
                </a:lnTo>
                <a:lnTo>
                  <a:pt x="16550" y="5410"/>
                </a:lnTo>
                <a:lnTo>
                  <a:pt x="16540" y="5420"/>
                </a:lnTo>
                <a:lnTo>
                  <a:pt x="16540" y="5430"/>
                </a:lnTo>
                <a:lnTo>
                  <a:pt x="16530" y="5440"/>
                </a:lnTo>
                <a:lnTo>
                  <a:pt x="16530" y="5450"/>
                </a:lnTo>
                <a:lnTo>
                  <a:pt x="16530" y="5460"/>
                </a:lnTo>
                <a:lnTo>
                  <a:pt x="16530" y="5470"/>
                </a:lnTo>
                <a:lnTo>
                  <a:pt x="16520" y="5480"/>
                </a:lnTo>
                <a:lnTo>
                  <a:pt x="16520" y="5490"/>
                </a:lnTo>
                <a:lnTo>
                  <a:pt x="16510" y="5490"/>
                </a:lnTo>
                <a:lnTo>
                  <a:pt x="16510" y="5500"/>
                </a:lnTo>
                <a:lnTo>
                  <a:pt x="16500" y="5500"/>
                </a:lnTo>
                <a:lnTo>
                  <a:pt x="16490" y="5510"/>
                </a:lnTo>
                <a:lnTo>
                  <a:pt x="16480" y="5510"/>
                </a:lnTo>
                <a:lnTo>
                  <a:pt x="16470" y="5510"/>
                </a:lnTo>
                <a:lnTo>
                  <a:pt x="16460" y="5510"/>
                </a:lnTo>
                <a:lnTo>
                  <a:pt x="16460" y="5520"/>
                </a:lnTo>
                <a:lnTo>
                  <a:pt x="16450" y="5520"/>
                </a:lnTo>
                <a:lnTo>
                  <a:pt x="16450" y="5530"/>
                </a:lnTo>
                <a:lnTo>
                  <a:pt x="16450" y="5540"/>
                </a:lnTo>
                <a:lnTo>
                  <a:pt x="16450" y="5550"/>
                </a:lnTo>
                <a:lnTo>
                  <a:pt x="16460" y="5560"/>
                </a:lnTo>
                <a:lnTo>
                  <a:pt x="16460" y="5570"/>
                </a:lnTo>
                <a:lnTo>
                  <a:pt x="16470" y="5580"/>
                </a:lnTo>
                <a:lnTo>
                  <a:pt x="16470" y="5590"/>
                </a:lnTo>
                <a:lnTo>
                  <a:pt x="16480" y="5600"/>
                </a:lnTo>
                <a:lnTo>
                  <a:pt x="16480" y="5610"/>
                </a:lnTo>
                <a:lnTo>
                  <a:pt x="16490" y="5610"/>
                </a:lnTo>
                <a:lnTo>
                  <a:pt x="16490" y="5620"/>
                </a:lnTo>
                <a:lnTo>
                  <a:pt x="16510" y="5620"/>
                </a:lnTo>
                <a:lnTo>
                  <a:pt x="16520" y="5630"/>
                </a:lnTo>
                <a:lnTo>
                  <a:pt x="16530" y="5630"/>
                </a:lnTo>
                <a:lnTo>
                  <a:pt x="16550" y="5640"/>
                </a:lnTo>
                <a:lnTo>
                  <a:pt x="16560" y="5650"/>
                </a:lnTo>
                <a:lnTo>
                  <a:pt x="16580" y="5650"/>
                </a:lnTo>
                <a:lnTo>
                  <a:pt x="16600" y="5660"/>
                </a:lnTo>
                <a:lnTo>
                  <a:pt x="16610" y="5660"/>
                </a:lnTo>
                <a:lnTo>
                  <a:pt x="16620" y="5670"/>
                </a:lnTo>
                <a:lnTo>
                  <a:pt x="16630" y="5670"/>
                </a:lnTo>
                <a:lnTo>
                  <a:pt x="16640" y="5670"/>
                </a:lnTo>
                <a:lnTo>
                  <a:pt x="16650" y="5670"/>
                </a:lnTo>
                <a:lnTo>
                  <a:pt x="16670" y="5670"/>
                </a:lnTo>
                <a:lnTo>
                  <a:pt x="16680" y="5680"/>
                </a:lnTo>
                <a:lnTo>
                  <a:pt x="16690" y="5680"/>
                </a:lnTo>
                <a:lnTo>
                  <a:pt x="16690" y="5690"/>
                </a:lnTo>
                <a:lnTo>
                  <a:pt x="16700" y="5690"/>
                </a:lnTo>
                <a:lnTo>
                  <a:pt x="16700" y="5700"/>
                </a:lnTo>
                <a:lnTo>
                  <a:pt x="16710" y="5700"/>
                </a:lnTo>
                <a:lnTo>
                  <a:pt x="16720" y="5700"/>
                </a:lnTo>
                <a:lnTo>
                  <a:pt x="16720" y="5710"/>
                </a:lnTo>
                <a:lnTo>
                  <a:pt x="16730" y="5710"/>
                </a:lnTo>
                <a:lnTo>
                  <a:pt x="16740" y="5720"/>
                </a:lnTo>
                <a:lnTo>
                  <a:pt x="16750" y="5730"/>
                </a:lnTo>
                <a:lnTo>
                  <a:pt x="16750" y="5740"/>
                </a:lnTo>
                <a:lnTo>
                  <a:pt x="16760" y="5740"/>
                </a:lnTo>
                <a:lnTo>
                  <a:pt x="16770" y="5740"/>
                </a:lnTo>
                <a:lnTo>
                  <a:pt x="16770" y="5750"/>
                </a:lnTo>
                <a:lnTo>
                  <a:pt x="16780" y="5750"/>
                </a:lnTo>
                <a:lnTo>
                  <a:pt x="16790" y="5760"/>
                </a:lnTo>
                <a:lnTo>
                  <a:pt x="16800" y="5760"/>
                </a:lnTo>
                <a:lnTo>
                  <a:pt x="16810" y="5760"/>
                </a:lnTo>
                <a:lnTo>
                  <a:pt x="16810" y="5770"/>
                </a:lnTo>
                <a:lnTo>
                  <a:pt x="16820" y="5770"/>
                </a:lnTo>
                <a:lnTo>
                  <a:pt x="16830" y="5780"/>
                </a:lnTo>
                <a:lnTo>
                  <a:pt x="16840" y="5780"/>
                </a:lnTo>
                <a:lnTo>
                  <a:pt x="16850" y="5790"/>
                </a:lnTo>
                <a:lnTo>
                  <a:pt x="16860" y="5790"/>
                </a:lnTo>
                <a:lnTo>
                  <a:pt x="16870" y="5800"/>
                </a:lnTo>
                <a:lnTo>
                  <a:pt x="16880" y="5800"/>
                </a:lnTo>
                <a:lnTo>
                  <a:pt x="16880" y="5810"/>
                </a:lnTo>
                <a:lnTo>
                  <a:pt x="16890" y="5810"/>
                </a:lnTo>
                <a:lnTo>
                  <a:pt x="16890" y="5820"/>
                </a:lnTo>
                <a:lnTo>
                  <a:pt x="16900" y="5820"/>
                </a:lnTo>
                <a:lnTo>
                  <a:pt x="16910" y="5830"/>
                </a:lnTo>
                <a:lnTo>
                  <a:pt x="16920" y="5830"/>
                </a:lnTo>
                <a:lnTo>
                  <a:pt x="16920" y="5840"/>
                </a:lnTo>
                <a:lnTo>
                  <a:pt x="16930" y="5840"/>
                </a:lnTo>
                <a:lnTo>
                  <a:pt x="16940" y="5850"/>
                </a:lnTo>
                <a:lnTo>
                  <a:pt x="16950" y="5860"/>
                </a:lnTo>
                <a:lnTo>
                  <a:pt x="16960" y="5860"/>
                </a:lnTo>
                <a:lnTo>
                  <a:pt x="16970" y="5880"/>
                </a:lnTo>
                <a:lnTo>
                  <a:pt x="16980" y="5880"/>
                </a:lnTo>
                <a:lnTo>
                  <a:pt x="17000" y="5890"/>
                </a:lnTo>
                <a:lnTo>
                  <a:pt x="17010" y="5900"/>
                </a:lnTo>
                <a:lnTo>
                  <a:pt x="17020" y="5910"/>
                </a:lnTo>
                <a:lnTo>
                  <a:pt x="17030" y="5920"/>
                </a:lnTo>
                <a:lnTo>
                  <a:pt x="17040" y="5920"/>
                </a:lnTo>
                <a:lnTo>
                  <a:pt x="17040" y="5930"/>
                </a:lnTo>
                <a:lnTo>
                  <a:pt x="17050" y="5930"/>
                </a:lnTo>
                <a:lnTo>
                  <a:pt x="17050" y="5940"/>
                </a:lnTo>
                <a:lnTo>
                  <a:pt x="17060" y="5940"/>
                </a:lnTo>
                <a:lnTo>
                  <a:pt x="17060" y="5950"/>
                </a:lnTo>
                <a:lnTo>
                  <a:pt x="17070" y="5950"/>
                </a:lnTo>
                <a:lnTo>
                  <a:pt x="17080" y="5960"/>
                </a:lnTo>
                <a:lnTo>
                  <a:pt x="17090" y="5960"/>
                </a:lnTo>
                <a:lnTo>
                  <a:pt x="17100" y="5970"/>
                </a:lnTo>
                <a:lnTo>
                  <a:pt x="17110" y="5970"/>
                </a:lnTo>
                <a:lnTo>
                  <a:pt x="17120" y="5980"/>
                </a:lnTo>
                <a:lnTo>
                  <a:pt x="17120" y="5990"/>
                </a:lnTo>
                <a:lnTo>
                  <a:pt x="17130" y="5990"/>
                </a:lnTo>
                <a:lnTo>
                  <a:pt x="17130" y="6000"/>
                </a:lnTo>
                <a:lnTo>
                  <a:pt x="17140" y="6000"/>
                </a:lnTo>
                <a:lnTo>
                  <a:pt x="17140" y="6010"/>
                </a:lnTo>
                <a:lnTo>
                  <a:pt x="17140" y="6020"/>
                </a:lnTo>
                <a:lnTo>
                  <a:pt x="17150" y="6020"/>
                </a:lnTo>
                <a:lnTo>
                  <a:pt x="17160" y="6030"/>
                </a:lnTo>
                <a:lnTo>
                  <a:pt x="17170" y="6040"/>
                </a:lnTo>
                <a:lnTo>
                  <a:pt x="17180" y="6040"/>
                </a:lnTo>
                <a:lnTo>
                  <a:pt x="17190" y="6040"/>
                </a:lnTo>
                <a:lnTo>
                  <a:pt x="17190" y="6050"/>
                </a:lnTo>
                <a:lnTo>
                  <a:pt x="17200" y="6050"/>
                </a:lnTo>
                <a:lnTo>
                  <a:pt x="17210" y="6060"/>
                </a:lnTo>
                <a:lnTo>
                  <a:pt x="17220" y="6060"/>
                </a:lnTo>
                <a:lnTo>
                  <a:pt x="17230" y="6070"/>
                </a:lnTo>
                <a:lnTo>
                  <a:pt x="17240" y="6080"/>
                </a:lnTo>
                <a:lnTo>
                  <a:pt x="17250" y="6080"/>
                </a:lnTo>
                <a:lnTo>
                  <a:pt x="17270" y="6090"/>
                </a:lnTo>
                <a:lnTo>
                  <a:pt x="17280" y="6100"/>
                </a:lnTo>
                <a:lnTo>
                  <a:pt x="17290" y="6100"/>
                </a:lnTo>
                <a:lnTo>
                  <a:pt x="17300" y="6100"/>
                </a:lnTo>
                <a:lnTo>
                  <a:pt x="17310" y="6100"/>
                </a:lnTo>
                <a:lnTo>
                  <a:pt x="17320" y="6110"/>
                </a:lnTo>
                <a:lnTo>
                  <a:pt x="17330" y="6120"/>
                </a:lnTo>
                <a:lnTo>
                  <a:pt x="17330" y="6130"/>
                </a:lnTo>
                <a:lnTo>
                  <a:pt x="17350" y="6150"/>
                </a:lnTo>
                <a:lnTo>
                  <a:pt x="17360" y="6170"/>
                </a:lnTo>
                <a:lnTo>
                  <a:pt x="17370" y="6180"/>
                </a:lnTo>
                <a:lnTo>
                  <a:pt x="17370" y="6190"/>
                </a:lnTo>
                <a:lnTo>
                  <a:pt x="17380" y="6200"/>
                </a:lnTo>
                <a:lnTo>
                  <a:pt x="17390" y="6200"/>
                </a:lnTo>
                <a:lnTo>
                  <a:pt x="17390" y="6210"/>
                </a:lnTo>
                <a:lnTo>
                  <a:pt x="17400" y="6210"/>
                </a:lnTo>
                <a:lnTo>
                  <a:pt x="17400" y="6220"/>
                </a:lnTo>
                <a:lnTo>
                  <a:pt x="17410" y="6230"/>
                </a:lnTo>
                <a:lnTo>
                  <a:pt x="17420" y="6230"/>
                </a:lnTo>
                <a:lnTo>
                  <a:pt x="17430" y="6230"/>
                </a:lnTo>
                <a:lnTo>
                  <a:pt x="17430" y="6240"/>
                </a:lnTo>
                <a:lnTo>
                  <a:pt x="17440" y="6240"/>
                </a:lnTo>
                <a:lnTo>
                  <a:pt x="17450" y="6250"/>
                </a:lnTo>
                <a:lnTo>
                  <a:pt x="17460" y="6260"/>
                </a:lnTo>
                <a:lnTo>
                  <a:pt x="17470" y="6270"/>
                </a:lnTo>
                <a:lnTo>
                  <a:pt x="17470" y="6280"/>
                </a:lnTo>
                <a:lnTo>
                  <a:pt x="17480" y="6280"/>
                </a:lnTo>
                <a:lnTo>
                  <a:pt x="17480" y="6290"/>
                </a:lnTo>
                <a:lnTo>
                  <a:pt x="17490" y="6290"/>
                </a:lnTo>
                <a:lnTo>
                  <a:pt x="17500" y="6290"/>
                </a:lnTo>
                <a:lnTo>
                  <a:pt x="17510" y="6300"/>
                </a:lnTo>
                <a:lnTo>
                  <a:pt x="17520" y="6310"/>
                </a:lnTo>
                <a:lnTo>
                  <a:pt x="17520" y="6320"/>
                </a:lnTo>
                <a:lnTo>
                  <a:pt x="17530" y="6320"/>
                </a:lnTo>
                <a:lnTo>
                  <a:pt x="17540" y="6330"/>
                </a:lnTo>
                <a:lnTo>
                  <a:pt x="17550" y="6330"/>
                </a:lnTo>
                <a:lnTo>
                  <a:pt x="17560" y="6340"/>
                </a:lnTo>
                <a:lnTo>
                  <a:pt x="17570" y="6340"/>
                </a:lnTo>
                <a:lnTo>
                  <a:pt x="17570" y="6350"/>
                </a:lnTo>
                <a:lnTo>
                  <a:pt x="17580" y="6350"/>
                </a:lnTo>
                <a:lnTo>
                  <a:pt x="17590" y="6350"/>
                </a:lnTo>
                <a:lnTo>
                  <a:pt x="17590" y="6360"/>
                </a:lnTo>
                <a:lnTo>
                  <a:pt x="17600" y="6370"/>
                </a:lnTo>
                <a:lnTo>
                  <a:pt x="17600" y="6380"/>
                </a:lnTo>
                <a:lnTo>
                  <a:pt x="17610" y="6380"/>
                </a:lnTo>
                <a:lnTo>
                  <a:pt x="17630" y="6380"/>
                </a:lnTo>
                <a:lnTo>
                  <a:pt x="17640" y="6390"/>
                </a:lnTo>
                <a:lnTo>
                  <a:pt x="17650" y="6390"/>
                </a:lnTo>
                <a:lnTo>
                  <a:pt x="17660" y="6390"/>
                </a:lnTo>
                <a:lnTo>
                  <a:pt x="17680" y="6390"/>
                </a:lnTo>
                <a:lnTo>
                  <a:pt x="17680" y="6380"/>
                </a:lnTo>
                <a:lnTo>
                  <a:pt x="17690" y="6380"/>
                </a:lnTo>
                <a:lnTo>
                  <a:pt x="17690" y="6370"/>
                </a:lnTo>
                <a:lnTo>
                  <a:pt x="17700" y="6380"/>
                </a:lnTo>
                <a:lnTo>
                  <a:pt x="17710" y="6380"/>
                </a:lnTo>
                <a:lnTo>
                  <a:pt x="17720" y="6380"/>
                </a:lnTo>
                <a:lnTo>
                  <a:pt x="17730" y="6390"/>
                </a:lnTo>
                <a:lnTo>
                  <a:pt x="17730" y="6400"/>
                </a:lnTo>
                <a:lnTo>
                  <a:pt x="17740" y="6410"/>
                </a:lnTo>
                <a:lnTo>
                  <a:pt x="17750" y="6410"/>
                </a:lnTo>
                <a:lnTo>
                  <a:pt x="17760" y="6420"/>
                </a:lnTo>
                <a:lnTo>
                  <a:pt x="17760" y="6430"/>
                </a:lnTo>
                <a:lnTo>
                  <a:pt x="17770" y="6440"/>
                </a:lnTo>
                <a:lnTo>
                  <a:pt x="17780" y="6450"/>
                </a:lnTo>
                <a:lnTo>
                  <a:pt x="17790" y="6460"/>
                </a:lnTo>
                <a:lnTo>
                  <a:pt x="17800" y="6460"/>
                </a:lnTo>
                <a:lnTo>
                  <a:pt x="17800" y="6470"/>
                </a:lnTo>
                <a:lnTo>
                  <a:pt x="17810" y="6470"/>
                </a:lnTo>
                <a:lnTo>
                  <a:pt x="17810" y="6480"/>
                </a:lnTo>
                <a:lnTo>
                  <a:pt x="17820" y="6480"/>
                </a:lnTo>
                <a:lnTo>
                  <a:pt x="17830" y="6490"/>
                </a:lnTo>
                <a:lnTo>
                  <a:pt x="17840" y="6490"/>
                </a:lnTo>
                <a:lnTo>
                  <a:pt x="17850" y="6500"/>
                </a:lnTo>
                <a:lnTo>
                  <a:pt x="17860" y="6510"/>
                </a:lnTo>
                <a:lnTo>
                  <a:pt x="17860" y="6520"/>
                </a:lnTo>
                <a:lnTo>
                  <a:pt x="17880" y="6520"/>
                </a:lnTo>
                <a:lnTo>
                  <a:pt x="17880" y="6530"/>
                </a:lnTo>
                <a:lnTo>
                  <a:pt x="17890" y="6530"/>
                </a:lnTo>
                <a:lnTo>
                  <a:pt x="17900" y="6540"/>
                </a:lnTo>
                <a:lnTo>
                  <a:pt x="17910" y="6540"/>
                </a:lnTo>
                <a:lnTo>
                  <a:pt x="17920" y="6540"/>
                </a:lnTo>
                <a:lnTo>
                  <a:pt x="17930" y="6540"/>
                </a:lnTo>
                <a:lnTo>
                  <a:pt x="17940" y="6530"/>
                </a:lnTo>
                <a:lnTo>
                  <a:pt x="17950" y="6530"/>
                </a:lnTo>
                <a:lnTo>
                  <a:pt x="17960" y="6530"/>
                </a:lnTo>
                <a:lnTo>
                  <a:pt x="17960" y="6540"/>
                </a:lnTo>
                <a:lnTo>
                  <a:pt x="17970" y="6540"/>
                </a:lnTo>
                <a:lnTo>
                  <a:pt x="17980" y="6540"/>
                </a:lnTo>
                <a:lnTo>
                  <a:pt x="17990" y="6540"/>
                </a:lnTo>
                <a:lnTo>
                  <a:pt x="18000" y="6550"/>
                </a:lnTo>
                <a:lnTo>
                  <a:pt x="18020" y="6560"/>
                </a:lnTo>
                <a:lnTo>
                  <a:pt x="18030" y="6570"/>
                </a:lnTo>
                <a:lnTo>
                  <a:pt x="18040" y="6580"/>
                </a:lnTo>
                <a:lnTo>
                  <a:pt x="18060" y="6580"/>
                </a:lnTo>
                <a:lnTo>
                  <a:pt x="18070" y="6590"/>
                </a:lnTo>
                <a:lnTo>
                  <a:pt x="18070" y="6600"/>
                </a:lnTo>
                <a:lnTo>
                  <a:pt x="18090" y="6610"/>
                </a:lnTo>
                <a:lnTo>
                  <a:pt x="18100" y="6620"/>
                </a:lnTo>
                <a:lnTo>
                  <a:pt x="18110" y="6630"/>
                </a:lnTo>
                <a:lnTo>
                  <a:pt x="18120" y="6640"/>
                </a:lnTo>
                <a:lnTo>
                  <a:pt x="18120" y="6650"/>
                </a:lnTo>
                <a:lnTo>
                  <a:pt x="18130" y="6650"/>
                </a:lnTo>
                <a:lnTo>
                  <a:pt x="18140" y="6660"/>
                </a:lnTo>
                <a:lnTo>
                  <a:pt x="18140" y="6670"/>
                </a:lnTo>
                <a:lnTo>
                  <a:pt x="18150" y="6670"/>
                </a:lnTo>
                <a:lnTo>
                  <a:pt x="18160" y="6670"/>
                </a:lnTo>
                <a:lnTo>
                  <a:pt x="18170" y="6680"/>
                </a:lnTo>
                <a:lnTo>
                  <a:pt x="18180" y="6690"/>
                </a:lnTo>
                <a:lnTo>
                  <a:pt x="18190" y="6690"/>
                </a:lnTo>
                <a:lnTo>
                  <a:pt x="18200" y="6690"/>
                </a:lnTo>
                <a:lnTo>
                  <a:pt x="18210" y="6700"/>
                </a:lnTo>
                <a:lnTo>
                  <a:pt x="18230" y="6700"/>
                </a:lnTo>
                <a:lnTo>
                  <a:pt x="18240" y="6710"/>
                </a:lnTo>
                <a:lnTo>
                  <a:pt x="18250" y="6710"/>
                </a:lnTo>
                <a:lnTo>
                  <a:pt x="18260" y="6720"/>
                </a:lnTo>
                <a:lnTo>
                  <a:pt x="18270" y="6730"/>
                </a:lnTo>
                <a:lnTo>
                  <a:pt x="18280" y="6730"/>
                </a:lnTo>
                <a:lnTo>
                  <a:pt x="18280" y="6740"/>
                </a:lnTo>
                <a:lnTo>
                  <a:pt x="18290" y="6750"/>
                </a:lnTo>
                <a:lnTo>
                  <a:pt x="18290" y="6760"/>
                </a:lnTo>
                <a:lnTo>
                  <a:pt x="18290" y="6770"/>
                </a:lnTo>
                <a:lnTo>
                  <a:pt x="18300" y="6780"/>
                </a:lnTo>
                <a:lnTo>
                  <a:pt x="18310" y="6790"/>
                </a:lnTo>
                <a:lnTo>
                  <a:pt x="18320" y="6790"/>
                </a:lnTo>
                <a:lnTo>
                  <a:pt x="18330" y="6800"/>
                </a:lnTo>
                <a:lnTo>
                  <a:pt x="18340" y="6800"/>
                </a:lnTo>
                <a:lnTo>
                  <a:pt x="18350" y="6810"/>
                </a:lnTo>
                <a:lnTo>
                  <a:pt x="18360" y="6810"/>
                </a:lnTo>
                <a:lnTo>
                  <a:pt x="18370" y="6820"/>
                </a:lnTo>
                <a:lnTo>
                  <a:pt x="18380" y="6820"/>
                </a:lnTo>
                <a:lnTo>
                  <a:pt x="18390" y="6820"/>
                </a:lnTo>
                <a:lnTo>
                  <a:pt x="18400" y="6820"/>
                </a:lnTo>
                <a:lnTo>
                  <a:pt x="18410" y="6830"/>
                </a:lnTo>
                <a:lnTo>
                  <a:pt x="18420" y="6830"/>
                </a:lnTo>
                <a:lnTo>
                  <a:pt x="18440" y="6850"/>
                </a:lnTo>
                <a:lnTo>
                  <a:pt x="18450" y="6860"/>
                </a:lnTo>
                <a:lnTo>
                  <a:pt x="18450" y="6870"/>
                </a:lnTo>
                <a:lnTo>
                  <a:pt x="18460" y="6870"/>
                </a:lnTo>
                <a:lnTo>
                  <a:pt x="18470" y="6880"/>
                </a:lnTo>
                <a:lnTo>
                  <a:pt x="18480" y="6890"/>
                </a:lnTo>
                <a:lnTo>
                  <a:pt x="18490" y="6900"/>
                </a:lnTo>
                <a:lnTo>
                  <a:pt x="18500" y="6900"/>
                </a:lnTo>
                <a:lnTo>
                  <a:pt x="18510" y="6910"/>
                </a:lnTo>
                <a:lnTo>
                  <a:pt x="18520" y="6920"/>
                </a:lnTo>
                <a:lnTo>
                  <a:pt x="18530" y="6920"/>
                </a:lnTo>
                <a:lnTo>
                  <a:pt x="18540" y="6930"/>
                </a:lnTo>
                <a:lnTo>
                  <a:pt x="18560" y="6930"/>
                </a:lnTo>
                <a:lnTo>
                  <a:pt x="18570" y="6940"/>
                </a:lnTo>
                <a:lnTo>
                  <a:pt x="18580" y="6940"/>
                </a:lnTo>
                <a:lnTo>
                  <a:pt x="18590" y="6940"/>
                </a:lnTo>
                <a:lnTo>
                  <a:pt x="18620" y="6950"/>
                </a:lnTo>
                <a:lnTo>
                  <a:pt x="18630" y="6950"/>
                </a:lnTo>
                <a:lnTo>
                  <a:pt x="18640" y="6950"/>
                </a:lnTo>
                <a:lnTo>
                  <a:pt x="18650" y="6950"/>
                </a:lnTo>
                <a:lnTo>
                  <a:pt x="18650" y="6960"/>
                </a:lnTo>
                <a:lnTo>
                  <a:pt x="18660" y="6960"/>
                </a:lnTo>
                <a:lnTo>
                  <a:pt x="18670" y="6970"/>
                </a:lnTo>
                <a:lnTo>
                  <a:pt x="18690" y="6980"/>
                </a:lnTo>
                <a:lnTo>
                  <a:pt x="18700" y="6990"/>
                </a:lnTo>
                <a:lnTo>
                  <a:pt x="18700" y="7000"/>
                </a:lnTo>
                <a:lnTo>
                  <a:pt x="18710" y="7000"/>
                </a:lnTo>
                <a:lnTo>
                  <a:pt x="18720" y="7010"/>
                </a:lnTo>
                <a:lnTo>
                  <a:pt x="18730" y="7020"/>
                </a:lnTo>
                <a:lnTo>
                  <a:pt x="18740" y="7020"/>
                </a:lnTo>
                <a:lnTo>
                  <a:pt x="18760" y="7030"/>
                </a:lnTo>
                <a:lnTo>
                  <a:pt x="18770" y="7040"/>
                </a:lnTo>
                <a:lnTo>
                  <a:pt x="18780" y="7040"/>
                </a:lnTo>
                <a:lnTo>
                  <a:pt x="18790" y="7040"/>
                </a:lnTo>
                <a:lnTo>
                  <a:pt x="18790" y="7050"/>
                </a:lnTo>
                <a:lnTo>
                  <a:pt x="18800" y="7050"/>
                </a:lnTo>
                <a:lnTo>
                  <a:pt x="18810" y="7050"/>
                </a:lnTo>
                <a:lnTo>
                  <a:pt x="18820" y="7060"/>
                </a:lnTo>
                <a:lnTo>
                  <a:pt x="18830" y="7060"/>
                </a:lnTo>
                <a:lnTo>
                  <a:pt x="18840" y="7060"/>
                </a:lnTo>
                <a:lnTo>
                  <a:pt x="18850" y="7060"/>
                </a:lnTo>
                <a:lnTo>
                  <a:pt x="18860" y="7060"/>
                </a:lnTo>
                <a:lnTo>
                  <a:pt x="18880" y="7060"/>
                </a:lnTo>
                <a:lnTo>
                  <a:pt x="18890" y="7070"/>
                </a:lnTo>
                <a:lnTo>
                  <a:pt x="18900" y="7070"/>
                </a:lnTo>
                <a:lnTo>
                  <a:pt x="18900" y="7080"/>
                </a:lnTo>
                <a:lnTo>
                  <a:pt x="18910" y="7080"/>
                </a:lnTo>
                <a:lnTo>
                  <a:pt x="18910" y="7090"/>
                </a:lnTo>
                <a:lnTo>
                  <a:pt x="18920" y="7090"/>
                </a:lnTo>
                <a:lnTo>
                  <a:pt x="18930" y="7100"/>
                </a:lnTo>
                <a:lnTo>
                  <a:pt x="18940" y="7110"/>
                </a:lnTo>
                <a:lnTo>
                  <a:pt x="18950" y="7120"/>
                </a:lnTo>
                <a:lnTo>
                  <a:pt x="18960" y="7130"/>
                </a:lnTo>
                <a:lnTo>
                  <a:pt x="18970" y="7130"/>
                </a:lnTo>
                <a:lnTo>
                  <a:pt x="18980" y="7140"/>
                </a:lnTo>
                <a:lnTo>
                  <a:pt x="18990" y="7150"/>
                </a:lnTo>
                <a:lnTo>
                  <a:pt x="19000" y="7160"/>
                </a:lnTo>
                <a:lnTo>
                  <a:pt x="19010" y="7170"/>
                </a:lnTo>
                <a:lnTo>
                  <a:pt x="19020" y="7180"/>
                </a:lnTo>
                <a:lnTo>
                  <a:pt x="19030" y="7180"/>
                </a:lnTo>
                <a:lnTo>
                  <a:pt x="19030" y="7190"/>
                </a:lnTo>
                <a:lnTo>
                  <a:pt x="19040" y="7190"/>
                </a:lnTo>
                <a:lnTo>
                  <a:pt x="19050" y="7190"/>
                </a:lnTo>
                <a:lnTo>
                  <a:pt x="19060" y="7190"/>
                </a:lnTo>
                <a:lnTo>
                  <a:pt x="19070" y="7190"/>
                </a:lnTo>
                <a:lnTo>
                  <a:pt x="19080" y="7190"/>
                </a:lnTo>
                <a:lnTo>
                  <a:pt x="19090" y="7190"/>
                </a:lnTo>
                <a:lnTo>
                  <a:pt x="19090" y="7200"/>
                </a:lnTo>
                <a:lnTo>
                  <a:pt x="19090" y="7220"/>
                </a:lnTo>
                <a:lnTo>
                  <a:pt x="19090" y="7230"/>
                </a:lnTo>
                <a:lnTo>
                  <a:pt x="19090" y="7250"/>
                </a:lnTo>
                <a:lnTo>
                  <a:pt x="19100" y="7260"/>
                </a:lnTo>
                <a:lnTo>
                  <a:pt x="19110" y="7260"/>
                </a:lnTo>
                <a:lnTo>
                  <a:pt x="19110" y="7270"/>
                </a:lnTo>
                <a:lnTo>
                  <a:pt x="19120" y="7270"/>
                </a:lnTo>
                <a:lnTo>
                  <a:pt x="19130" y="7270"/>
                </a:lnTo>
                <a:lnTo>
                  <a:pt x="19140" y="7280"/>
                </a:lnTo>
                <a:lnTo>
                  <a:pt x="19160" y="7290"/>
                </a:lnTo>
                <a:lnTo>
                  <a:pt x="19170" y="7290"/>
                </a:lnTo>
                <a:lnTo>
                  <a:pt x="19180" y="7300"/>
                </a:lnTo>
                <a:lnTo>
                  <a:pt x="19190" y="7300"/>
                </a:lnTo>
                <a:lnTo>
                  <a:pt x="19200" y="7310"/>
                </a:lnTo>
                <a:lnTo>
                  <a:pt x="19200" y="7320"/>
                </a:lnTo>
                <a:lnTo>
                  <a:pt x="19200" y="7330"/>
                </a:lnTo>
                <a:lnTo>
                  <a:pt x="19200" y="7340"/>
                </a:lnTo>
                <a:lnTo>
                  <a:pt x="19190" y="7340"/>
                </a:lnTo>
                <a:lnTo>
                  <a:pt x="19190" y="7350"/>
                </a:lnTo>
                <a:lnTo>
                  <a:pt x="19190" y="7360"/>
                </a:lnTo>
                <a:lnTo>
                  <a:pt x="19200" y="7370"/>
                </a:lnTo>
                <a:lnTo>
                  <a:pt x="19210" y="7380"/>
                </a:lnTo>
                <a:lnTo>
                  <a:pt x="19220" y="7380"/>
                </a:lnTo>
                <a:lnTo>
                  <a:pt x="19230" y="7390"/>
                </a:lnTo>
                <a:lnTo>
                  <a:pt x="19230" y="7400"/>
                </a:lnTo>
                <a:lnTo>
                  <a:pt x="19240" y="7400"/>
                </a:lnTo>
                <a:lnTo>
                  <a:pt x="19240" y="7410"/>
                </a:lnTo>
                <a:lnTo>
                  <a:pt x="19240" y="7420"/>
                </a:lnTo>
                <a:lnTo>
                  <a:pt x="19250" y="7420"/>
                </a:lnTo>
                <a:lnTo>
                  <a:pt x="19250" y="7430"/>
                </a:lnTo>
                <a:lnTo>
                  <a:pt x="19260" y="7440"/>
                </a:lnTo>
                <a:lnTo>
                  <a:pt x="19270" y="7440"/>
                </a:lnTo>
                <a:lnTo>
                  <a:pt x="19280" y="7440"/>
                </a:lnTo>
                <a:lnTo>
                  <a:pt x="19280" y="7450"/>
                </a:lnTo>
                <a:lnTo>
                  <a:pt x="19290" y="7460"/>
                </a:lnTo>
                <a:lnTo>
                  <a:pt x="19290" y="7470"/>
                </a:lnTo>
                <a:lnTo>
                  <a:pt x="19290" y="7480"/>
                </a:lnTo>
                <a:lnTo>
                  <a:pt x="19300" y="7490"/>
                </a:lnTo>
                <a:lnTo>
                  <a:pt x="19300" y="7500"/>
                </a:lnTo>
                <a:lnTo>
                  <a:pt x="19290" y="7500"/>
                </a:lnTo>
                <a:lnTo>
                  <a:pt x="19280" y="7510"/>
                </a:lnTo>
                <a:lnTo>
                  <a:pt x="19270" y="7520"/>
                </a:lnTo>
                <a:lnTo>
                  <a:pt x="19270" y="7530"/>
                </a:lnTo>
                <a:lnTo>
                  <a:pt x="19280" y="7540"/>
                </a:lnTo>
                <a:lnTo>
                  <a:pt x="19290" y="7540"/>
                </a:lnTo>
                <a:lnTo>
                  <a:pt x="19290" y="7550"/>
                </a:lnTo>
                <a:lnTo>
                  <a:pt x="19290" y="7560"/>
                </a:lnTo>
                <a:lnTo>
                  <a:pt x="19290" y="7570"/>
                </a:lnTo>
                <a:lnTo>
                  <a:pt x="19300" y="7570"/>
                </a:lnTo>
                <a:lnTo>
                  <a:pt x="19300" y="7580"/>
                </a:lnTo>
                <a:lnTo>
                  <a:pt x="19310" y="7580"/>
                </a:lnTo>
                <a:lnTo>
                  <a:pt x="19320" y="7590"/>
                </a:lnTo>
                <a:lnTo>
                  <a:pt x="19330" y="7590"/>
                </a:lnTo>
                <a:lnTo>
                  <a:pt x="19340" y="7590"/>
                </a:lnTo>
                <a:lnTo>
                  <a:pt x="19350" y="7590"/>
                </a:lnTo>
                <a:lnTo>
                  <a:pt x="19350" y="7600"/>
                </a:lnTo>
                <a:lnTo>
                  <a:pt x="19360" y="7600"/>
                </a:lnTo>
                <a:lnTo>
                  <a:pt x="19360" y="7610"/>
                </a:lnTo>
                <a:lnTo>
                  <a:pt x="19370" y="7620"/>
                </a:lnTo>
                <a:lnTo>
                  <a:pt x="19380" y="7630"/>
                </a:lnTo>
                <a:lnTo>
                  <a:pt x="19390" y="7640"/>
                </a:lnTo>
                <a:lnTo>
                  <a:pt x="19400" y="7640"/>
                </a:lnTo>
                <a:lnTo>
                  <a:pt x="19400" y="7650"/>
                </a:lnTo>
                <a:lnTo>
                  <a:pt x="19410" y="7660"/>
                </a:lnTo>
                <a:lnTo>
                  <a:pt x="19420" y="7660"/>
                </a:lnTo>
                <a:lnTo>
                  <a:pt x="19430" y="7670"/>
                </a:lnTo>
                <a:lnTo>
                  <a:pt x="19440" y="7680"/>
                </a:lnTo>
                <a:lnTo>
                  <a:pt x="19450" y="7690"/>
                </a:lnTo>
                <a:lnTo>
                  <a:pt x="19460" y="7690"/>
                </a:lnTo>
                <a:lnTo>
                  <a:pt x="19480" y="7690"/>
                </a:lnTo>
                <a:lnTo>
                  <a:pt x="19490" y="7690"/>
                </a:lnTo>
                <a:lnTo>
                  <a:pt x="19500" y="7690"/>
                </a:lnTo>
                <a:lnTo>
                  <a:pt x="19510" y="7690"/>
                </a:lnTo>
                <a:lnTo>
                  <a:pt x="19520" y="7690"/>
                </a:lnTo>
                <a:lnTo>
                  <a:pt x="19530" y="7690"/>
                </a:lnTo>
                <a:lnTo>
                  <a:pt x="19540" y="7690"/>
                </a:lnTo>
                <a:lnTo>
                  <a:pt x="19560" y="7670"/>
                </a:lnTo>
                <a:lnTo>
                  <a:pt x="19570" y="7670"/>
                </a:lnTo>
                <a:lnTo>
                  <a:pt x="19580" y="7670"/>
                </a:lnTo>
                <a:lnTo>
                  <a:pt x="19580" y="7660"/>
                </a:lnTo>
                <a:lnTo>
                  <a:pt x="19590" y="7660"/>
                </a:lnTo>
                <a:lnTo>
                  <a:pt x="19600" y="7660"/>
                </a:lnTo>
                <a:lnTo>
                  <a:pt x="19600" y="7650"/>
                </a:lnTo>
                <a:lnTo>
                  <a:pt x="19610" y="7650"/>
                </a:lnTo>
                <a:lnTo>
                  <a:pt x="19620" y="7650"/>
                </a:lnTo>
                <a:lnTo>
                  <a:pt x="19630" y="7660"/>
                </a:lnTo>
                <a:lnTo>
                  <a:pt x="19640" y="7670"/>
                </a:lnTo>
                <a:lnTo>
                  <a:pt x="19650" y="7680"/>
                </a:lnTo>
                <a:lnTo>
                  <a:pt x="19660" y="7680"/>
                </a:lnTo>
                <a:lnTo>
                  <a:pt x="19660" y="7690"/>
                </a:lnTo>
                <a:lnTo>
                  <a:pt x="19670" y="7700"/>
                </a:lnTo>
                <a:lnTo>
                  <a:pt x="19680" y="7700"/>
                </a:lnTo>
                <a:lnTo>
                  <a:pt x="19690" y="7700"/>
                </a:lnTo>
                <a:lnTo>
                  <a:pt x="19700" y="7690"/>
                </a:lnTo>
                <a:lnTo>
                  <a:pt x="19710" y="7690"/>
                </a:lnTo>
                <a:lnTo>
                  <a:pt x="19720" y="7690"/>
                </a:lnTo>
                <a:lnTo>
                  <a:pt x="19730" y="7690"/>
                </a:lnTo>
                <a:lnTo>
                  <a:pt x="19750" y="7680"/>
                </a:lnTo>
                <a:lnTo>
                  <a:pt x="19750" y="7670"/>
                </a:lnTo>
                <a:lnTo>
                  <a:pt x="19760" y="7670"/>
                </a:lnTo>
                <a:lnTo>
                  <a:pt x="19760" y="7660"/>
                </a:lnTo>
                <a:lnTo>
                  <a:pt x="19770" y="7650"/>
                </a:lnTo>
                <a:lnTo>
                  <a:pt x="19780" y="7640"/>
                </a:lnTo>
                <a:lnTo>
                  <a:pt x="19780" y="7630"/>
                </a:lnTo>
                <a:lnTo>
                  <a:pt x="19780" y="7620"/>
                </a:lnTo>
                <a:lnTo>
                  <a:pt x="19790" y="7610"/>
                </a:lnTo>
                <a:lnTo>
                  <a:pt x="19800" y="7600"/>
                </a:lnTo>
                <a:lnTo>
                  <a:pt x="19810" y="7600"/>
                </a:lnTo>
                <a:lnTo>
                  <a:pt x="19820" y="7590"/>
                </a:lnTo>
                <a:lnTo>
                  <a:pt x="19830" y="7580"/>
                </a:lnTo>
                <a:lnTo>
                  <a:pt x="19840" y="7570"/>
                </a:lnTo>
                <a:lnTo>
                  <a:pt x="19850" y="7570"/>
                </a:lnTo>
                <a:lnTo>
                  <a:pt x="19860" y="7570"/>
                </a:lnTo>
                <a:lnTo>
                  <a:pt x="19870" y="7570"/>
                </a:lnTo>
                <a:lnTo>
                  <a:pt x="19880" y="7570"/>
                </a:lnTo>
                <a:lnTo>
                  <a:pt x="19890" y="7570"/>
                </a:lnTo>
                <a:lnTo>
                  <a:pt x="19890" y="7580"/>
                </a:lnTo>
                <a:lnTo>
                  <a:pt x="19900" y="7580"/>
                </a:lnTo>
                <a:lnTo>
                  <a:pt x="19910" y="7590"/>
                </a:lnTo>
                <a:lnTo>
                  <a:pt x="19920" y="7590"/>
                </a:lnTo>
                <a:lnTo>
                  <a:pt x="19930" y="7590"/>
                </a:lnTo>
                <a:lnTo>
                  <a:pt x="19940" y="7590"/>
                </a:lnTo>
                <a:lnTo>
                  <a:pt x="19950" y="7590"/>
                </a:lnTo>
                <a:lnTo>
                  <a:pt x="19960" y="7600"/>
                </a:lnTo>
                <a:lnTo>
                  <a:pt x="19970" y="7600"/>
                </a:lnTo>
                <a:lnTo>
                  <a:pt x="19980" y="7610"/>
                </a:lnTo>
                <a:lnTo>
                  <a:pt x="19980" y="7620"/>
                </a:lnTo>
                <a:lnTo>
                  <a:pt x="19990" y="7620"/>
                </a:lnTo>
                <a:lnTo>
                  <a:pt x="20000" y="7620"/>
                </a:lnTo>
                <a:lnTo>
                  <a:pt x="20010" y="7630"/>
                </a:lnTo>
                <a:lnTo>
                  <a:pt x="20020" y="7620"/>
                </a:lnTo>
                <a:lnTo>
                  <a:pt x="20030" y="7620"/>
                </a:lnTo>
                <a:lnTo>
                  <a:pt x="20030" y="7610"/>
                </a:lnTo>
                <a:lnTo>
                  <a:pt x="20040" y="7610"/>
                </a:lnTo>
                <a:lnTo>
                  <a:pt x="20040" y="7600"/>
                </a:lnTo>
                <a:lnTo>
                  <a:pt x="20050" y="7600"/>
                </a:lnTo>
                <a:lnTo>
                  <a:pt x="20060" y="7600"/>
                </a:lnTo>
                <a:lnTo>
                  <a:pt x="20070" y="7610"/>
                </a:lnTo>
                <a:lnTo>
                  <a:pt x="20080" y="7610"/>
                </a:lnTo>
                <a:lnTo>
                  <a:pt x="20080" y="7620"/>
                </a:lnTo>
                <a:lnTo>
                  <a:pt x="20090" y="7620"/>
                </a:lnTo>
                <a:lnTo>
                  <a:pt x="20100" y="7630"/>
                </a:lnTo>
                <a:lnTo>
                  <a:pt x="20100" y="7640"/>
                </a:lnTo>
                <a:lnTo>
                  <a:pt x="20100" y="7650"/>
                </a:lnTo>
                <a:lnTo>
                  <a:pt x="20100" y="7660"/>
                </a:lnTo>
                <a:lnTo>
                  <a:pt x="20110" y="7660"/>
                </a:lnTo>
                <a:lnTo>
                  <a:pt x="20110" y="7670"/>
                </a:lnTo>
                <a:lnTo>
                  <a:pt x="20120" y="7670"/>
                </a:lnTo>
                <a:lnTo>
                  <a:pt x="20130" y="7670"/>
                </a:lnTo>
                <a:lnTo>
                  <a:pt x="20140" y="7670"/>
                </a:lnTo>
                <a:lnTo>
                  <a:pt x="20150" y="7660"/>
                </a:lnTo>
                <a:lnTo>
                  <a:pt x="20160" y="7670"/>
                </a:lnTo>
                <a:lnTo>
                  <a:pt x="20170" y="7670"/>
                </a:lnTo>
                <a:lnTo>
                  <a:pt x="20180" y="7670"/>
                </a:lnTo>
                <a:lnTo>
                  <a:pt x="20190" y="7670"/>
                </a:lnTo>
                <a:lnTo>
                  <a:pt x="20190" y="7680"/>
                </a:lnTo>
                <a:lnTo>
                  <a:pt x="20200" y="7680"/>
                </a:lnTo>
                <a:lnTo>
                  <a:pt x="20210" y="7680"/>
                </a:lnTo>
                <a:lnTo>
                  <a:pt x="20220" y="7680"/>
                </a:lnTo>
                <a:lnTo>
                  <a:pt x="20220" y="7690"/>
                </a:lnTo>
                <a:lnTo>
                  <a:pt x="20230" y="7690"/>
                </a:lnTo>
                <a:lnTo>
                  <a:pt x="20230" y="7700"/>
                </a:lnTo>
                <a:lnTo>
                  <a:pt x="20240" y="7700"/>
                </a:lnTo>
                <a:lnTo>
                  <a:pt x="20250" y="7700"/>
                </a:lnTo>
                <a:lnTo>
                  <a:pt x="20260" y="7700"/>
                </a:lnTo>
                <a:lnTo>
                  <a:pt x="20270" y="7700"/>
                </a:lnTo>
                <a:lnTo>
                  <a:pt x="20280" y="7700"/>
                </a:lnTo>
                <a:lnTo>
                  <a:pt x="20290" y="7700"/>
                </a:lnTo>
                <a:lnTo>
                  <a:pt x="20300" y="7700"/>
                </a:lnTo>
                <a:lnTo>
                  <a:pt x="20310" y="7700"/>
                </a:lnTo>
                <a:lnTo>
                  <a:pt x="20320" y="7700"/>
                </a:lnTo>
                <a:lnTo>
                  <a:pt x="20330" y="7700"/>
                </a:lnTo>
                <a:lnTo>
                  <a:pt x="20330" y="7710"/>
                </a:lnTo>
                <a:lnTo>
                  <a:pt x="20340" y="7710"/>
                </a:lnTo>
                <a:lnTo>
                  <a:pt x="20350" y="7710"/>
                </a:lnTo>
                <a:lnTo>
                  <a:pt x="20360" y="7710"/>
                </a:lnTo>
                <a:lnTo>
                  <a:pt x="20370" y="7710"/>
                </a:lnTo>
                <a:lnTo>
                  <a:pt x="20370" y="7720"/>
                </a:lnTo>
                <a:lnTo>
                  <a:pt x="20380" y="7720"/>
                </a:lnTo>
                <a:lnTo>
                  <a:pt x="20390" y="7720"/>
                </a:lnTo>
                <a:lnTo>
                  <a:pt x="20400" y="7720"/>
                </a:lnTo>
                <a:lnTo>
                  <a:pt x="20410" y="7730"/>
                </a:lnTo>
                <a:lnTo>
                  <a:pt x="20420" y="7730"/>
                </a:lnTo>
                <a:lnTo>
                  <a:pt x="20430" y="7730"/>
                </a:lnTo>
                <a:lnTo>
                  <a:pt x="20440" y="7730"/>
                </a:lnTo>
                <a:lnTo>
                  <a:pt x="20450" y="7730"/>
                </a:lnTo>
                <a:lnTo>
                  <a:pt x="20460" y="7720"/>
                </a:lnTo>
                <a:lnTo>
                  <a:pt x="20470" y="7710"/>
                </a:lnTo>
                <a:lnTo>
                  <a:pt x="20470" y="7700"/>
                </a:lnTo>
                <a:lnTo>
                  <a:pt x="20480" y="7700"/>
                </a:lnTo>
                <a:lnTo>
                  <a:pt x="20480" y="7690"/>
                </a:lnTo>
                <a:lnTo>
                  <a:pt x="20480" y="7680"/>
                </a:lnTo>
                <a:lnTo>
                  <a:pt x="20480" y="7670"/>
                </a:lnTo>
                <a:lnTo>
                  <a:pt x="20490" y="7670"/>
                </a:lnTo>
                <a:lnTo>
                  <a:pt x="20490" y="7660"/>
                </a:lnTo>
                <a:lnTo>
                  <a:pt x="20500" y="7660"/>
                </a:lnTo>
                <a:lnTo>
                  <a:pt x="20510" y="7650"/>
                </a:lnTo>
                <a:lnTo>
                  <a:pt x="20520" y="7640"/>
                </a:lnTo>
                <a:lnTo>
                  <a:pt x="20530" y="7640"/>
                </a:lnTo>
                <a:lnTo>
                  <a:pt x="20530" y="7630"/>
                </a:lnTo>
                <a:lnTo>
                  <a:pt x="20540" y="7630"/>
                </a:lnTo>
                <a:lnTo>
                  <a:pt x="20550" y="7640"/>
                </a:lnTo>
                <a:lnTo>
                  <a:pt x="20550" y="7650"/>
                </a:lnTo>
                <a:lnTo>
                  <a:pt x="20560" y="7650"/>
                </a:lnTo>
                <a:lnTo>
                  <a:pt x="20560" y="7660"/>
                </a:lnTo>
                <a:lnTo>
                  <a:pt x="20560" y="7670"/>
                </a:lnTo>
                <a:lnTo>
                  <a:pt x="20570" y="7680"/>
                </a:lnTo>
                <a:lnTo>
                  <a:pt x="20580" y="7680"/>
                </a:lnTo>
                <a:lnTo>
                  <a:pt x="20590" y="7690"/>
                </a:lnTo>
                <a:lnTo>
                  <a:pt x="20600" y="7690"/>
                </a:lnTo>
                <a:lnTo>
                  <a:pt x="20610" y="7690"/>
                </a:lnTo>
                <a:lnTo>
                  <a:pt x="20620" y="7690"/>
                </a:lnTo>
                <a:lnTo>
                  <a:pt x="20630" y="7690"/>
                </a:lnTo>
                <a:lnTo>
                  <a:pt x="20640" y="7680"/>
                </a:lnTo>
                <a:lnTo>
                  <a:pt x="20650" y="7680"/>
                </a:lnTo>
                <a:lnTo>
                  <a:pt x="20660" y="7680"/>
                </a:lnTo>
                <a:lnTo>
                  <a:pt x="20670" y="7680"/>
                </a:lnTo>
                <a:lnTo>
                  <a:pt x="20670" y="7690"/>
                </a:lnTo>
                <a:lnTo>
                  <a:pt x="20680" y="7690"/>
                </a:lnTo>
                <a:lnTo>
                  <a:pt x="20690" y="7690"/>
                </a:lnTo>
                <a:lnTo>
                  <a:pt x="20700" y="7680"/>
                </a:lnTo>
                <a:lnTo>
                  <a:pt x="20710" y="7670"/>
                </a:lnTo>
                <a:lnTo>
                  <a:pt x="20720" y="7670"/>
                </a:lnTo>
                <a:lnTo>
                  <a:pt x="20730" y="7670"/>
                </a:lnTo>
                <a:lnTo>
                  <a:pt x="20740" y="7670"/>
                </a:lnTo>
                <a:lnTo>
                  <a:pt x="20750" y="7670"/>
                </a:lnTo>
                <a:lnTo>
                  <a:pt x="20760" y="7670"/>
                </a:lnTo>
                <a:lnTo>
                  <a:pt x="20770" y="7670"/>
                </a:lnTo>
                <a:lnTo>
                  <a:pt x="20780" y="7670"/>
                </a:lnTo>
                <a:lnTo>
                  <a:pt x="20790" y="7670"/>
                </a:lnTo>
                <a:lnTo>
                  <a:pt x="20790" y="7660"/>
                </a:lnTo>
                <a:lnTo>
                  <a:pt x="20800" y="7650"/>
                </a:lnTo>
                <a:lnTo>
                  <a:pt x="20800" y="7640"/>
                </a:lnTo>
                <a:lnTo>
                  <a:pt x="20800" y="7630"/>
                </a:lnTo>
                <a:lnTo>
                  <a:pt x="20800" y="7620"/>
                </a:lnTo>
                <a:lnTo>
                  <a:pt x="20810" y="7620"/>
                </a:lnTo>
                <a:lnTo>
                  <a:pt x="20810" y="7610"/>
                </a:lnTo>
                <a:lnTo>
                  <a:pt x="20820" y="7600"/>
                </a:lnTo>
                <a:lnTo>
                  <a:pt x="20830" y="7600"/>
                </a:lnTo>
                <a:lnTo>
                  <a:pt x="20830" y="7590"/>
                </a:lnTo>
                <a:lnTo>
                  <a:pt x="20840" y="7590"/>
                </a:lnTo>
                <a:lnTo>
                  <a:pt x="20850" y="7590"/>
                </a:lnTo>
                <a:lnTo>
                  <a:pt x="20860" y="7580"/>
                </a:lnTo>
                <a:lnTo>
                  <a:pt x="20870" y="7580"/>
                </a:lnTo>
                <a:lnTo>
                  <a:pt x="20890" y="7580"/>
                </a:lnTo>
                <a:lnTo>
                  <a:pt x="20900" y="7580"/>
                </a:lnTo>
                <a:lnTo>
                  <a:pt x="20910" y="7570"/>
                </a:lnTo>
                <a:lnTo>
                  <a:pt x="20920" y="7570"/>
                </a:lnTo>
                <a:lnTo>
                  <a:pt x="20930" y="7570"/>
                </a:lnTo>
                <a:lnTo>
                  <a:pt x="20940" y="7570"/>
                </a:lnTo>
                <a:lnTo>
                  <a:pt x="20950" y="7570"/>
                </a:lnTo>
                <a:lnTo>
                  <a:pt x="20950" y="7560"/>
                </a:lnTo>
                <a:lnTo>
                  <a:pt x="20960" y="7560"/>
                </a:lnTo>
                <a:lnTo>
                  <a:pt x="20970" y="7560"/>
                </a:lnTo>
                <a:lnTo>
                  <a:pt x="20980" y="7560"/>
                </a:lnTo>
                <a:lnTo>
                  <a:pt x="20980" y="7550"/>
                </a:lnTo>
                <a:lnTo>
                  <a:pt x="20990" y="7550"/>
                </a:lnTo>
                <a:lnTo>
                  <a:pt x="21000" y="7550"/>
                </a:lnTo>
                <a:lnTo>
                  <a:pt x="21010" y="7550"/>
                </a:lnTo>
                <a:lnTo>
                  <a:pt x="21020" y="7550"/>
                </a:lnTo>
                <a:lnTo>
                  <a:pt x="21030" y="7550"/>
                </a:lnTo>
                <a:lnTo>
                  <a:pt x="21040" y="7550"/>
                </a:lnTo>
                <a:lnTo>
                  <a:pt x="21040" y="7560"/>
                </a:lnTo>
                <a:lnTo>
                  <a:pt x="21050" y="7560"/>
                </a:lnTo>
                <a:lnTo>
                  <a:pt x="21060" y="7560"/>
                </a:lnTo>
                <a:lnTo>
                  <a:pt x="21070" y="7560"/>
                </a:lnTo>
                <a:lnTo>
                  <a:pt x="21080" y="7560"/>
                </a:lnTo>
                <a:lnTo>
                  <a:pt x="21090" y="7560"/>
                </a:lnTo>
                <a:lnTo>
                  <a:pt x="21100" y="7560"/>
                </a:lnTo>
                <a:lnTo>
                  <a:pt x="21110" y="7560"/>
                </a:lnTo>
                <a:lnTo>
                  <a:pt x="21120" y="7550"/>
                </a:lnTo>
                <a:lnTo>
                  <a:pt x="21130" y="7550"/>
                </a:lnTo>
                <a:lnTo>
                  <a:pt x="21140" y="7540"/>
                </a:lnTo>
                <a:lnTo>
                  <a:pt x="21160" y="7540"/>
                </a:lnTo>
                <a:lnTo>
                  <a:pt x="21170" y="7540"/>
                </a:lnTo>
                <a:lnTo>
                  <a:pt x="21180" y="7530"/>
                </a:lnTo>
                <a:lnTo>
                  <a:pt x="21190" y="7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