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Khomas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Khomas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31470" y="53420"/>
                </a:moveTo>
                <a:lnTo>
                  <a:pt x="31620" y="53520"/>
                </a:lnTo>
                <a:lnTo>
                  <a:pt x="32140" y="53450"/>
                </a:lnTo>
                <a:lnTo>
                  <a:pt x="32180" y="53000"/>
                </a:lnTo>
                <a:lnTo>
                  <a:pt x="32080" y="52270"/>
                </a:lnTo>
                <a:lnTo>
                  <a:pt x="32100" y="52110"/>
                </a:lnTo>
                <a:lnTo>
                  <a:pt x="32140" y="51810"/>
                </a:lnTo>
                <a:lnTo>
                  <a:pt x="31850" y="51610"/>
                </a:lnTo>
                <a:lnTo>
                  <a:pt x="31450" y="51330"/>
                </a:lnTo>
                <a:lnTo>
                  <a:pt x="31880" y="50430"/>
                </a:lnTo>
                <a:lnTo>
                  <a:pt x="32060" y="50420"/>
                </a:lnTo>
                <a:lnTo>
                  <a:pt x="32040" y="50170"/>
                </a:lnTo>
                <a:lnTo>
                  <a:pt x="31930" y="49750"/>
                </a:lnTo>
                <a:lnTo>
                  <a:pt x="31860" y="49460"/>
                </a:lnTo>
                <a:lnTo>
                  <a:pt x="31840" y="49440"/>
                </a:lnTo>
                <a:lnTo>
                  <a:pt x="31850" y="49440"/>
                </a:lnTo>
                <a:lnTo>
                  <a:pt x="31860" y="49440"/>
                </a:lnTo>
                <a:lnTo>
                  <a:pt x="31870" y="49450"/>
                </a:lnTo>
                <a:lnTo>
                  <a:pt x="31880" y="49460"/>
                </a:lnTo>
                <a:lnTo>
                  <a:pt x="31890" y="49460"/>
                </a:lnTo>
                <a:lnTo>
                  <a:pt x="31900" y="49470"/>
                </a:lnTo>
                <a:lnTo>
                  <a:pt x="31910" y="49470"/>
                </a:lnTo>
                <a:lnTo>
                  <a:pt x="31910" y="49460"/>
                </a:lnTo>
                <a:lnTo>
                  <a:pt x="31920" y="49460"/>
                </a:lnTo>
                <a:lnTo>
                  <a:pt x="31920" y="49450"/>
                </a:lnTo>
                <a:lnTo>
                  <a:pt x="31920" y="49440"/>
                </a:lnTo>
                <a:lnTo>
                  <a:pt x="31920" y="49430"/>
                </a:lnTo>
                <a:lnTo>
                  <a:pt x="31920" y="49420"/>
                </a:lnTo>
                <a:lnTo>
                  <a:pt x="31930" y="49420"/>
                </a:lnTo>
                <a:lnTo>
                  <a:pt x="31930" y="49410"/>
                </a:lnTo>
                <a:lnTo>
                  <a:pt x="31940" y="49420"/>
                </a:lnTo>
                <a:lnTo>
                  <a:pt x="31950" y="49420"/>
                </a:lnTo>
                <a:lnTo>
                  <a:pt x="31960" y="49410"/>
                </a:lnTo>
                <a:lnTo>
                  <a:pt x="31960" y="49400"/>
                </a:lnTo>
                <a:lnTo>
                  <a:pt x="31970" y="49380"/>
                </a:lnTo>
                <a:lnTo>
                  <a:pt x="31970" y="49370"/>
                </a:lnTo>
                <a:lnTo>
                  <a:pt x="31980" y="49360"/>
                </a:lnTo>
                <a:lnTo>
                  <a:pt x="31990" y="49350"/>
                </a:lnTo>
                <a:lnTo>
                  <a:pt x="32000" y="49350"/>
                </a:lnTo>
                <a:lnTo>
                  <a:pt x="32010" y="49350"/>
                </a:lnTo>
                <a:lnTo>
                  <a:pt x="32020" y="49350"/>
                </a:lnTo>
                <a:lnTo>
                  <a:pt x="32030" y="49350"/>
                </a:lnTo>
                <a:lnTo>
                  <a:pt x="32030" y="49360"/>
                </a:lnTo>
                <a:lnTo>
                  <a:pt x="32040" y="49360"/>
                </a:lnTo>
                <a:lnTo>
                  <a:pt x="32050" y="49370"/>
                </a:lnTo>
                <a:lnTo>
                  <a:pt x="32050" y="49380"/>
                </a:lnTo>
                <a:lnTo>
                  <a:pt x="32060" y="49380"/>
                </a:lnTo>
                <a:lnTo>
                  <a:pt x="32070" y="49370"/>
                </a:lnTo>
                <a:lnTo>
                  <a:pt x="32080" y="49370"/>
                </a:lnTo>
                <a:lnTo>
                  <a:pt x="32090" y="49360"/>
                </a:lnTo>
                <a:lnTo>
                  <a:pt x="32100" y="49360"/>
                </a:lnTo>
                <a:lnTo>
                  <a:pt x="32110" y="49360"/>
                </a:lnTo>
                <a:lnTo>
                  <a:pt x="32120" y="49360"/>
                </a:lnTo>
                <a:lnTo>
                  <a:pt x="32130" y="49360"/>
                </a:lnTo>
                <a:lnTo>
                  <a:pt x="32140" y="49360"/>
                </a:lnTo>
                <a:lnTo>
                  <a:pt x="32150" y="49360"/>
                </a:lnTo>
                <a:lnTo>
                  <a:pt x="32150" y="49350"/>
                </a:lnTo>
                <a:lnTo>
                  <a:pt x="32160" y="49350"/>
                </a:lnTo>
                <a:lnTo>
                  <a:pt x="32170" y="49340"/>
                </a:lnTo>
                <a:lnTo>
                  <a:pt x="32180" y="49330"/>
                </a:lnTo>
                <a:lnTo>
                  <a:pt x="32190" y="49330"/>
                </a:lnTo>
                <a:lnTo>
                  <a:pt x="32200" y="49340"/>
                </a:lnTo>
                <a:lnTo>
                  <a:pt x="32210" y="49340"/>
                </a:lnTo>
                <a:lnTo>
                  <a:pt x="32220" y="49340"/>
                </a:lnTo>
                <a:lnTo>
                  <a:pt x="32220" y="49330"/>
                </a:lnTo>
                <a:lnTo>
                  <a:pt x="32230" y="49330"/>
                </a:lnTo>
                <a:lnTo>
                  <a:pt x="32230" y="49320"/>
                </a:lnTo>
                <a:lnTo>
                  <a:pt x="32230" y="49310"/>
                </a:lnTo>
                <a:lnTo>
                  <a:pt x="32220" y="49310"/>
                </a:lnTo>
                <a:lnTo>
                  <a:pt x="32220" y="49300"/>
                </a:lnTo>
                <a:lnTo>
                  <a:pt x="32220" y="49290"/>
                </a:lnTo>
                <a:lnTo>
                  <a:pt x="32220" y="49280"/>
                </a:lnTo>
                <a:lnTo>
                  <a:pt x="32220" y="49270"/>
                </a:lnTo>
                <a:lnTo>
                  <a:pt x="32220" y="49260"/>
                </a:lnTo>
                <a:lnTo>
                  <a:pt x="32230" y="49260"/>
                </a:lnTo>
                <a:lnTo>
                  <a:pt x="32240" y="49260"/>
                </a:lnTo>
                <a:lnTo>
                  <a:pt x="32250" y="49260"/>
                </a:lnTo>
                <a:lnTo>
                  <a:pt x="32260" y="49260"/>
                </a:lnTo>
                <a:lnTo>
                  <a:pt x="32260" y="49270"/>
                </a:lnTo>
                <a:lnTo>
                  <a:pt x="32270" y="49270"/>
                </a:lnTo>
                <a:lnTo>
                  <a:pt x="32280" y="49270"/>
                </a:lnTo>
                <a:lnTo>
                  <a:pt x="32290" y="49280"/>
                </a:lnTo>
                <a:lnTo>
                  <a:pt x="32300" y="49280"/>
                </a:lnTo>
                <a:lnTo>
                  <a:pt x="32310" y="49290"/>
                </a:lnTo>
                <a:lnTo>
                  <a:pt x="32310" y="49300"/>
                </a:lnTo>
                <a:lnTo>
                  <a:pt x="32320" y="49300"/>
                </a:lnTo>
                <a:lnTo>
                  <a:pt x="32320" y="49310"/>
                </a:lnTo>
                <a:lnTo>
                  <a:pt x="32330" y="49320"/>
                </a:lnTo>
                <a:lnTo>
                  <a:pt x="32340" y="49320"/>
                </a:lnTo>
                <a:lnTo>
                  <a:pt x="32350" y="49320"/>
                </a:lnTo>
                <a:lnTo>
                  <a:pt x="32350" y="49310"/>
                </a:lnTo>
                <a:lnTo>
                  <a:pt x="32360" y="49310"/>
                </a:lnTo>
                <a:lnTo>
                  <a:pt x="32370" y="49310"/>
                </a:lnTo>
                <a:lnTo>
                  <a:pt x="32380" y="49310"/>
                </a:lnTo>
                <a:lnTo>
                  <a:pt x="32390" y="49300"/>
                </a:lnTo>
                <a:lnTo>
                  <a:pt x="32400" y="49290"/>
                </a:lnTo>
                <a:lnTo>
                  <a:pt x="32400" y="49280"/>
                </a:lnTo>
                <a:lnTo>
                  <a:pt x="32390" y="49280"/>
                </a:lnTo>
                <a:lnTo>
                  <a:pt x="32390" y="49270"/>
                </a:lnTo>
                <a:lnTo>
                  <a:pt x="32390" y="49260"/>
                </a:lnTo>
                <a:lnTo>
                  <a:pt x="32390" y="49250"/>
                </a:lnTo>
                <a:lnTo>
                  <a:pt x="32390" y="49240"/>
                </a:lnTo>
                <a:lnTo>
                  <a:pt x="32400" y="49240"/>
                </a:lnTo>
                <a:lnTo>
                  <a:pt x="32400" y="49230"/>
                </a:lnTo>
                <a:lnTo>
                  <a:pt x="32410" y="49220"/>
                </a:lnTo>
                <a:lnTo>
                  <a:pt x="32410" y="49210"/>
                </a:lnTo>
                <a:lnTo>
                  <a:pt x="32420" y="49210"/>
                </a:lnTo>
                <a:lnTo>
                  <a:pt x="32420" y="49200"/>
                </a:lnTo>
                <a:lnTo>
                  <a:pt x="32430" y="49200"/>
                </a:lnTo>
                <a:lnTo>
                  <a:pt x="32440" y="49200"/>
                </a:lnTo>
                <a:lnTo>
                  <a:pt x="32450" y="49200"/>
                </a:lnTo>
                <a:lnTo>
                  <a:pt x="32450" y="49210"/>
                </a:lnTo>
                <a:lnTo>
                  <a:pt x="32460" y="49210"/>
                </a:lnTo>
                <a:lnTo>
                  <a:pt x="32470" y="49210"/>
                </a:lnTo>
                <a:lnTo>
                  <a:pt x="32480" y="49220"/>
                </a:lnTo>
                <a:lnTo>
                  <a:pt x="32490" y="49220"/>
                </a:lnTo>
                <a:lnTo>
                  <a:pt x="32490" y="49230"/>
                </a:lnTo>
                <a:lnTo>
                  <a:pt x="32500" y="49230"/>
                </a:lnTo>
                <a:lnTo>
                  <a:pt x="32500" y="49240"/>
                </a:lnTo>
                <a:lnTo>
                  <a:pt x="32510" y="49240"/>
                </a:lnTo>
                <a:lnTo>
                  <a:pt x="32520" y="49230"/>
                </a:lnTo>
                <a:lnTo>
                  <a:pt x="32530" y="49230"/>
                </a:lnTo>
                <a:lnTo>
                  <a:pt x="32530" y="49220"/>
                </a:lnTo>
                <a:lnTo>
                  <a:pt x="32540" y="49210"/>
                </a:lnTo>
                <a:lnTo>
                  <a:pt x="32550" y="49210"/>
                </a:lnTo>
                <a:lnTo>
                  <a:pt x="32560" y="49200"/>
                </a:lnTo>
                <a:lnTo>
                  <a:pt x="32560" y="49190"/>
                </a:lnTo>
                <a:lnTo>
                  <a:pt x="32570" y="49190"/>
                </a:lnTo>
                <a:lnTo>
                  <a:pt x="32570" y="49200"/>
                </a:lnTo>
                <a:lnTo>
                  <a:pt x="32580" y="49200"/>
                </a:lnTo>
                <a:lnTo>
                  <a:pt x="32580" y="49210"/>
                </a:lnTo>
                <a:lnTo>
                  <a:pt x="32590" y="49210"/>
                </a:lnTo>
                <a:lnTo>
                  <a:pt x="32600" y="49220"/>
                </a:lnTo>
                <a:lnTo>
                  <a:pt x="32610" y="49210"/>
                </a:lnTo>
                <a:lnTo>
                  <a:pt x="32620" y="49200"/>
                </a:lnTo>
                <a:lnTo>
                  <a:pt x="32620" y="49190"/>
                </a:lnTo>
                <a:lnTo>
                  <a:pt x="32620" y="49180"/>
                </a:lnTo>
                <a:lnTo>
                  <a:pt x="32630" y="49170"/>
                </a:lnTo>
                <a:lnTo>
                  <a:pt x="32630" y="49160"/>
                </a:lnTo>
                <a:lnTo>
                  <a:pt x="32640" y="49150"/>
                </a:lnTo>
                <a:lnTo>
                  <a:pt x="32650" y="49150"/>
                </a:lnTo>
                <a:lnTo>
                  <a:pt x="32650" y="49140"/>
                </a:lnTo>
                <a:lnTo>
                  <a:pt x="32660" y="49150"/>
                </a:lnTo>
                <a:lnTo>
                  <a:pt x="32670" y="49150"/>
                </a:lnTo>
                <a:lnTo>
                  <a:pt x="32680" y="49150"/>
                </a:lnTo>
                <a:lnTo>
                  <a:pt x="32680" y="49160"/>
                </a:lnTo>
                <a:lnTo>
                  <a:pt x="32680" y="49170"/>
                </a:lnTo>
                <a:lnTo>
                  <a:pt x="32690" y="49170"/>
                </a:lnTo>
                <a:lnTo>
                  <a:pt x="32690" y="49180"/>
                </a:lnTo>
                <a:lnTo>
                  <a:pt x="32700" y="49180"/>
                </a:lnTo>
                <a:lnTo>
                  <a:pt x="32710" y="49180"/>
                </a:lnTo>
                <a:lnTo>
                  <a:pt x="32710" y="49170"/>
                </a:lnTo>
                <a:lnTo>
                  <a:pt x="32720" y="49170"/>
                </a:lnTo>
                <a:lnTo>
                  <a:pt x="32730" y="49170"/>
                </a:lnTo>
                <a:lnTo>
                  <a:pt x="32740" y="49170"/>
                </a:lnTo>
                <a:lnTo>
                  <a:pt x="32750" y="49170"/>
                </a:lnTo>
                <a:lnTo>
                  <a:pt x="32750" y="49180"/>
                </a:lnTo>
                <a:lnTo>
                  <a:pt x="32760" y="49180"/>
                </a:lnTo>
                <a:lnTo>
                  <a:pt x="32760" y="49190"/>
                </a:lnTo>
                <a:lnTo>
                  <a:pt x="32770" y="49190"/>
                </a:lnTo>
                <a:lnTo>
                  <a:pt x="32780" y="49190"/>
                </a:lnTo>
                <a:lnTo>
                  <a:pt x="32790" y="49190"/>
                </a:lnTo>
                <a:lnTo>
                  <a:pt x="32790" y="49180"/>
                </a:lnTo>
                <a:lnTo>
                  <a:pt x="32790" y="49170"/>
                </a:lnTo>
                <a:lnTo>
                  <a:pt x="32790" y="49160"/>
                </a:lnTo>
                <a:lnTo>
                  <a:pt x="32790" y="49150"/>
                </a:lnTo>
                <a:lnTo>
                  <a:pt x="32790" y="49140"/>
                </a:lnTo>
                <a:lnTo>
                  <a:pt x="32780" y="49140"/>
                </a:lnTo>
                <a:lnTo>
                  <a:pt x="32780" y="49130"/>
                </a:lnTo>
                <a:lnTo>
                  <a:pt x="32770" y="49130"/>
                </a:lnTo>
                <a:lnTo>
                  <a:pt x="32770" y="49120"/>
                </a:lnTo>
                <a:lnTo>
                  <a:pt x="32760" y="49120"/>
                </a:lnTo>
                <a:lnTo>
                  <a:pt x="32760" y="49110"/>
                </a:lnTo>
                <a:lnTo>
                  <a:pt x="32770" y="49100"/>
                </a:lnTo>
                <a:lnTo>
                  <a:pt x="32780" y="49100"/>
                </a:lnTo>
                <a:lnTo>
                  <a:pt x="32790" y="49100"/>
                </a:lnTo>
                <a:lnTo>
                  <a:pt x="32800" y="49100"/>
                </a:lnTo>
                <a:lnTo>
                  <a:pt x="32810" y="49100"/>
                </a:lnTo>
                <a:lnTo>
                  <a:pt x="32810" y="49090"/>
                </a:lnTo>
                <a:lnTo>
                  <a:pt x="32820" y="49090"/>
                </a:lnTo>
                <a:lnTo>
                  <a:pt x="32830" y="49090"/>
                </a:lnTo>
                <a:lnTo>
                  <a:pt x="32440" y="48800"/>
                </a:lnTo>
                <a:lnTo>
                  <a:pt x="32310" y="48580"/>
                </a:lnTo>
                <a:lnTo>
                  <a:pt x="32340" y="48250"/>
                </a:lnTo>
                <a:lnTo>
                  <a:pt x="32410" y="47590"/>
                </a:lnTo>
                <a:lnTo>
                  <a:pt x="32430" y="47440"/>
                </a:lnTo>
                <a:lnTo>
                  <a:pt x="32440" y="47400"/>
                </a:lnTo>
                <a:lnTo>
                  <a:pt x="32490" y="47060"/>
                </a:lnTo>
                <a:lnTo>
                  <a:pt x="32540" y="46640"/>
                </a:lnTo>
                <a:lnTo>
                  <a:pt x="32620" y="46580"/>
                </a:lnTo>
                <a:lnTo>
                  <a:pt x="32900" y="46570"/>
                </a:lnTo>
                <a:lnTo>
                  <a:pt x="32940" y="46410"/>
                </a:lnTo>
                <a:lnTo>
                  <a:pt x="33200" y="46410"/>
                </a:lnTo>
                <a:lnTo>
                  <a:pt x="33420" y="46400"/>
                </a:lnTo>
                <a:lnTo>
                  <a:pt x="33650" y="46400"/>
                </a:lnTo>
                <a:lnTo>
                  <a:pt x="33650" y="46350"/>
                </a:lnTo>
                <a:lnTo>
                  <a:pt x="33670" y="45950"/>
                </a:lnTo>
                <a:lnTo>
                  <a:pt x="33680" y="45700"/>
                </a:lnTo>
                <a:lnTo>
                  <a:pt x="33680" y="45560"/>
                </a:lnTo>
                <a:lnTo>
                  <a:pt x="33650" y="45350"/>
                </a:lnTo>
                <a:lnTo>
                  <a:pt x="33390" y="45360"/>
                </a:lnTo>
                <a:lnTo>
                  <a:pt x="33200" y="45360"/>
                </a:lnTo>
                <a:lnTo>
                  <a:pt x="32890" y="45370"/>
                </a:lnTo>
                <a:lnTo>
                  <a:pt x="33210" y="45020"/>
                </a:lnTo>
                <a:lnTo>
                  <a:pt x="33280" y="44940"/>
                </a:lnTo>
                <a:lnTo>
                  <a:pt x="33680" y="44500"/>
                </a:lnTo>
                <a:lnTo>
                  <a:pt x="33870" y="44580"/>
                </a:lnTo>
                <a:lnTo>
                  <a:pt x="34280" y="44730"/>
                </a:lnTo>
                <a:lnTo>
                  <a:pt x="34480" y="44590"/>
                </a:lnTo>
                <a:lnTo>
                  <a:pt x="34530" y="44560"/>
                </a:lnTo>
                <a:lnTo>
                  <a:pt x="34690" y="44450"/>
                </a:lnTo>
                <a:lnTo>
                  <a:pt x="34690" y="44260"/>
                </a:lnTo>
                <a:lnTo>
                  <a:pt x="35040" y="44010"/>
                </a:lnTo>
                <a:lnTo>
                  <a:pt x="35020" y="43960"/>
                </a:lnTo>
                <a:lnTo>
                  <a:pt x="35480" y="44000"/>
                </a:lnTo>
                <a:lnTo>
                  <a:pt x="35470" y="43780"/>
                </a:lnTo>
                <a:lnTo>
                  <a:pt x="35460" y="43400"/>
                </a:lnTo>
                <a:lnTo>
                  <a:pt x="35990" y="43070"/>
                </a:lnTo>
                <a:lnTo>
                  <a:pt x="36650" y="42870"/>
                </a:lnTo>
                <a:lnTo>
                  <a:pt x="36790" y="43070"/>
                </a:lnTo>
                <a:lnTo>
                  <a:pt x="37120" y="42810"/>
                </a:lnTo>
                <a:lnTo>
                  <a:pt x="37470" y="42930"/>
                </a:lnTo>
                <a:lnTo>
                  <a:pt x="37600" y="42780"/>
                </a:lnTo>
                <a:lnTo>
                  <a:pt x="38140" y="42830"/>
                </a:lnTo>
                <a:lnTo>
                  <a:pt x="38080" y="42490"/>
                </a:lnTo>
                <a:lnTo>
                  <a:pt x="37850" y="42570"/>
                </a:lnTo>
                <a:lnTo>
                  <a:pt x="37690" y="42610"/>
                </a:lnTo>
                <a:lnTo>
                  <a:pt x="37610" y="42460"/>
                </a:lnTo>
                <a:lnTo>
                  <a:pt x="37740" y="42380"/>
                </a:lnTo>
                <a:lnTo>
                  <a:pt x="37750" y="42370"/>
                </a:lnTo>
                <a:lnTo>
                  <a:pt x="37780" y="42330"/>
                </a:lnTo>
                <a:lnTo>
                  <a:pt x="37840" y="42200"/>
                </a:lnTo>
                <a:lnTo>
                  <a:pt x="37920" y="42220"/>
                </a:lnTo>
                <a:lnTo>
                  <a:pt x="38020" y="42210"/>
                </a:lnTo>
                <a:lnTo>
                  <a:pt x="38010" y="42080"/>
                </a:lnTo>
                <a:lnTo>
                  <a:pt x="38010" y="41920"/>
                </a:lnTo>
                <a:lnTo>
                  <a:pt x="38160" y="41960"/>
                </a:lnTo>
                <a:lnTo>
                  <a:pt x="38220" y="42020"/>
                </a:lnTo>
                <a:lnTo>
                  <a:pt x="38350" y="42140"/>
                </a:lnTo>
                <a:lnTo>
                  <a:pt x="38570" y="42340"/>
                </a:lnTo>
                <a:lnTo>
                  <a:pt x="38660" y="42650"/>
                </a:lnTo>
                <a:lnTo>
                  <a:pt x="39310" y="42330"/>
                </a:lnTo>
                <a:lnTo>
                  <a:pt x="39330" y="42360"/>
                </a:lnTo>
                <a:lnTo>
                  <a:pt x="39360" y="42320"/>
                </a:lnTo>
                <a:lnTo>
                  <a:pt x="39530" y="42140"/>
                </a:lnTo>
                <a:lnTo>
                  <a:pt x="39680" y="41970"/>
                </a:lnTo>
                <a:lnTo>
                  <a:pt x="39860" y="42360"/>
                </a:lnTo>
                <a:lnTo>
                  <a:pt x="39930" y="42300"/>
                </a:lnTo>
                <a:lnTo>
                  <a:pt x="40010" y="42220"/>
                </a:lnTo>
                <a:lnTo>
                  <a:pt x="40080" y="42160"/>
                </a:lnTo>
                <a:lnTo>
                  <a:pt x="40110" y="42130"/>
                </a:lnTo>
                <a:lnTo>
                  <a:pt x="40150" y="42100"/>
                </a:lnTo>
                <a:lnTo>
                  <a:pt x="40260" y="42000"/>
                </a:lnTo>
                <a:lnTo>
                  <a:pt x="40460" y="41850"/>
                </a:lnTo>
                <a:lnTo>
                  <a:pt x="40490" y="41920"/>
                </a:lnTo>
                <a:lnTo>
                  <a:pt x="40580" y="42130"/>
                </a:lnTo>
                <a:lnTo>
                  <a:pt x="40630" y="42270"/>
                </a:lnTo>
                <a:lnTo>
                  <a:pt x="40730" y="42200"/>
                </a:lnTo>
                <a:lnTo>
                  <a:pt x="40830" y="42140"/>
                </a:lnTo>
                <a:lnTo>
                  <a:pt x="40850" y="42130"/>
                </a:lnTo>
                <a:lnTo>
                  <a:pt x="40950" y="42060"/>
                </a:lnTo>
                <a:lnTo>
                  <a:pt x="41030" y="42010"/>
                </a:lnTo>
                <a:lnTo>
                  <a:pt x="41210" y="41920"/>
                </a:lnTo>
                <a:lnTo>
                  <a:pt x="41220" y="41920"/>
                </a:lnTo>
                <a:lnTo>
                  <a:pt x="41250" y="41910"/>
                </a:lnTo>
                <a:lnTo>
                  <a:pt x="41530" y="41810"/>
                </a:lnTo>
                <a:lnTo>
                  <a:pt x="41600" y="41790"/>
                </a:lnTo>
                <a:lnTo>
                  <a:pt x="41650" y="41770"/>
                </a:lnTo>
                <a:lnTo>
                  <a:pt x="41630" y="41350"/>
                </a:lnTo>
                <a:lnTo>
                  <a:pt x="41800" y="41070"/>
                </a:lnTo>
                <a:lnTo>
                  <a:pt x="41810" y="41050"/>
                </a:lnTo>
                <a:lnTo>
                  <a:pt x="41920" y="41340"/>
                </a:lnTo>
                <a:lnTo>
                  <a:pt x="42000" y="41310"/>
                </a:lnTo>
                <a:lnTo>
                  <a:pt x="42070" y="41280"/>
                </a:lnTo>
                <a:lnTo>
                  <a:pt x="42130" y="41260"/>
                </a:lnTo>
                <a:lnTo>
                  <a:pt x="42270" y="41210"/>
                </a:lnTo>
                <a:lnTo>
                  <a:pt x="42350" y="41170"/>
                </a:lnTo>
                <a:lnTo>
                  <a:pt x="42360" y="41170"/>
                </a:lnTo>
                <a:lnTo>
                  <a:pt x="42480" y="41190"/>
                </a:lnTo>
                <a:lnTo>
                  <a:pt x="42500" y="41190"/>
                </a:lnTo>
                <a:lnTo>
                  <a:pt x="42500" y="41180"/>
                </a:lnTo>
                <a:lnTo>
                  <a:pt x="42510" y="41170"/>
                </a:lnTo>
                <a:lnTo>
                  <a:pt x="42510" y="41160"/>
                </a:lnTo>
                <a:lnTo>
                  <a:pt x="42520" y="41150"/>
                </a:lnTo>
                <a:lnTo>
                  <a:pt x="42530" y="41150"/>
                </a:lnTo>
                <a:lnTo>
                  <a:pt x="42530" y="41140"/>
                </a:lnTo>
                <a:lnTo>
                  <a:pt x="42530" y="41130"/>
                </a:lnTo>
                <a:lnTo>
                  <a:pt x="42520" y="41120"/>
                </a:lnTo>
                <a:lnTo>
                  <a:pt x="42520" y="41110"/>
                </a:lnTo>
                <a:lnTo>
                  <a:pt x="42520" y="41100"/>
                </a:lnTo>
                <a:lnTo>
                  <a:pt x="42520" y="41090"/>
                </a:lnTo>
                <a:lnTo>
                  <a:pt x="42520" y="41080"/>
                </a:lnTo>
                <a:lnTo>
                  <a:pt x="42530" y="41070"/>
                </a:lnTo>
                <a:lnTo>
                  <a:pt x="42530" y="41060"/>
                </a:lnTo>
                <a:lnTo>
                  <a:pt x="42520" y="41050"/>
                </a:lnTo>
                <a:lnTo>
                  <a:pt x="42520" y="41040"/>
                </a:lnTo>
                <a:lnTo>
                  <a:pt x="42530" y="41030"/>
                </a:lnTo>
                <a:lnTo>
                  <a:pt x="42540" y="41020"/>
                </a:lnTo>
                <a:lnTo>
                  <a:pt x="42550" y="41020"/>
                </a:lnTo>
                <a:lnTo>
                  <a:pt x="42560" y="41010"/>
                </a:lnTo>
                <a:lnTo>
                  <a:pt x="42560" y="41000"/>
                </a:lnTo>
                <a:lnTo>
                  <a:pt x="42560" y="40990"/>
                </a:lnTo>
                <a:lnTo>
                  <a:pt x="42550" y="40980"/>
                </a:lnTo>
                <a:lnTo>
                  <a:pt x="42540" y="40970"/>
                </a:lnTo>
                <a:lnTo>
                  <a:pt x="42540" y="40960"/>
                </a:lnTo>
                <a:lnTo>
                  <a:pt x="42530" y="40940"/>
                </a:lnTo>
                <a:lnTo>
                  <a:pt x="42530" y="40930"/>
                </a:lnTo>
                <a:lnTo>
                  <a:pt x="42540" y="40920"/>
                </a:lnTo>
                <a:lnTo>
                  <a:pt x="42560" y="40900"/>
                </a:lnTo>
                <a:lnTo>
                  <a:pt x="42560" y="40890"/>
                </a:lnTo>
                <a:lnTo>
                  <a:pt x="42550" y="40880"/>
                </a:lnTo>
                <a:lnTo>
                  <a:pt x="42540" y="40860"/>
                </a:lnTo>
                <a:lnTo>
                  <a:pt x="42540" y="40850"/>
                </a:lnTo>
                <a:lnTo>
                  <a:pt x="42530" y="40850"/>
                </a:lnTo>
                <a:lnTo>
                  <a:pt x="42530" y="40840"/>
                </a:lnTo>
                <a:lnTo>
                  <a:pt x="42520" y="40840"/>
                </a:lnTo>
                <a:lnTo>
                  <a:pt x="42500" y="40830"/>
                </a:lnTo>
                <a:lnTo>
                  <a:pt x="42460" y="40800"/>
                </a:lnTo>
                <a:lnTo>
                  <a:pt x="42450" y="40800"/>
                </a:lnTo>
                <a:lnTo>
                  <a:pt x="42680" y="40920"/>
                </a:lnTo>
                <a:lnTo>
                  <a:pt x="42710" y="40930"/>
                </a:lnTo>
                <a:lnTo>
                  <a:pt x="42950" y="41070"/>
                </a:lnTo>
                <a:lnTo>
                  <a:pt x="43020" y="40540"/>
                </a:lnTo>
                <a:lnTo>
                  <a:pt x="42940" y="40300"/>
                </a:lnTo>
                <a:lnTo>
                  <a:pt x="42870" y="40050"/>
                </a:lnTo>
                <a:lnTo>
                  <a:pt x="43130" y="40040"/>
                </a:lnTo>
                <a:lnTo>
                  <a:pt x="43280" y="39920"/>
                </a:lnTo>
                <a:lnTo>
                  <a:pt x="43290" y="39910"/>
                </a:lnTo>
                <a:lnTo>
                  <a:pt x="43350" y="39850"/>
                </a:lnTo>
                <a:lnTo>
                  <a:pt x="43300" y="39720"/>
                </a:lnTo>
                <a:lnTo>
                  <a:pt x="43310" y="39720"/>
                </a:lnTo>
                <a:lnTo>
                  <a:pt x="43550" y="39540"/>
                </a:lnTo>
                <a:lnTo>
                  <a:pt x="43710" y="39440"/>
                </a:lnTo>
                <a:lnTo>
                  <a:pt x="43790" y="39200"/>
                </a:lnTo>
                <a:lnTo>
                  <a:pt x="44040" y="39140"/>
                </a:lnTo>
                <a:lnTo>
                  <a:pt x="44380" y="39060"/>
                </a:lnTo>
                <a:lnTo>
                  <a:pt x="44630" y="39340"/>
                </a:lnTo>
                <a:lnTo>
                  <a:pt x="44950" y="39210"/>
                </a:lnTo>
                <a:lnTo>
                  <a:pt x="45150" y="39170"/>
                </a:lnTo>
                <a:lnTo>
                  <a:pt x="45320" y="39120"/>
                </a:lnTo>
                <a:lnTo>
                  <a:pt x="45540" y="38990"/>
                </a:lnTo>
                <a:lnTo>
                  <a:pt x="45610" y="38950"/>
                </a:lnTo>
                <a:lnTo>
                  <a:pt x="45740" y="38790"/>
                </a:lnTo>
                <a:lnTo>
                  <a:pt x="45850" y="38650"/>
                </a:lnTo>
                <a:lnTo>
                  <a:pt x="45990" y="38570"/>
                </a:lnTo>
                <a:lnTo>
                  <a:pt x="46170" y="38500"/>
                </a:lnTo>
                <a:lnTo>
                  <a:pt x="46540" y="38380"/>
                </a:lnTo>
                <a:lnTo>
                  <a:pt x="46600" y="38540"/>
                </a:lnTo>
                <a:lnTo>
                  <a:pt x="47430" y="38210"/>
                </a:lnTo>
                <a:lnTo>
                  <a:pt x="47560" y="38540"/>
                </a:lnTo>
                <a:lnTo>
                  <a:pt x="47650" y="38820"/>
                </a:lnTo>
                <a:lnTo>
                  <a:pt x="47590" y="38870"/>
                </a:lnTo>
                <a:lnTo>
                  <a:pt x="47450" y="38990"/>
                </a:lnTo>
                <a:lnTo>
                  <a:pt x="47390" y="39040"/>
                </a:lnTo>
                <a:lnTo>
                  <a:pt x="47140" y="39240"/>
                </a:lnTo>
                <a:lnTo>
                  <a:pt x="47130" y="39270"/>
                </a:lnTo>
                <a:lnTo>
                  <a:pt x="47110" y="39290"/>
                </a:lnTo>
                <a:lnTo>
                  <a:pt x="47090" y="39330"/>
                </a:lnTo>
                <a:lnTo>
                  <a:pt x="47090" y="39370"/>
                </a:lnTo>
                <a:lnTo>
                  <a:pt x="47090" y="39390"/>
                </a:lnTo>
                <a:lnTo>
                  <a:pt x="47100" y="39390"/>
                </a:lnTo>
                <a:lnTo>
                  <a:pt x="47120" y="39400"/>
                </a:lnTo>
                <a:lnTo>
                  <a:pt x="47130" y="39410"/>
                </a:lnTo>
                <a:lnTo>
                  <a:pt x="47130" y="39420"/>
                </a:lnTo>
                <a:lnTo>
                  <a:pt x="47140" y="39440"/>
                </a:lnTo>
                <a:lnTo>
                  <a:pt x="47140" y="39460"/>
                </a:lnTo>
                <a:lnTo>
                  <a:pt x="47140" y="39480"/>
                </a:lnTo>
                <a:lnTo>
                  <a:pt x="47150" y="39500"/>
                </a:lnTo>
                <a:lnTo>
                  <a:pt x="47150" y="39520"/>
                </a:lnTo>
                <a:lnTo>
                  <a:pt x="47170" y="39530"/>
                </a:lnTo>
                <a:lnTo>
                  <a:pt x="47180" y="39540"/>
                </a:lnTo>
                <a:lnTo>
                  <a:pt x="47200" y="39540"/>
                </a:lnTo>
                <a:lnTo>
                  <a:pt x="47230" y="39530"/>
                </a:lnTo>
                <a:lnTo>
                  <a:pt x="47250" y="39520"/>
                </a:lnTo>
                <a:lnTo>
                  <a:pt x="47260" y="39520"/>
                </a:lnTo>
                <a:lnTo>
                  <a:pt x="47270" y="39530"/>
                </a:lnTo>
                <a:lnTo>
                  <a:pt x="47290" y="39550"/>
                </a:lnTo>
                <a:lnTo>
                  <a:pt x="47320" y="39580"/>
                </a:lnTo>
                <a:lnTo>
                  <a:pt x="47340" y="39590"/>
                </a:lnTo>
                <a:lnTo>
                  <a:pt x="47370" y="39610"/>
                </a:lnTo>
                <a:lnTo>
                  <a:pt x="47370" y="39630"/>
                </a:lnTo>
                <a:lnTo>
                  <a:pt x="47370" y="39650"/>
                </a:lnTo>
                <a:lnTo>
                  <a:pt x="47370" y="39660"/>
                </a:lnTo>
                <a:lnTo>
                  <a:pt x="47380" y="39660"/>
                </a:lnTo>
                <a:lnTo>
                  <a:pt x="47400" y="39680"/>
                </a:lnTo>
                <a:lnTo>
                  <a:pt x="47330" y="40090"/>
                </a:lnTo>
                <a:lnTo>
                  <a:pt x="47320" y="40190"/>
                </a:lnTo>
                <a:lnTo>
                  <a:pt x="47140" y="40220"/>
                </a:lnTo>
                <a:lnTo>
                  <a:pt x="47140" y="40320"/>
                </a:lnTo>
                <a:lnTo>
                  <a:pt x="47140" y="40450"/>
                </a:lnTo>
                <a:lnTo>
                  <a:pt x="47030" y="40430"/>
                </a:lnTo>
                <a:lnTo>
                  <a:pt x="46980" y="40640"/>
                </a:lnTo>
                <a:lnTo>
                  <a:pt x="46950" y="40810"/>
                </a:lnTo>
                <a:lnTo>
                  <a:pt x="47040" y="40820"/>
                </a:lnTo>
                <a:lnTo>
                  <a:pt x="47130" y="41240"/>
                </a:lnTo>
                <a:lnTo>
                  <a:pt x="47090" y="41250"/>
                </a:lnTo>
                <a:lnTo>
                  <a:pt x="46800" y="41300"/>
                </a:lnTo>
                <a:lnTo>
                  <a:pt x="46680" y="41320"/>
                </a:lnTo>
                <a:lnTo>
                  <a:pt x="46640" y="41320"/>
                </a:lnTo>
                <a:lnTo>
                  <a:pt x="46420" y="41350"/>
                </a:lnTo>
                <a:lnTo>
                  <a:pt x="46350" y="41900"/>
                </a:lnTo>
                <a:lnTo>
                  <a:pt x="46200" y="41870"/>
                </a:lnTo>
                <a:lnTo>
                  <a:pt x="46300" y="42120"/>
                </a:lnTo>
                <a:lnTo>
                  <a:pt x="46410" y="42380"/>
                </a:lnTo>
                <a:lnTo>
                  <a:pt x="46320" y="43060"/>
                </a:lnTo>
                <a:lnTo>
                  <a:pt x="46530" y="43010"/>
                </a:lnTo>
                <a:lnTo>
                  <a:pt x="46640" y="42990"/>
                </a:lnTo>
                <a:lnTo>
                  <a:pt x="46770" y="42940"/>
                </a:lnTo>
                <a:lnTo>
                  <a:pt x="46870" y="42900"/>
                </a:lnTo>
                <a:lnTo>
                  <a:pt x="46900" y="42890"/>
                </a:lnTo>
                <a:lnTo>
                  <a:pt x="46910" y="42890"/>
                </a:lnTo>
                <a:lnTo>
                  <a:pt x="47280" y="42790"/>
                </a:lnTo>
                <a:lnTo>
                  <a:pt x="47360" y="42920"/>
                </a:lnTo>
                <a:lnTo>
                  <a:pt x="47450" y="43060"/>
                </a:lnTo>
                <a:lnTo>
                  <a:pt x="47570" y="43270"/>
                </a:lnTo>
                <a:lnTo>
                  <a:pt x="47600" y="43320"/>
                </a:lnTo>
                <a:lnTo>
                  <a:pt x="47820" y="43450"/>
                </a:lnTo>
                <a:lnTo>
                  <a:pt x="47370" y="43680"/>
                </a:lnTo>
                <a:lnTo>
                  <a:pt x="47640" y="43950"/>
                </a:lnTo>
                <a:lnTo>
                  <a:pt x="47750" y="44050"/>
                </a:lnTo>
                <a:lnTo>
                  <a:pt x="48070" y="43800"/>
                </a:lnTo>
                <a:lnTo>
                  <a:pt x="48130" y="44040"/>
                </a:lnTo>
                <a:lnTo>
                  <a:pt x="48250" y="44510"/>
                </a:lnTo>
                <a:lnTo>
                  <a:pt x="48300" y="45070"/>
                </a:lnTo>
                <a:lnTo>
                  <a:pt x="48340" y="45400"/>
                </a:lnTo>
                <a:lnTo>
                  <a:pt x="48390" y="45700"/>
                </a:lnTo>
                <a:lnTo>
                  <a:pt x="48500" y="45980"/>
                </a:lnTo>
                <a:lnTo>
                  <a:pt x="48630" y="46280"/>
                </a:lnTo>
                <a:lnTo>
                  <a:pt x="48620" y="46340"/>
                </a:lnTo>
                <a:lnTo>
                  <a:pt x="48610" y="46740"/>
                </a:lnTo>
                <a:lnTo>
                  <a:pt x="48610" y="46810"/>
                </a:lnTo>
                <a:lnTo>
                  <a:pt x="48600" y="47300"/>
                </a:lnTo>
                <a:lnTo>
                  <a:pt x="48800" y="47270"/>
                </a:lnTo>
                <a:lnTo>
                  <a:pt x="48970" y="47240"/>
                </a:lnTo>
                <a:lnTo>
                  <a:pt x="49190" y="47200"/>
                </a:lnTo>
                <a:lnTo>
                  <a:pt x="49280" y="47190"/>
                </a:lnTo>
                <a:lnTo>
                  <a:pt x="49280" y="47520"/>
                </a:lnTo>
                <a:lnTo>
                  <a:pt x="49100" y="47550"/>
                </a:lnTo>
                <a:lnTo>
                  <a:pt x="48980" y="47570"/>
                </a:lnTo>
                <a:lnTo>
                  <a:pt x="48660" y="47630"/>
                </a:lnTo>
                <a:lnTo>
                  <a:pt x="48700" y="47800"/>
                </a:lnTo>
                <a:lnTo>
                  <a:pt x="48730" y="47950"/>
                </a:lnTo>
                <a:lnTo>
                  <a:pt x="48780" y="48080"/>
                </a:lnTo>
                <a:lnTo>
                  <a:pt x="49070" y="48000"/>
                </a:lnTo>
                <a:lnTo>
                  <a:pt x="49140" y="48220"/>
                </a:lnTo>
                <a:lnTo>
                  <a:pt x="49540" y="48250"/>
                </a:lnTo>
                <a:lnTo>
                  <a:pt x="49720" y="48780"/>
                </a:lnTo>
                <a:lnTo>
                  <a:pt x="49520" y="48770"/>
                </a:lnTo>
                <a:lnTo>
                  <a:pt x="49430" y="48770"/>
                </a:lnTo>
                <a:lnTo>
                  <a:pt x="49050" y="48790"/>
                </a:lnTo>
                <a:lnTo>
                  <a:pt x="48960" y="49060"/>
                </a:lnTo>
                <a:lnTo>
                  <a:pt x="48930" y="49150"/>
                </a:lnTo>
                <a:lnTo>
                  <a:pt x="49060" y="49260"/>
                </a:lnTo>
                <a:lnTo>
                  <a:pt x="49250" y="49430"/>
                </a:lnTo>
                <a:lnTo>
                  <a:pt x="49400" y="49560"/>
                </a:lnTo>
                <a:lnTo>
                  <a:pt x="49410" y="49560"/>
                </a:lnTo>
                <a:lnTo>
                  <a:pt x="49480" y="49620"/>
                </a:lnTo>
                <a:lnTo>
                  <a:pt x="49560" y="49680"/>
                </a:lnTo>
                <a:lnTo>
                  <a:pt x="49700" y="49800"/>
                </a:lnTo>
                <a:lnTo>
                  <a:pt x="49860" y="49940"/>
                </a:lnTo>
                <a:lnTo>
                  <a:pt x="50010" y="50090"/>
                </a:lnTo>
                <a:lnTo>
                  <a:pt x="50030" y="50100"/>
                </a:lnTo>
                <a:lnTo>
                  <a:pt x="49850" y="50560"/>
                </a:lnTo>
                <a:lnTo>
                  <a:pt x="49750" y="50810"/>
                </a:lnTo>
                <a:lnTo>
                  <a:pt x="49570" y="51280"/>
                </a:lnTo>
                <a:lnTo>
                  <a:pt x="49350" y="51050"/>
                </a:lnTo>
                <a:lnTo>
                  <a:pt x="48640" y="51470"/>
                </a:lnTo>
                <a:lnTo>
                  <a:pt x="48630" y="51480"/>
                </a:lnTo>
                <a:lnTo>
                  <a:pt x="48610" y="51510"/>
                </a:lnTo>
                <a:lnTo>
                  <a:pt x="48160" y="51660"/>
                </a:lnTo>
                <a:lnTo>
                  <a:pt x="48220" y="51860"/>
                </a:lnTo>
                <a:lnTo>
                  <a:pt x="48280" y="52060"/>
                </a:lnTo>
                <a:lnTo>
                  <a:pt x="47920" y="52120"/>
                </a:lnTo>
                <a:lnTo>
                  <a:pt x="47640" y="52170"/>
                </a:lnTo>
                <a:lnTo>
                  <a:pt x="47440" y="52270"/>
                </a:lnTo>
                <a:lnTo>
                  <a:pt x="47210" y="52400"/>
                </a:lnTo>
                <a:lnTo>
                  <a:pt x="46900" y="52420"/>
                </a:lnTo>
                <a:lnTo>
                  <a:pt x="46860" y="52360"/>
                </a:lnTo>
                <a:lnTo>
                  <a:pt x="46850" y="52360"/>
                </a:lnTo>
                <a:lnTo>
                  <a:pt x="46820" y="52300"/>
                </a:lnTo>
                <a:lnTo>
                  <a:pt x="46690" y="52380"/>
                </a:lnTo>
                <a:lnTo>
                  <a:pt x="46650" y="52390"/>
                </a:lnTo>
                <a:lnTo>
                  <a:pt x="46620" y="52410"/>
                </a:lnTo>
                <a:lnTo>
                  <a:pt x="46490" y="52480"/>
                </a:lnTo>
                <a:lnTo>
                  <a:pt x="46450" y="52450"/>
                </a:lnTo>
                <a:lnTo>
                  <a:pt x="46410" y="52410"/>
                </a:lnTo>
                <a:lnTo>
                  <a:pt x="46340" y="52340"/>
                </a:lnTo>
                <a:lnTo>
                  <a:pt x="46270" y="52280"/>
                </a:lnTo>
                <a:lnTo>
                  <a:pt x="46130" y="52150"/>
                </a:lnTo>
                <a:lnTo>
                  <a:pt x="46070" y="52100"/>
                </a:lnTo>
                <a:lnTo>
                  <a:pt x="46000" y="52030"/>
                </a:lnTo>
                <a:lnTo>
                  <a:pt x="45800" y="51980"/>
                </a:lnTo>
                <a:lnTo>
                  <a:pt x="45580" y="51930"/>
                </a:lnTo>
                <a:lnTo>
                  <a:pt x="45520" y="51940"/>
                </a:lnTo>
                <a:lnTo>
                  <a:pt x="45470" y="51940"/>
                </a:lnTo>
                <a:lnTo>
                  <a:pt x="45310" y="51950"/>
                </a:lnTo>
                <a:lnTo>
                  <a:pt x="45100" y="51960"/>
                </a:lnTo>
                <a:lnTo>
                  <a:pt x="44970" y="51970"/>
                </a:lnTo>
                <a:lnTo>
                  <a:pt x="44960" y="51970"/>
                </a:lnTo>
                <a:lnTo>
                  <a:pt x="44920" y="51970"/>
                </a:lnTo>
                <a:lnTo>
                  <a:pt x="44750" y="51960"/>
                </a:lnTo>
                <a:lnTo>
                  <a:pt x="44710" y="51960"/>
                </a:lnTo>
                <a:lnTo>
                  <a:pt x="44650" y="51960"/>
                </a:lnTo>
                <a:lnTo>
                  <a:pt x="44500" y="51960"/>
                </a:lnTo>
                <a:lnTo>
                  <a:pt x="44390" y="51970"/>
                </a:lnTo>
                <a:lnTo>
                  <a:pt x="44280" y="51970"/>
                </a:lnTo>
                <a:lnTo>
                  <a:pt x="44290" y="52210"/>
                </a:lnTo>
                <a:lnTo>
                  <a:pt x="44250" y="52210"/>
                </a:lnTo>
                <a:lnTo>
                  <a:pt x="44090" y="52200"/>
                </a:lnTo>
                <a:lnTo>
                  <a:pt x="43980" y="52200"/>
                </a:lnTo>
                <a:lnTo>
                  <a:pt x="43530" y="52180"/>
                </a:lnTo>
                <a:lnTo>
                  <a:pt x="42960" y="52160"/>
                </a:lnTo>
                <a:lnTo>
                  <a:pt x="42920" y="51910"/>
                </a:lnTo>
                <a:lnTo>
                  <a:pt x="42930" y="51460"/>
                </a:lnTo>
                <a:lnTo>
                  <a:pt x="42660" y="51350"/>
                </a:lnTo>
                <a:lnTo>
                  <a:pt x="42570" y="51110"/>
                </a:lnTo>
                <a:lnTo>
                  <a:pt x="42460" y="50700"/>
                </a:lnTo>
                <a:lnTo>
                  <a:pt x="42690" y="50650"/>
                </a:lnTo>
                <a:lnTo>
                  <a:pt x="42850" y="50620"/>
                </a:lnTo>
                <a:lnTo>
                  <a:pt x="42830" y="50250"/>
                </a:lnTo>
                <a:lnTo>
                  <a:pt x="42760" y="50070"/>
                </a:lnTo>
                <a:lnTo>
                  <a:pt x="43130" y="49890"/>
                </a:lnTo>
                <a:lnTo>
                  <a:pt x="43220" y="49700"/>
                </a:lnTo>
                <a:lnTo>
                  <a:pt x="42750" y="49850"/>
                </a:lnTo>
                <a:lnTo>
                  <a:pt x="42280" y="49720"/>
                </a:lnTo>
                <a:lnTo>
                  <a:pt x="41850" y="49820"/>
                </a:lnTo>
                <a:lnTo>
                  <a:pt x="41660" y="49880"/>
                </a:lnTo>
                <a:lnTo>
                  <a:pt x="41250" y="50000"/>
                </a:lnTo>
                <a:lnTo>
                  <a:pt x="41230" y="50000"/>
                </a:lnTo>
                <a:lnTo>
                  <a:pt x="41220" y="50000"/>
                </a:lnTo>
                <a:lnTo>
                  <a:pt x="41210" y="49990"/>
                </a:lnTo>
                <a:lnTo>
                  <a:pt x="41200" y="49980"/>
                </a:lnTo>
                <a:lnTo>
                  <a:pt x="41200" y="49960"/>
                </a:lnTo>
                <a:lnTo>
                  <a:pt x="41190" y="49910"/>
                </a:lnTo>
                <a:lnTo>
                  <a:pt x="41190" y="49880"/>
                </a:lnTo>
                <a:lnTo>
                  <a:pt x="41210" y="49870"/>
                </a:lnTo>
                <a:lnTo>
                  <a:pt x="41200" y="49860"/>
                </a:lnTo>
                <a:lnTo>
                  <a:pt x="41190" y="49860"/>
                </a:lnTo>
                <a:lnTo>
                  <a:pt x="41180" y="49810"/>
                </a:lnTo>
                <a:lnTo>
                  <a:pt x="41160" y="49690"/>
                </a:lnTo>
                <a:lnTo>
                  <a:pt x="41220" y="49660"/>
                </a:lnTo>
                <a:lnTo>
                  <a:pt x="41220" y="49420"/>
                </a:lnTo>
                <a:lnTo>
                  <a:pt x="41220" y="49410"/>
                </a:lnTo>
                <a:lnTo>
                  <a:pt x="41250" y="49330"/>
                </a:lnTo>
                <a:lnTo>
                  <a:pt x="41240" y="49230"/>
                </a:lnTo>
                <a:lnTo>
                  <a:pt x="41210" y="49170"/>
                </a:lnTo>
                <a:lnTo>
                  <a:pt x="41200" y="49160"/>
                </a:lnTo>
                <a:lnTo>
                  <a:pt x="41190" y="49090"/>
                </a:lnTo>
                <a:lnTo>
                  <a:pt x="41200" y="49080"/>
                </a:lnTo>
                <a:lnTo>
                  <a:pt x="41220" y="49040"/>
                </a:lnTo>
                <a:lnTo>
                  <a:pt x="41100" y="49050"/>
                </a:lnTo>
                <a:lnTo>
                  <a:pt x="40660" y="48810"/>
                </a:lnTo>
                <a:lnTo>
                  <a:pt x="40570" y="48810"/>
                </a:lnTo>
                <a:lnTo>
                  <a:pt x="39910" y="48820"/>
                </a:lnTo>
                <a:lnTo>
                  <a:pt x="39900" y="48840"/>
                </a:lnTo>
                <a:lnTo>
                  <a:pt x="39680" y="49220"/>
                </a:lnTo>
                <a:lnTo>
                  <a:pt x="39590" y="49370"/>
                </a:lnTo>
                <a:lnTo>
                  <a:pt x="39510" y="49520"/>
                </a:lnTo>
                <a:lnTo>
                  <a:pt x="39350" y="49560"/>
                </a:lnTo>
                <a:lnTo>
                  <a:pt x="39120" y="49630"/>
                </a:lnTo>
                <a:lnTo>
                  <a:pt x="38900" y="49680"/>
                </a:lnTo>
                <a:lnTo>
                  <a:pt x="38530" y="49750"/>
                </a:lnTo>
                <a:lnTo>
                  <a:pt x="38460" y="49610"/>
                </a:lnTo>
                <a:lnTo>
                  <a:pt x="38400" y="49510"/>
                </a:lnTo>
                <a:lnTo>
                  <a:pt x="38330" y="49430"/>
                </a:lnTo>
                <a:lnTo>
                  <a:pt x="38320" y="49420"/>
                </a:lnTo>
                <a:lnTo>
                  <a:pt x="38310" y="49420"/>
                </a:lnTo>
                <a:lnTo>
                  <a:pt x="38300" y="49420"/>
                </a:lnTo>
                <a:lnTo>
                  <a:pt x="38290" y="49430"/>
                </a:lnTo>
                <a:lnTo>
                  <a:pt x="38270" y="49430"/>
                </a:lnTo>
                <a:lnTo>
                  <a:pt x="38250" y="49440"/>
                </a:lnTo>
                <a:lnTo>
                  <a:pt x="38240" y="49440"/>
                </a:lnTo>
                <a:lnTo>
                  <a:pt x="38230" y="49440"/>
                </a:lnTo>
                <a:lnTo>
                  <a:pt x="38220" y="49440"/>
                </a:lnTo>
                <a:lnTo>
                  <a:pt x="38220" y="49430"/>
                </a:lnTo>
                <a:lnTo>
                  <a:pt x="38210" y="49430"/>
                </a:lnTo>
                <a:lnTo>
                  <a:pt x="38200" y="49440"/>
                </a:lnTo>
                <a:lnTo>
                  <a:pt x="38190" y="49440"/>
                </a:lnTo>
                <a:lnTo>
                  <a:pt x="38190" y="49430"/>
                </a:lnTo>
                <a:lnTo>
                  <a:pt x="38180" y="49430"/>
                </a:lnTo>
                <a:lnTo>
                  <a:pt x="38180" y="49420"/>
                </a:lnTo>
                <a:lnTo>
                  <a:pt x="38170" y="49420"/>
                </a:lnTo>
                <a:lnTo>
                  <a:pt x="38170" y="49430"/>
                </a:lnTo>
                <a:lnTo>
                  <a:pt x="38160" y="49430"/>
                </a:lnTo>
                <a:lnTo>
                  <a:pt x="38150" y="49430"/>
                </a:lnTo>
                <a:lnTo>
                  <a:pt x="38150" y="49440"/>
                </a:lnTo>
                <a:lnTo>
                  <a:pt x="38150" y="49450"/>
                </a:lnTo>
                <a:lnTo>
                  <a:pt x="38150" y="49460"/>
                </a:lnTo>
                <a:lnTo>
                  <a:pt x="38140" y="49470"/>
                </a:lnTo>
                <a:lnTo>
                  <a:pt x="38150" y="49480"/>
                </a:lnTo>
                <a:lnTo>
                  <a:pt x="38150" y="49490"/>
                </a:lnTo>
                <a:lnTo>
                  <a:pt x="38150" y="49500"/>
                </a:lnTo>
                <a:lnTo>
                  <a:pt x="38140" y="49500"/>
                </a:lnTo>
                <a:lnTo>
                  <a:pt x="38120" y="49500"/>
                </a:lnTo>
                <a:lnTo>
                  <a:pt x="38110" y="49500"/>
                </a:lnTo>
                <a:lnTo>
                  <a:pt x="38110" y="49510"/>
                </a:lnTo>
                <a:lnTo>
                  <a:pt x="38100" y="49520"/>
                </a:lnTo>
                <a:lnTo>
                  <a:pt x="38090" y="49530"/>
                </a:lnTo>
                <a:lnTo>
                  <a:pt x="38090" y="49540"/>
                </a:lnTo>
                <a:lnTo>
                  <a:pt x="38080" y="49550"/>
                </a:lnTo>
                <a:lnTo>
                  <a:pt x="38070" y="49550"/>
                </a:lnTo>
                <a:lnTo>
                  <a:pt x="38060" y="49560"/>
                </a:lnTo>
                <a:lnTo>
                  <a:pt x="38060" y="49570"/>
                </a:lnTo>
                <a:lnTo>
                  <a:pt x="38050" y="49570"/>
                </a:lnTo>
                <a:lnTo>
                  <a:pt x="38040" y="49570"/>
                </a:lnTo>
                <a:lnTo>
                  <a:pt x="38040" y="49560"/>
                </a:lnTo>
                <a:lnTo>
                  <a:pt x="38030" y="49560"/>
                </a:lnTo>
                <a:lnTo>
                  <a:pt x="38030" y="49550"/>
                </a:lnTo>
                <a:lnTo>
                  <a:pt x="38030" y="49540"/>
                </a:lnTo>
                <a:lnTo>
                  <a:pt x="38020" y="49540"/>
                </a:lnTo>
                <a:lnTo>
                  <a:pt x="38020" y="49550"/>
                </a:lnTo>
                <a:lnTo>
                  <a:pt x="38020" y="49560"/>
                </a:lnTo>
                <a:lnTo>
                  <a:pt x="38020" y="49570"/>
                </a:lnTo>
                <a:lnTo>
                  <a:pt x="38010" y="49570"/>
                </a:lnTo>
                <a:lnTo>
                  <a:pt x="38000" y="49570"/>
                </a:lnTo>
                <a:lnTo>
                  <a:pt x="38000" y="49560"/>
                </a:lnTo>
                <a:lnTo>
                  <a:pt x="37990" y="49560"/>
                </a:lnTo>
                <a:lnTo>
                  <a:pt x="37980" y="49560"/>
                </a:lnTo>
                <a:lnTo>
                  <a:pt x="37970" y="49560"/>
                </a:lnTo>
                <a:lnTo>
                  <a:pt x="37970" y="49550"/>
                </a:lnTo>
                <a:lnTo>
                  <a:pt x="37960" y="49540"/>
                </a:lnTo>
                <a:lnTo>
                  <a:pt x="37960" y="49550"/>
                </a:lnTo>
                <a:lnTo>
                  <a:pt x="37950" y="49550"/>
                </a:lnTo>
                <a:lnTo>
                  <a:pt x="37940" y="49550"/>
                </a:lnTo>
                <a:lnTo>
                  <a:pt x="37930" y="49560"/>
                </a:lnTo>
                <a:lnTo>
                  <a:pt x="37920" y="49560"/>
                </a:lnTo>
                <a:lnTo>
                  <a:pt x="37910" y="49560"/>
                </a:lnTo>
                <a:lnTo>
                  <a:pt x="37910" y="49550"/>
                </a:lnTo>
                <a:lnTo>
                  <a:pt x="37910" y="49540"/>
                </a:lnTo>
                <a:lnTo>
                  <a:pt x="37900" y="49540"/>
                </a:lnTo>
                <a:lnTo>
                  <a:pt x="37900" y="49530"/>
                </a:lnTo>
                <a:lnTo>
                  <a:pt x="37890" y="49530"/>
                </a:lnTo>
                <a:lnTo>
                  <a:pt x="37890" y="49520"/>
                </a:lnTo>
                <a:lnTo>
                  <a:pt x="37890" y="49510"/>
                </a:lnTo>
                <a:lnTo>
                  <a:pt x="37880" y="49510"/>
                </a:lnTo>
                <a:lnTo>
                  <a:pt x="37870" y="49520"/>
                </a:lnTo>
                <a:lnTo>
                  <a:pt x="37860" y="49520"/>
                </a:lnTo>
                <a:lnTo>
                  <a:pt x="37850" y="49520"/>
                </a:lnTo>
                <a:lnTo>
                  <a:pt x="37840" y="49520"/>
                </a:lnTo>
                <a:lnTo>
                  <a:pt x="37830" y="49520"/>
                </a:lnTo>
                <a:lnTo>
                  <a:pt x="37820" y="49510"/>
                </a:lnTo>
                <a:lnTo>
                  <a:pt x="37810" y="49510"/>
                </a:lnTo>
                <a:lnTo>
                  <a:pt x="37800" y="49510"/>
                </a:lnTo>
                <a:lnTo>
                  <a:pt x="37800" y="49520"/>
                </a:lnTo>
                <a:lnTo>
                  <a:pt x="37790" y="49520"/>
                </a:lnTo>
                <a:lnTo>
                  <a:pt x="37780" y="49530"/>
                </a:lnTo>
                <a:lnTo>
                  <a:pt x="37780" y="49520"/>
                </a:lnTo>
                <a:lnTo>
                  <a:pt x="37770" y="49520"/>
                </a:lnTo>
                <a:lnTo>
                  <a:pt x="37770" y="49510"/>
                </a:lnTo>
                <a:lnTo>
                  <a:pt x="37760" y="49510"/>
                </a:lnTo>
                <a:lnTo>
                  <a:pt x="37760" y="49520"/>
                </a:lnTo>
                <a:lnTo>
                  <a:pt x="37760" y="49530"/>
                </a:lnTo>
                <a:lnTo>
                  <a:pt x="37760" y="49540"/>
                </a:lnTo>
                <a:lnTo>
                  <a:pt x="37750" y="49540"/>
                </a:lnTo>
                <a:lnTo>
                  <a:pt x="37760" y="49550"/>
                </a:lnTo>
                <a:lnTo>
                  <a:pt x="37760" y="49560"/>
                </a:lnTo>
                <a:lnTo>
                  <a:pt x="37760" y="49570"/>
                </a:lnTo>
                <a:lnTo>
                  <a:pt x="37750" y="49570"/>
                </a:lnTo>
                <a:lnTo>
                  <a:pt x="37740" y="49560"/>
                </a:lnTo>
                <a:lnTo>
                  <a:pt x="37740" y="49550"/>
                </a:lnTo>
                <a:lnTo>
                  <a:pt x="37730" y="49530"/>
                </a:lnTo>
                <a:lnTo>
                  <a:pt x="37700" y="49430"/>
                </a:lnTo>
                <a:lnTo>
                  <a:pt x="37700" y="49420"/>
                </a:lnTo>
                <a:lnTo>
                  <a:pt x="37690" y="49420"/>
                </a:lnTo>
                <a:lnTo>
                  <a:pt x="37690" y="49400"/>
                </a:lnTo>
                <a:lnTo>
                  <a:pt x="37670" y="49350"/>
                </a:lnTo>
                <a:lnTo>
                  <a:pt x="37510" y="49200"/>
                </a:lnTo>
                <a:lnTo>
                  <a:pt x="37500" y="49200"/>
                </a:lnTo>
                <a:lnTo>
                  <a:pt x="37400" y="49210"/>
                </a:lnTo>
                <a:lnTo>
                  <a:pt x="37280" y="49420"/>
                </a:lnTo>
                <a:lnTo>
                  <a:pt x="37280" y="49430"/>
                </a:lnTo>
                <a:lnTo>
                  <a:pt x="37260" y="49460"/>
                </a:lnTo>
                <a:lnTo>
                  <a:pt x="37230" y="49510"/>
                </a:lnTo>
                <a:lnTo>
                  <a:pt x="37160" y="49630"/>
                </a:lnTo>
                <a:lnTo>
                  <a:pt x="37160" y="49640"/>
                </a:lnTo>
                <a:lnTo>
                  <a:pt x="37150" y="49680"/>
                </a:lnTo>
                <a:lnTo>
                  <a:pt x="37130" y="49730"/>
                </a:lnTo>
                <a:lnTo>
                  <a:pt x="37080" y="49880"/>
                </a:lnTo>
                <a:lnTo>
                  <a:pt x="37060" y="49930"/>
                </a:lnTo>
                <a:lnTo>
                  <a:pt x="36960" y="50210"/>
                </a:lnTo>
                <a:lnTo>
                  <a:pt x="36860" y="50390"/>
                </a:lnTo>
                <a:lnTo>
                  <a:pt x="36680" y="50730"/>
                </a:lnTo>
                <a:lnTo>
                  <a:pt x="36560" y="50940"/>
                </a:lnTo>
                <a:lnTo>
                  <a:pt x="36560" y="50950"/>
                </a:lnTo>
                <a:lnTo>
                  <a:pt x="36510" y="51040"/>
                </a:lnTo>
                <a:lnTo>
                  <a:pt x="36500" y="51130"/>
                </a:lnTo>
                <a:lnTo>
                  <a:pt x="36480" y="51250"/>
                </a:lnTo>
                <a:lnTo>
                  <a:pt x="36470" y="51310"/>
                </a:lnTo>
                <a:lnTo>
                  <a:pt x="36560" y="51340"/>
                </a:lnTo>
                <a:lnTo>
                  <a:pt x="36620" y="51350"/>
                </a:lnTo>
                <a:lnTo>
                  <a:pt x="36870" y="51420"/>
                </a:lnTo>
                <a:lnTo>
                  <a:pt x="37100" y="51480"/>
                </a:lnTo>
                <a:lnTo>
                  <a:pt x="37110" y="51710"/>
                </a:lnTo>
                <a:lnTo>
                  <a:pt x="37110" y="51950"/>
                </a:lnTo>
                <a:lnTo>
                  <a:pt x="37030" y="51920"/>
                </a:lnTo>
                <a:lnTo>
                  <a:pt x="36880" y="52120"/>
                </a:lnTo>
                <a:lnTo>
                  <a:pt x="36700" y="52330"/>
                </a:lnTo>
                <a:lnTo>
                  <a:pt x="36650" y="52390"/>
                </a:lnTo>
                <a:lnTo>
                  <a:pt x="36570" y="52450"/>
                </a:lnTo>
                <a:lnTo>
                  <a:pt x="36560" y="52450"/>
                </a:lnTo>
                <a:lnTo>
                  <a:pt x="36350" y="52580"/>
                </a:lnTo>
                <a:lnTo>
                  <a:pt x="36170" y="52570"/>
                </a:lnTo>
                <a:lnTo>
                  <a:pt x="36110" y="52570"/>
                </a:lnTo>
                <a:lnTo>
                  <a:pt x="35920" y="52560"/>
                </a:lnTo>
                <a:lnTo>
                  <a:pt x="35920" y="52320"/>
                </a:lnTo>
                <a:lnTo>
                  <a:pt x="35910" y="52130"/>
                </a:lnTo>
                <a:lnTo>
                  <a:pt x="35830" y="52080"/>
                </a:lnTo>
                <a:lnTo>
                  <a:pt x="35780" y="52060"/>
                </a:lnTo>
                <a:lnTo>
                  <a:pt x="35750" y="52060"/>
                </a:lnTo>
                <a:lnTo>
                  <a:pt x="35740" y="52060"/>
                </a:lnTo>
                <a:lnTo>
                  <a:pt x="35730" y="52060"/>
                </a:lnTo>
                <a:lnTo>
                  <a:pt x="35720" y="52060"/>
                </a:lnTo>
                <a:lnTo>
                  <a:pt x="35710" y="52070"/>
                </a:lnTo>
                <a:lnTo>
                  <a:pt x="35700" y="52070"/>
                </a:lnTo>
                <a:lnTo>
                  <a:pt x="35690" y="52070"/>
                </a:lnTo>
                <a:lnTo>
                  <a:pt x="35680" y="52080"/>
                </a:lnTo>
                <a:lnTo>
                  <a:pt x="35670" y="52080"/>
                </a:lnTo>
                <a:lnTo>
                  <a:pt x="35670" y="52090"/>
                </a:lnTo>
                <a:lnTo>
                  <a:pt x="35670" y="52100"/>
                </a:lnTo>
                <a:lnTo>
                  <a:pt x="35670" y="52110"/>
                </a:lnTo>
                <a:lnTo>
                  <a:pt x="35660" y="52120"/>
                </a:lnTo>
                <a:lnTo>
                  <a:pt x="35660" y="52130"/>
                </a:lnTo>
                <a:lnTo>
                  <a:pt x="35660" y="52140"/>
                </a:lnTo>
                <a:lnTo>
                  <a:pt x="35650" y="52140"/>
                </a:lnTo>
                <a:lnTo>
                  <a:pt x="35650" y="52150"/>
                </a:lnTo>
                <a:lnTo>
                  <a:pt x="35630" y="52160"/>
                </a:lnTo>
                <a:lnTo>
                  <a:pt x="35620" y="52170"/>
                </a:lnTo>
                <a:lnTo>
                  <a:pt x="35610" y="52180"/>
                </a:lnTo>
                <a:lnTo>
                  <a:pt x="35610" y="52190"/>
                </a:lnTo>
                <a:lnTo>
                  <a:pt x="35600" y="52200"/>
                </a:lnTo>
                <a:lnTo>
                  <a:pt x="35590" y="52210"/>
                </a:lnTo>
                <a:lnTo>
                  <a:pt x="35590" y="52220"/>
                </a:lnTo>
                <a:lnTo>
                  <a:pt x="35580" y="52230"/>
                </a:lnTo>
                <a:lnTo>
                  <a:pt x="35570" y="52220"/>
                </a:lnTo>
                <a:lnTo>
                  <a:pt x="35570" y="52210"/>
                </a:lnTo>
                <a:lnTo>
                  <a:pt x="35560" y="52210"/>
                </a:lnTo>
                <a:lnTo>
                  <a:pt x="35560" y="52220"/>
                </a:lnTo>
                <a:lnTo>
                  <a:pt x="35550" y="52230"/>
                </a:lnTo>
                <a:lnTo>
                  <a:pt x="35550" y="52240"/>
                </a:lnTo>
                <a:lnTo>
                  <a:pt x="35540" y="52240"/>
                </a:lnTo>
                <a:lnTo>
                  <a:pt x="35540" y="52250"/>
                </a:lnTo>
                <a:lnTo>
                  <a:pt x="35530" y="52250"/>
                </a:lnTo>
                <a:lnTo>
                  <a:pt x="35530" y="52260"/>
                </a:lnTo>
                <a:lnTo>
                  <a:pt x="35520" y="52260"/>
                </a:lnTo>
                <a:lnTo>
                  <a:pt x="35520" y="52270"/>
                </a:lnTo>
                <a:lnTo>
                  <a:pt x="35520" y="52280"/>
                </a:lnTo>
                <a:lnTo>
                  <a:pt x="35520" y="52290"/>
                </a:lnTo>
                <a:lnTo>
                  <a:pt x="35530" y="52300"/>
                </a:lnTo>
                <a:lnTo>
                  <a:pt x="35530" y="52310"/>
                </a:lnTo>
                <a:lnTo>
                  <a:pt x="35520" y="52310"/>
                </a:lnTo>
                <a:lnTo>
                  <a:pt x="35520" y="52320"/>
                </a:lnTo>
                <a:lnTo>
                  <a:pt x="35510" y="52330"/>
                </a:lnTo>
                <a:lnTo>
                  <a:pt x="35510" y="52340"/>
                </a:lnTo>
                <a:lnTo>
                  <a:pt x="35510" y="52350"/>
                </a:lnTo>
                <a:lnTo>
                  <a:pt x="35520" y="52360"/>
                </a:lnTo>
                <a:lnTo>
                  <a:pt x="35520" y="52370"/>
                </a:lnTo>
                <a:lnTo>
                  <a:pt x="35520" y="52380"/>
                </a:lnTo>
                <a:lnTo>
                  <a:pt x="35520" y="52390"/>
                </a:lnTo>
                <a:lnTo>
                  <a:pt x="35510" y="52400"/>
                </a:lnTo>
                <a:lnTo>
                  <a:pt x="35500" y="52400"/>
                </a:lnTo>
                <a:lnTo>
                  <a:pt x="35490" y="52390"/>
                </a:lnTo>
                <a:lnTo>
                  <a:pt x="35480" y="52380"/>
                </a:lnTo>
                <a:lnTo>
                  <a:pt x="35470" y="52380"/>
                </a:lnTo>
                <a:lnTo>
                  <a:pt x="35470" y="52390"/>
                </a:lnTo>
                <a:lnTo>
                  <a:pt x="35470" y="52400"/>
                </a:lnTo>
                <a:lnTo>
                  <a:pt x="35460" y="52410"/>
                </a:lnTo>
                <a:lnTo>
                  <a:pt x="35450" y="52420"/>
                </a:lnTo>
                <a:lnTo>
                  <a:pt x="35440" y="52430"/>
                </a:lnTo>
                <a:lnTo>
                  <a:pt x="35430" y="52430"/>
                </a:lnTo>
                <a:lnTo>
                  <a:pt x="35430" y="52440"/>
                </a:lnTo>
                <a:lnTo>
                  <a:pt x="35420" y="52450"/>
                </a:lnTo>
                <a:lnTo>
                  <a:pt x="35420" y="52460"/>
                </a:lnTo>
                <a:lnTo>
                  <a:pt x="35430" y="52460"/>
                </a:lnTo>
                <a:lnTo>
                  <a:pt x="35440" y="52470"/>
                </a:lnTo>
                <a:lnTo>
                  <a:pt x="35440" y="52480"/>
                </a:lnTo>
                <a:lnTo>
                  <a:pt x="35450" y="52490"/>
                </a:lnTo>
                <a:lnTo>
                  <a:pt x="35450" y="52500"/>
                </a:lnTo>
                <a:lnTo>
                  <a:pt x="35440" y="52510"/>
                </a:lnTo>
                <a:lnTo>
                  <a:pt x="35430" y="52510"/>
                </a:lnTo>
                <a:lnTo>
                  <a:pt x="35430" y="52520"/>
                </a:lnTo>
                <a:lnTo>
                  <a:pt x="35440" y="52520"/>
                </a:lnTo>
                <a:lnTo>
                  <a:pt x="35440" y="52530"/>
                </a:lnTo>
                <a:lnTo>
                  <a:pt x="35440" y="52540"/>
                </a:lnTo>
                <a:lnTo>
                  <a:pt x="35450" y="52540"/>
                </a:lnTo>
                <a:lnTo>
                  <a:pt x="35440" y="52550"/>
                </a:lnTo>
                <a:lnTo>
                  <a:pt x="35430" y="52560"/>
                </a:lnTo>
                <a:lnTo>
                  <a:pt x="35440" y="52560"/>
                </a:lnTo>
                <a:lnTo>
                  <a:pt x="35440" y="52570"/>
                </a:lnTo>
                <a:lnTo>
                  <a:pt x="35440" y="52580"/>
                </a:lnTo>
                <a:lnTo>
                  <a:pt x="35420" y="52590"/>
                </a:lnTo>
                <a:lnTo>
                  <a:pt x="35420" y="52600"/>
                </a:lnTo>
                <a:lnTo>
                  <a:pt x="35420" y="52610"/>
                </a:lnTo>
                <a:lnTo>
                  <a:pt x="35420" y="52620"/>
                </a:lnTo>
                <a:lnTo>
                  <a:pt x="35410" y="52630"/>
                </a:lnTo>
                <a:lnTo>
                  <a:pt x="35410" y="52640"/>
                </a:lnTo>
                <a:lnTo>
                  <a:pt x="35400" y="52670"/>
                </a:lnTo>
                <a:lnTo>
                  <a:pt x="35350" y="52800"/>
                </a:lnTo>
                <a:lnTo>
                  <a:pt x="35330" y="52950"/>
                </a:lnTo>
                <a:lnTo>
                  <a:pt x="35330" y="52970"/>
                </a:lnTo>
                <a:lnTo>
                  <a:pt x="35310" y="53080"/>
                </a:lnTo>
                <a:lnTo>
                  <a:pt x="35310" y="53090"/>
                </a:lnTo>
                <a:lnTo>
                  <a:pt x="35290" y="53260"/>
                </a:lnTo>
                <a:lnTo>
                  <a:pt x="35260" y="53470"/>
                </a:lnTo>
                <a:lnTo>
                  <a:pt x="35260" y="53520"/>
                </a:lnTo>
                <a:lnTo>
                  <a:pt x="35360" y="53500"/>
                </a:lnTo>
                <a:lnTo>
                  <a:pt x="35460" y="53540"/>
                </a:lnTo>
                <a:lnTo>
                  <a:pt x="35630" y="53600"/>
                </a:lnTo>
                <a:lnTo>
                  <a:pt x="35640" y="53600"/>
                </a:lnTo>
                <a:lnTo>
                  <a:pt x="35780" y="53640"/>
                </a:lnTo>
                <a:lnTo>
                  <a:pt x="35880" y="53660"/>
                </a:lnTo>
                <a:lnTo>
                  <a:pt x="35960" y="53590"/>
                </a:lnTo>
                <a:lnTo>
                  <a:pt x="36180" y="53620"/>
                </a:lnTo>
                <a:lnTo>
                  <a:pt x="36550" y="53680"/>
                </a:lnTo>
                <a:lnTo>
                  <a:pt x="36570" y="53680"/>
                </a:lnTo>
                <a:lnTo>
                  <a:pt x="36590" y="53690"/>
                </a:lnTo>
                <a:lnTo>
                  <a:pt x="36630" y="53860"/>
                </a:lnTo>
                <a:lnTo>
                  <a:pt x="36630" y="53870"/>
                </a:lnTo>
                <a:lnTo>
                  <a:pt x="36690" y="54120"/>
                </a:lnTo>
                <a:lnTo>
                  <a:pt x="36430" y="54100"/>
                </a:lnTo>
                <a:lnTo>
                  <a:pt x="36450" y="54200"/>
                </a:lnTo>
                <a:lnTo>
                  <a:pt x="36140" y="54160"/>
                </a:lnTo>
                <a:lnTo>
                  <a:pt x="36140" y="54070"/>
                </a:lnTo>
                <a:lnTo>
                  <a:pt x="36020" y="54100"/>
                </a:lnTo>
                <a:lnTo>
                  <a:pt x="35930" y="54120"/>
                </a:lnTo>
                <a:lnTo>
                  <a:pt x="35800" y="53930"/>
                </a:lnTo>
                <a:lnTo>
                  <a:pt x="35790" y="53970"/>
                </a:lnTo>
                <a:lnTo>
                  <a:pt x="35700" y="54170"/>
                </a:lnTo>
                <a:lnTo>
                  <a:pt x="35530" y="54320"/>
                </a:lnTo>
                <a:lnTo>
                  <a:pt x="35340" y="54490"/>
                </a:lnTo>
                <a:lnTo>
                  <a:pt x="35290" y="54530"/>
                </a:lnTo>
                <a:lnTo>
                  <a:pt x="35240" y="54580"/>
                </a:lnTo>
                <a:lnTo>
                  <a:pt x="35350" y="54930"/>
                </a:lnTo>
                <a:lnTo>
                  <a:pt x="35350" y="54960"/>
                </a:lnTo>
                <a:lnTo>
                  <a:pt x="35390" y="55060"/>
                </a:lnTo>
                <a:lnTo>
                  <a:pt x="35450" y="55250"/>
                </a:lnTo>
                <a:lnTo>
                  <a:pt x="34860" y="55570"/>
                </a:lnTo>
                <a:lnTo>
                  <a:pt x="35050" y="55220"/>
                </a:lnTo>
                <a:lnTo>
                  <a:pt x="34910" y="54930"/>
                </a:lnTo>
                <a:lnTo>
                  <a:pt x="34900" y="54910"/>
                </a:lnTo>
                <a:lnTo>
                  <a:pt x="34200" y="54870"/>
                </a:lnTo>
                <a:lnTo>
                  <a:pt x="34100" y="54760"/>
                </a:lnTo>
                <a:lnTo>
                  <a:pt x="34310" y="54590"/>
                </a:lnTo>
                <a:lnTo>
                  <a:pt x="34470" y="54500"/>
                </a:lnTo>
                <a:lnTo>
                  <a:pt x="34640" y="54400"/>
                </a:lnTo>
                <a:lnTo>
                  <a:pt x="34870" y="54430"/>
                </a:lnTo>
                <a:lnTo>
                  <a:pt x="34920" y="54440"/>
                </a:lnTo>
                <a:lnTo>
                  <a:pt x="34900" y="54360"/>
                </a:lnTo>
                <a:lnTo>
                  <a:pt x="34870" y="54210"/>
                </a:lnTo>
                <a:lnTo>
                  <a:pt x="34850" y="54100"/>
                </a:lnTo>
                <a:lnTo>
                  <a:pt x="34870" y="54040"/>
                </a:lnTo>
                <a:lnTo>
                  <a:pt x="34900" y="53980"/>
                </a:lnTo>
                <a:lnTo>
                  <a:pt x="34960" y="53820"/>
                </a:lnTo>
                <a:lnTo>
                  <a:pt x="34960" y="53810"/>
                </a:lnTo>
                <a:lnTo>
                  <a:pt x="34900" y="53850"/>
                </a:lnTo>
                <a:lnTo>
                  <a:pt x="34870" y="53870"/>
                </a:lnTo>
                <a:lnTo>
                  <a:pt x="34450" y="54130"/>
                </a:lnTo>
                <a:lnTo>
                  <a:pt x="34440" y="54130"/>
                </a:lnTo>
                <a:lnTo>
                  <a:pt x="34160" y="54070"/>
                </a:lnTo>
                <a:lnTo>
                  <a:pt x="33790" y="54150"/>
                </a:lnTo>
                <a:lnTo>
                  <a:pt x="33660" y="54210"/>
                </a:lnTo>
                <a:lnTo>
                  <a:pt x="33440" y="54310"/>
                </a:lnTo>
                <a:lnTo>
                  <a:pt x="33210" y="54420"/>
                </a:lnTo>
                <a:lnTo>
                  <a:pt x="33170" y="54430"/>
                </a:lnTo>
                <a:lnTo>
                  <a:pt x="32760" y="54480"/>
                </a:lnTo>
                <a:lnTo>
                  <a:pt x="32710" y="54720"/>
                </a:lnTo>
                <a:lnTo>
                  <a:pt x="32470" y="54750"/>
                </a:lnTo>
                <a:lnTo>
                  <a:pt x="32210" y="54770"/>
                </a:lnTo>
                <a:lnTo>
                  <a:pt x="31860" y="54770"/>
                </a:lnTo>
                <a:lnTo>
                  <a:pt x="31560" y="54690"/>
                </a:lnTo>
                <a:lnTo>
                  <a:pt x="31340" y="54640"/>
                </a:lnTo>
                <a:lnTo>
                  <a:pt x="31470" y="53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