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Kavango West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Kavango West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58130" y="10890"/>
                </a:moveTo>
                <a:lnTo>
                  <a:pt x="58140" y="11690"/>
                </a:lnTo>
                <a:lnTo>
                  <a:pt x="56740" y="11690"/>
                </a:lnTo>
                <a:lnTo>
                  <a:pt x="56740" y="12960"/>
                </a:lnTo>
                <a:lnTo>
                  <a:pt x="58150" y="15700"/>
                </a:lnTo>
                <a:lnTo>
                  <a:pt x="58150" y="15710"/>
                </a:lnTo>
                <a:lnTo>
                  <a:pt x="58150" y="15720"/>
                </a:lnTo>
                <a:lnTo>
                  <a:pt x="58150" y="15730"/>
                </a:lnTo>
                <a:lnTo>
                  <a:pt x="58150" y="15740"/>
                </a:lnTo>
                <a:lnTo>
                  <a:pt x="58150" y="15750"/>
                </a:lnTo>
                <a:lnTo>
                  <a:pt x="58150" y="15760"/>
                </a:lnTo>
                <a:lnTo>
                  <a:pt x="58150" y="15770"/>
                </a:lnTo>
                <a:lnTo>
                  <a:pt x="58150" y="15780"/>
                </a:lnTo>
                <a:lnTo>
                  <a:pt x="58150" y="15790"/>
                </a:lnTo>
                <a:lnTo>
                  <a:pt x="58150" y="15800"/>
                </a:lnTo>
                <a:lnTo>
                  <a:pt x="58150" y="15810"/>
                </a:lnTo>
                <a:lnTo>
                  <a:pt x="58150" y="15820"/>
                </a:lnTo>
                <a:lnTo>
                  <a:pt x="58160" y="15820"/>
                </a:lnTo>
                <a:lnTo>
                  <a:pt x="58170" y="15820"/>
                </a:lnTo>
                <a:lnTo>
                  <a:pt x="58170" y="15830"/>
                </a:lnTo>
                <a:lnTo>
                  <a:pt x="58170" y="15840"/>
                </a:lnTo>
                <a:lnTo>
                  <a:pt x="58170" y="15850"/>
                </a:lnTo>
                <a:lnTo>
                  <a:pt x="58170" y="15860"/>
                </a:lnTo>
                <a:lnTo>
                  <a:pt x="58170" y="15870"/>
                </a:lnTo>
                <a:lnTo>
                  <a:pt x="58170" y="15880"/>
                </a:lnTo>
                <a:lnTo>
                  <a:pt x="58160" y="15890"/>
                </a:lnTo>
                <a:lnTo>
                  <a:pt x="58150" y="15890"/>
                </a:lnTo>
                <a:lnTo>
                  <a:pt x="58150" y="15900"/>
                </a:lnTo>
                <a:lnTo>
                  <a:pt x="58140" y="15900"/>
                </a:lnTo>
                <a:lnTo>
                  <a:pt x="58130" y="15900"/>
                </a:lnTo>
                <a:lnTo>
                  <a:pt x="58130" y="15910"/>
                </a:lnTo>
                <a:lnTo>
                  <a:pt x="58120" y="15920"/>
                </a:lnTo>
                <a:lnTo>
                  <a:pt x="58120" y="15930"/>
                </a:lnTo>
                <a:lnTo>
                  <a:pt x="58110" y="15930"/>
                </a:lnTo>
                <a:lnTo>
                  <a:pt x="58100" y="15940"/>
                </a:lnTo>
                <a:lnTo>
                  <a:pt x="58090" y="15940"/>
                </a:lnTo>
                <a:lnTo>
                  <a:pt x="58090" y="15950"/>
                </a:lnTo>
                <a:lnTo>
                  <a:pt x="58080" y="15950"/>
                </a:lnTo>
                <a:lnTo>
                  <a:pt x="58080" y="15960"/>
                </a:lnTo>
                <a:lnTo>
                  <a:pt x="58080" y="15970"/>
                </a:lnTo>
                <a:lnTo>
                  <a:pt x="58070" y="15970"/>
                </a:lnTo>
                <a:lnTo>
                  <a:pt x="58070" y="15980"/>
                </a:lnTo>
                <a:lnTo>
                  <a:pt x="58070" y="15990"/>
                </a:lnTo>
                <a:lnTo>
                  <a:pt x="58070" y="16000"/>
                </a:lnTo>
                <a:lnTo>
                  <a:pt x="58070" y="16010"/>
                </a:lnTo>
                <a:lnTo>
                  <a:pt x="58080" y="16010"/>
                </a:lnTo>
                <a:lnTo>
                  <a:pt x="58070" y="16010"/>
                </a:lnTo>
                <a:lnTo>
                  <a:pt x="58070" y="16020"/>
                </a:lnTo>
                <a:lnTo>
                  <a:pt x="58070" y="16030"/>
                </a:lnTo>
                <a:lnTo>
                  <a:pt x="58070" y="16040"/>
                </a:lnTo>
                <a:lnTo>
                  <a:pt x="58070" y="16050"/>
                </a:lnTo>
                <a:lnTo>
                  <a:pt x="58070" y="16060"/>
                </a:lnTo>
                <a:lnTo>
                  <a:pt x="58070" y="16070"/>
                </a:lnTo>
                <a:lnTo>
                  <a:pt x="58060" y="16080"/>
                </a:lnTo>
                <a:lnTo>
                  <a:pt x="58060" y="16090"/>
                </a:lnTo>
                <a:lnTo>
                  <a:pt x="58060" y="16100"/>
                </a:lnTo>
                <a:lnTo>
                  <a:pt x="58060" y="16110"/>
                </a:lnTo>
                <a:lnTo>
                  <a:pt x="58060" y="16120"/>
                </a:lnTo>
                <a:lnTo>
                  <a:pt x="58070" y="16120"/>
                </a:lnTo>
                <a:lnTo>
                  <a:pt x="58070" y="16130"/>
                </a:lnTo>
                <a:lnTo>
                  <a:pt x="58070" y="16140"/>
                </a:lnTo>
                <a:lnTo>
                  <a:pt x="58070" y="16150"/>
                </a:lnTo>
                <a:lnTo>
                  <a:pt x="58060" y="16150"/>
                </a:lnTo>
                <a:lnTo>
                  <a:pt x="58060" y="16160"/>
                </a:lnTo>
                <a:lnTo>
                  <a:pt x="58060" y="16170"/>
                </a:lnTo>
                <a:lnTo>
                  <a:pt x="58060" y="16180"/>
                </a:lnTo>
                <a:lnTo>
                  <a:pt x="58050" y="16180"/>
                </a:lnTo>
                <a:lnTo>
                  <a:pt x="58040" y="16180"/>
                </a:lnTo>
                <a:lnTo>
                  <a:pt x="58040" y="16190"/>
                </a:lnTo>
                <a:lnTo>
                  <a:pt x="58040" y="16200"/>
                </a:lnTo>
                <a:lnTo>
                  <a:pt x="58030" y="16200"/>
                </a:lnTo>
                <a:lnTo>
                  <a:pt x="58030" y="16210"/>
                </a:lnTo>
                <a:lnTo>
                  <a:pt x="58030" y="16220"/>
                </a:lnTo>
                <a:lnTo>
                  <a:pt x="58020" y="16220"/>
                </a:lnTo>
                <a:lnTo>
                  <a:pt x="58020" y="16230"/>
                </a:lnTo>
                <a:lnTo>
                  <a:pt x="58020" y="16240"/>
                </a:lnTo>
                <a:lnTo>
                  <a:pt x="58020" y="16250"/>
                </a:lnTo>
                <a:lnTo>
                  <a:pt x="58020" y="16260"/>
                </a:lnTo>
                <a:lnTo>
                  <a:pt x="58010" y="16260"/>
                </a:lnTo>
                <a:lnTo>
                  <a:pt x="58010" y="16270"/>
                </a:lnTo>
                <a:lnTo>
                  <a:pt x="58000" y="16270"/>
                </a:lnTo>
                <a:lnTo>
                  <a:pt x="57990" y="16280"/>
                </a:lnTo>
                <a:lnTo>
                  <a:pt x="57980" y="16280"/>
                </a:lnTo>
                <a:lnTo>
                  <a:pt x="57970" y="16280"/>
                </a:lnTo>
                <a:lnTo>
                  <a:pt x="57970" y="16290"/>
                </a:lnTo>
                <a:lnTo>
                  <a:pt x="57980" y="16300"/>
                </a:lnTo>
                <a:lnTo>
                  <a:pt x="57980" y="16310"/>
                </a:lnTo>
                <a:lnTo>
                  <a:pt x="57980" y="16320"/>
                </a:lnTo>
                <a:lnTo>
                  <a:pt x="57970" y="16330"/>
                </a:lnTo>
                <a:lnTo>
                  <a:pt x="57970" y="16340"/>
                </a:lnTo>
                <a:lnTo>
                  <a:pt x="57960" y="16340"/>
                </a:lnTo>
                <a:lnTo>
                  <a:pt x="57960" y="16350"/>
                </a:lnTo>
                <a:lnTo>
                  <a:pt x="57970" y="16350"/>
                </a:lnTo>
                <a:lnTo>
                  <a:pt x="57960" y="16360"/>
                </a:lnTo>
                <a:lnTo>
                  <a:pt x="57960" y="16370"/>
                </a:lnTo>
                <a:lnTo>
                  <a:pt x="57970" y="16370"/>
                </a:lnTo>
                <a:lnTo>
                  <a:pt x="57970" y="16380"/>
                </a:lnTo>
                <a:lnTo>
                  <a:pt x="57980" y="16380"/>
                </a:lnTo>
                <a:lnTo>
                  <a:pt x="57990" y="16390"/>
                </a:lnTo>
                <a:lnTo>
                  <a:pt x="58000" y="16390"/>
                </a:lnTo>
                <a:lnTo>
                  <a:pt x="58010" y="16390"/>
                </a:lnTo>
                <a:lnTo>
                  <a:pt x="58020" y="16390"/>
                </a:lnTo>
                <a:lnTo>
                  <a:pt x="58030" y="16390"/>
                </a:lnTo>
                <a:lnTo>
                  <a:pt x="58030" y="16400"/>
                </a:lnTo>
                <a:lnTo>
                  <a:pt x="58040" y="16400"/>
                </a:lnTo>
                <a:lnTo>
                  <a:pt x="58050" y="16400"/>
                </a:lnTo>
                <a:lnTo>
                  <a:pt x="58060" y="16400"/>
                </a:lnTo>
                <a:lnTo>
                  <a:pt x="58070" y="16400"/>
                </a:lnTo>
                <a:lnTo>
                  <a:pt x="58080" y="16400"/>
                </a:lnTo>
                <a:lnTo>
                  <a:pt x="58090" y="16390"/>
                </a:lnTo>
                <a:lnTo>
                  <a:pt x="58100" y="16390"/>
                </a:lnTo>
                <a:lnTo>
                  <a:pt x="58110" y="16390"/>
                </a:lnTo>
                <a:lnTo>
                  <a:pt x="58120" y="16390"/>
                </a:lnTo>
                <a:lnTo>
                  <a:pt x="58130" y="16390"/>
                </a:lnTo>
                <a:lnTo>
                  <a:pt x="58130" y="16380"/>
                </a:lnTo>
                <a:lnTo>
                  <a:pt x="58140" y="16380"/>
                </a:lnTo>
                <a:lnTo>
                  <a:pt x="58150" y="16380"/>
                </a:lnTo>
                <a:lnTo>
                  <a:pt x="58160" y="16380"/>
                </a:lnTo>
                <a:lnTo>
                  <a:pt x="58170" y="16380"/>
                </a:lnTo>
                <a:lnTo>
                  <a:pt x="58180" y="16380"/>
                </a:lnTo>
                <a:lnTo>
                  <a:pt x="58190" y="16380"/>
                </a:lnTo>
                <a:lnTo>
                  <a:pt x="58200" y="16380"/>
                </a:lnTo>
                <a:lnTo>
                  <a:pt x="58200" y="16390"/>
                </a:lnTo>
                <a:lnTo>
                  <a:pt x="58210" y="16390"/>
                </a:lnTo>
                <a:lnTo>
                  <a:pt x="58220" y="16390"/>
                </a:lnTo>
                <a:lnTo>
                  <a:pt x="58230" y="16390"/>
                </a:lnTo>
                <a:lnTo>
                  <a:pt x="58240" y="16390"/>
                </a:lnTo>
                <a:lnTo>
                  <a:pt x="58240" y="16400"/>
                </a:lnTo>
                <a:lnTo>
                  <a:pt x="58250" y="16400"/>
                </a:lnTo>
                <a:lnTo>
                  <a:pt x="58250" y="16410"/>
                </a:lnTo>
                <a:lnTo>
                  <a:pt x="58260" y="16410"/>
                </a:lnTo>
                <a:lnTo>
                  <a:pt x="58270" y="16410"/>
                </a:lnTo>
                <a:lnTo>
                  <a:pt x="58270" y="16420"/>
                </a:lnTo>
                <a:lnTo>
                  <a:pt x="58280" y="16420"/>
                </a:lnTo>
                <a:lnTo>
                  <a:pt x="58280" y="16430"/>
                </a:lnTo>
                <a:lnTo>
                  <a:pt x="58290" y="16440"/>
                </a:lnTo>
                <a:lnTo>
                  <a:pt x="58300" y="16440"/>
                </a:lnTo>
                <a:lnTo>
                  <a:pt x="58300" y="16450"/>
                </a:lnTo>
                <a:lnTo>
                  <a:pt x="58310" y="16460"/>
                </a:lnTo>
                <a:lnTo>
                  <a:pt x="58310" y="16470"/>
                </a:lnTo>
                <a:lnTo>
                  <a:pt x="58320" y="16470"/>
                </a:lnTo>
                <a:lnTo>
                  <a:pt x="58320" y="16480"/>
                </a:lnTo>
                <a:lnTo>
                  <a:pt x="58320" y="16490"/>
                </a:lnTo>
                <a:lnTo>
                  <a:pt x="58330" y="16490"/>
                </a:lnTo>
                <a:lnTo>
                  <a:pt x="58330" y="16500"/>
                </a:lnTo>
                <a:lnTo>
                  <a:pt x="58330" y="16510"/>
                </a:lnTo>
                <a:lnTo>
                  <a:pt x="58340" y="16510"/>
                </a:lnTo>
                <a:lnTo>
                  <a:pt x="58340" y="16520"/>
                </a:lnTo>
                <a:lnTo>
                  <a:pt x="58350" y="16520"/>
                </a:lnTo>
                <a:lnTo>
                  <a:pt x="58350" y="16530"/>
                </a:lnTo>
                <a:lnTo>
                  <a:pt x="58350" y="16540"/>
                </a:lnTo>
                <a:lnTo>
                  <a:pt x="58360" y="16540"/>
                </a:lnTo>
                <a:lnTo>
                  <a:pt x="58360" y="16550"/>
                </a:lnTo>
                <a:lnTo>
                  <a:pt x="58370" y="16550"/>
                </a:lnTo>
                <a:lnTo>
                  <a:pt x="58370" y="16560"/>
                </a:lnTo>
                <a:lnTo>
                  <a:pt x="58370" y="16570"/>
                </a:lnTo>
                <a:lnTo>
                  <a:pt x="58370" y="16580"/>
                </a:lnTo>
                <a:lnTo>
                  <a:pt x="58360" y="16580"/>
                </a:lnTo>
                <a:lnTo>
                  <a:pt x="58360" y="16590"/>
                </a:lnTo>
                <a:lnTo>
                  <a:pt x="58360" y="16600"/>
                </a:lnTo>
                <a:lnTo>
                  <a:pt x="58360" y="16610"/>
                </a:lnTo>
                <a:lnTo>
                  <a:pt x="58350" y="16620"/>
                </a:lnTo>
                <a:lnTo>
                  <a:pt x="58340" y="16620"/>
                </a:lnTo>
                <a:lnTo>
                  <a:pt x="58330" y="16620"/>
                </a:lnTo>
                <a:lnTo>
                  <a:pt x="58320" y="16620"/>
                </a:lnTo>
                <a:lnTo>
                  <a:pt x="58310" y="16620"/>
                </a:lnTo>
                <a:lnTo>
                  <a:pt x="58310" y="16630"/>
                </a:lnTo>
                <a:lnTo>
                  <a:pt x="58300" y="16630"/>
                </a:lnTo>
                <a:lnTo>
                  <a:pt x="58290" y="16630"/>
                </a:lnTo>
                <a:lnTo>
                  <a:pt x="58280" y="16620"/>
                </a:lnTo>
                <a:lnTo>
                  <a:pt x="58280" y="16630"/>
                </a:lnTo>
                <a:lnTo>
                  <a:pt x="58270" y="16630"/>
                </a:lnTo>
                <a:lnTo>
                  <a:pt x="58270" y="16620"/>
                </a:lnTo>
                <a:lnTo>
                  <a:pt x="58260" y="16620"/>
                </a:lnTo>
                <a:lnTo>
                  <a:pt x="58250" y="16620"/>
                </a:lnTo>
                <a:lnTo>
                  <a:pt x="58240" y="16620"/>
                </a:lnTo>
                <a:lnTo>
                  <a:pt x="58240" y="16610"/>
                </a:lnTo>
                <a:lnTo>
                  <a:pt x="58230" y="16610"/>
                </a:lnTo>
                <a:lnTo>
                  <a:pt x="58220" y="16620"/>
                </a:lnTo>
                <a:lnTo>
                  <a:pt x="58220" y="16610"/>
                </a:lnTo>
                <a:lnTo>
                  <a:pt x="58210" y="16610"/>
                </a:lnTo>
                <a:lnTo>
                  <a:pt x="58200" y="16610"/>
                </a:lnTo>
                <a:lnTo>
                  <a:pt x="58190" y="16610"/>
                </a:lnTo>
                <a:lnTo>
                  <a:pt x="58190" y="16600"/>
                </a:lnTo>
                <a:lnTo>
                  <a:pt x="58180" y="16600"/>
                </a:lnTo>
                <a:lnTo>
                  <a:pt x="58170" y="16600"/>
                </a:lnTo>
                <a:lnTo>
                  <a:pt x="58160" y="16600"/>
                </a:lnTo>
                <a:lnTo>
                  <a:pt x="58150" y="16600"/>
                </a:lnTo>
                <a:lnTo>
                  <a:pt x="58140" y="16600"/>
                </a:lnTo>
                <a:lnTo>
                  <a:pt x="58130" y="16600"/>
                </a:lnTo>
                <a:lnTo>
                  <a:pt x="58120" y="16600"/>
                </a:lnTo>
                <a:lnTo>
                  <a:pt x="58120" y="16590"/>
                </a:lnTo>
                <a:lnTo>
                  <a:pt x="58110" y="16590"/>
                </a:lnTo>
                <a:lnTo>
                  <a:pt x="58100" y="16590"/>
                </a:lnTo>
                <a:lnTo>
                  <a:pt x="58090" y="16590"/>
                </a:lnTo>
                <a:lnTo>
                  <a:pt x="58080" y="16600"/>
                </a:lnTo>
                <a:lnTo>
                  <a:pt x="58070" y="16600"/>
                </a:lnTo>
                <a:lnTo>
                  <a:pt x="58060" y="16600"/>
                </a:lnTo>
                <a:lnTo>
                  <a:pt x="58060" y="16610"/>
                </a:lnTo>
                <a:lnTo>
                  <a:pt x="58050" y="16620"/>
                </a:lnTo>
                <a:lnTo>
                  <a:pt x="58060" y="16630"/>
                </a:lnTo>
                <a:lnTo>
                  <a:pt x="58060" y="16640"/>
                </a:lnTo>
                <a:lnTo>
                  <a:pt x="58070" y="16640"/>
                </a:lnTo>
                <a:lnTo>
                  <a:pt x="58070" y="16650"/>
                </a:lnTo>
                <a:lnTo>
                  <a:pt x="58070" y="16660"/>
                </a:lnTo>
                <a:lnTo>
                  <a:pt x="58060" y="16670"/>
                </a:lnTo>
                <a:lnTo>
                  <a:pt x="58060" y="16680"/>
                </a:lnTo>
                <a:lnTo>
                  <a:pt x="58050" y="16680"/>
                </a:lnTo>
                <a:lnTo>
                  <a:pt x="58050" y="16690"/>
                </a:lnTo>
                <a:lnTo>
                  <a:pt x="58050" y="16700"/>
                </a:lnTo>
                <a:lnTo>
                  <a:pt x="58040" y="16700"/>
                </a:lnTo>
                <a:lnTo>
                  <a:pt x="58040" y="16710"/>
                </a:lnTo>
                <a:lnTo>
                  <a:pt x="58030" y="16710"/>
                </a:lnTo>
                <a:lnTo>
                  <a:pt x="58030" y="16720"/>
                </a:lnTo>
                <a:lnTo>
                  <a:pt x="58020" y="16720"/>
                </a:lnTo>
                <a:lnTo>
                  <a:pt x="58020" y="16730"/>
                </a:lnTo>
                <a:lnTo>
                  <a:pt x="58010" y="16730"/>
                </a:lnTo>
                <a:lnTo>
                  <a:pt x="58000" y="16740"/>
                </a:lnTo>
                <a:lnTo>
                  <a:pt x="57990" y="16740"/>
                </a:lnTo>
                <a:lnTo>
                  <a:pt x="57990" y="16750"/>
                </a:lnTo>
                <a:lnTo>
                  <a:pt x="57980" y="16750"/>
                </a:lnTo>
                <a:lnTo>
                  <a:pt x="57980" y="16760"/>
                </a:lnTo>
                <a:lnTo>
                  <a:pt x="57970" y="16760"/>
                </a:lnTo>
                <a:lnTo>
                  <a:pt x="57970" y="16770"/>
                </a:lnTo>
                <a:lnTo>
                  <a:pt x="57970" y="16780"/>
                </a:lnTo>
                <a:lnTo>
                  <a:pt x="57980" y="16780"/>
                </a:lnTo>
                <a:lnTo>
                  <a:pt x="57980" y="16790"/>
                </a:lnTo>
                <a:lnTo>
                  <a:pt x="57980" y="16800"/>
                </a:lnTo>
                <a:lnTo>
                  <a:pt x="57970" y="16800"/>
                </a:lnTo>
                <a:lnTo>
                  <a:pt x="57970" y="16810"/>
                </a:lnTo>
                <a:lnTo>
                  <a:pt x="57960" y="16820"/>
                </a:lnTo>
                <a:lnTo>
                  <a:pt x="57970" y="16830"/>
                </a:lnTo>
                <a:lnTo>
                  <a:pt x="57970" y="16840"/>
                </a:lnTo>
                <a:lnTo>
                  <a:pt x="57970" y="16850"/>
                </a:lnTo>
                <a:lnTo>
                  <a:pt x="57980" y="16850"/>
                </a:lnTo>
                <a:lnTo>
                  <a:pt x="57990" y="16860"/>
                </a:lnTo>
                <a:lnTo>
                  <a:pt x="57990" y="16870"/>
                </a:lnTo>
                <a:lnTo>
                  <a:pt x="58000" y="16880"/>
                </a:lnTo>
                <a:lnTo>
                  <a:pt x="58000" y="16890"/>
                </a:lnTo>
                <a:lnTo>
                  <a:pt x="58000" y="16900"/>
                </a:lnTo>
                <a:lnTo>
                  <a:pt x="58010" y="16900"/>
                </a:lnTo>
                <a:lnTo>
                  <a:pt x="58010" y="16910"/>
                </a:lnTo>
                <a:lnTo>
                  <a:pt x="58010" y="16920"/>
                </a:lnTo>
                <a:lnTo>
                  <a:pt x="58000" y="16930"/>
                </a:lnTo>
                <a:lnTo>
                  <a:pt x="58000" y="16940"/>
                </a:lnTo>
                <a:lnTo>
                  <a:pt x="58000" y="16950"/>
                </a:lnTo>
                <a:lnTo>
                  <a:pt x="57990" y="16960"/>
                </a:lnTo>
                <a:lnTo>
                  <a:pt x="57990" y="16970"/>
                </a:lnTo>
                <a:lnTo>
                  <a:pt x="57990" y="16980"/>
                </a:lnTo>
                <a:lnTo>
                  <a:pt x="57990" y="16990"/>
                </a:lnTo>
                <a:lnTo>
                  <a:pt x="57990" y="17000"/>
                </a:lnTo>
                <a:lnTo>
                  <a:pt x="57990" y="17010"/>
                </a:lnTo>
                <a:lnTo>
                  <a:pt x="57980" y="17020"/>
                </a:lnTo>
                <a:lnTo>
                  <a:pt x="57980" y="17030"/>
                </a:lnTo>
                <a:lnTo>
                  <a:pt x="57990" y="17030"/>
                </a:lnTo>
                <a:lnTo>
                  <a:pt x="57980" y="17040"/>
                </a:lnTo>
                <a:lnTo>
                  <a:pt x="57980" y="17050"/>
                </a:lnTo>
                <a:lnTo>
                  <a:pt x="57970" y="17050"/>
                </a:lnTo>
                <a:lnTo>
                  <a:pt x="57970" y="17060"/>
                </a:lnTo>
                <a:lnTo>
                  <a:pt x="57970" y="17070"/>
                </a:lnTo>
                <a:lnTo>
                  <a:pt x="57960" y="17070"/>
                </a:lnTo>
                <a:lnTo>
                  <a:pt x="57950" y="17070"/>
                </a:lnTo>
                <a:lnTo>
                  <a:pt x="57950" y="17080"/>
                </a:lnTo>
                <a:lnTo>
                  <a:pt x="57950" y="17090"/>
                </a:lnTo>
                <a:lnTo>
                  <a:pt x="57940" y="17090"/>
                </a:lnTo>
                <a:lnTo>
                  <a:pt x="57940" y="17100"/>
                </a:lnTo>
                <a:lnTo>
                  <a:pt x="57930" y="17100"/>
                </a:lnTo>
                <a:lnTo>
                  <a:pt x="57930" y="17110"/>
                </a:lnTo>
                <a:lnTo>
                  <a:pt x="57920" y="17120"/>
                </a:lnTo>
                <a:lnTo>
                  <a:pt x="57920" y="17130"/>
                </a:lnTo>
                <a:lnTo>
                  <a:pt x="57910" y="17140"/>
                </a:lnTo>
                <a:lnTo>
                  <a:pt x="57910" y="17150"/>
                </a:lnTo>
                <a:lnTo>
                  <a:pt x="57900" y="17160"/>
                </a:lnTo>
                <a:lnTo>
                  <a:pt x="57910" y="17160"/>
                </a:lnTo>
                <a:lnTo>
                  <a:pt x="57910" y="17170"/>
                </a:lnTo>
                <a:lnTo>
                  <a:pt x="57910" y="17180"/>
                </a:lnTo>
                <a:lnTo>
                  <a:pt x="57920" y="17180"/>
                </a:lnTo>
                <a:lnTo>
                  <a:pt x="57920" y="17190"/>
                </a:lnTo>
                <a:lnTo>
                  <a:pt x="57930" y="17190"/>
                </a:lnTo>
                <a:lnTo>
                  <a:pt x="57930" y="17200"/>
                </a:lnTo>
                <a:lnTo>
                  <a:pt x="57940" y="17210"/>
                </a:lnTo>
                <a:lnTo>
                  <a:pt x="57950" y="17210"/>
                </a:lnTo>
                <a:lnTo>
                  <a:pt x="57960" y="17220"/>
                </a:lnTo>
                <a:lnTo>
                  <a:pt x="57970" y="17220"/>
                </a:lnTo>
                <a:lnTo>
                  <a:pt x="57980" y="17230"/>
                </a:lnTo>
                <a:lnTo>
                  <a:pt x="57990" y="17240"/>
                </a:lnTo>
                <a:lnTo>
                  <a:pt x="58000" y="17240"/>
                </a:lnTo>
                <a:lnTo>
                  <a:pt x="58000" y="17250"/>
                </a:lnTo>
                <a:lnTo>
                  <a:pt x="58010" y="17250"/>
                </a:lnTo>
                <a:lnTo>
                  <a:pt x="58020" y="17250"/>
                </a:lnTo>
                <a:lnTo>
                  <a:pt x="58020" y="17260"/>
                </a:lnTo>
                <a:lnTo>
                  <a:pt x="58030" y="17260"/>
                </a:lnTo>
                <a:lnTo>
                  <a:pt x="58040" y="17260"/>
                </a:lnTo>
                <a:lnTo>
                  <a:pt x="58040" y="17270"/>
                </a:lnTo>
                <a:lnTo>
                  <a:pt x="58050" y="17270"/>
                </a:lnTo>
                <a:lnTo>
                  <a:pt x="58050" y="17280"/>
                </a:lnTo>
                <a:lnTo>
                  <a:pt x="58060" y="17280"/>
                </a:lnTo>
                <a:lnTo>
                  <a:pt x="58070" y="17280"/>
                </a:lnTo>
                <a:lnTo>
                  <a:pt x="58070" y="17290"/>
                </a:lnTo>
                <a:lnTo>
                  <a:pt x="58080" y="17290"/>
                </a:lnTo>
                <a:lnTo>
                  <a:pt x="58090" y="17290"/>
                </a:lnTo>
                <a:lnTo>
                  <a:pt x="58100" y="17300"/>
                </a:lnTo>
                <a:lnTo>
                  <a:pt x="58110" y="17300"/>
                </a:lnTo>
                <a:lnTo>
                  <a:pt x="58120" y="17300"/>
                </a:lnTo>
                <a:lnTo>
                  <a:pt x="58120" y="17310"/>
                </a:lnTo>
                <a:lnTo>
                  <a:pt x="58130" y="17310"/>
                </a:lnTo>
                <a:lnTo>
                  <a:pt x="58140" y="17310"/>
                </a:lnTo>
                <a:lnTo>
                  <a:pt x="58140" y="17320"/>
                </a:lnTo>
                <a:lnTo>
                  <a:pt x="58150" y="17330"/>
                </a:lnTo>
                <a:lnTo>
                  <a:pt x="58150" y="17340"/>
                </a:lnTo>
                <a:lnTo>
                  <a:pt x="58150" y="17350"/>
                </a:lnTo>
                <a:lnTo>
                  <a:pt x="58150" y="17360"/>
                </a:lnTo>
                <a:lnTo>
                  <a:pt x="58140" y="17360"/>
                </a:lnTo>
                <a:lnTo>
                  <a:pt x="58140" y="17370"/>
                </a:lnTo>
                <a:lnTo>
                  <a:pt x="58140" y="17380"/>
                </a:lnTo>
                <a:lnTo>
                  <a:pt x="58140" y="17390"/>
                </a:lnTo>
                <a:lnTo>
                  <a:pt x="58140" y="17400"/>
                </a:lnTo>
                <a:lnTo>
                  <a:pt x="58130" y="17400"/>
                </a:lnTo>
                <a:lnTo>
                  <a:pt x="58130" y="17410"/>
                </a:lnTo>
                <a:lnTo>
                  <a:pt x="58130" y="17420"/>
                </a:lnTo>
                <a:lnTo>
                  <a:pt x="58120" y="17420"/>
                </a:lnTo>
                <a:lnTo>
                  <a:pt x="58120" y="17430"/>
                </a:lnTo>
                <a:lnTo>
                  <a:pt x="58120" y="17440"/>
                </a:lnTo>
                <a:lnTo>
                  <a:pt x="58110" y="17440"/>
                </a:lnTo>
                <a:lnTo>
                  <a:pt x="58110" y="17450"/>
                </a:lnTo>
                <a:lnTo>
                  <a:pt x="58100" y="17450"/>
                </a:lnTo>
                <a:lnTo>
                  <a:pt x="58100" y="17460"/>
                </a:lnTo>
                <a:lnTo>
                  <a:pt x="58090" y="17460"/>
                </a:lnTo>
                <a:lnTo>
                  <a:pt x="58090" y="17470"/>
                </a:lnTo>
                <a:lnTo>
                  <a:pt x="58090" y="17480"/>
                </a:lnTo>
                <a:lnTo>
                  <a:pt x="58090" y="17490"/>
                </a:lnTo>
                <a:lnTo>
                  <a:pt x="58090" y="17500"/>
                </a:lnTo>
                <a:lnTo>
                  <a:pt x="58100" y="17510"/>
                </a:lnTo>
                <a:lnTo>
                  <a:pt x="58100" y="17520"/>
                </a:lnTo>
                <a:lnTo>
                  <a:pt x="58100" y="17530"/>
                </a:lnTo>
                <a:lnTo>
                  <a:pt x="58110" y="17530"/>
                </a:lnTo>
                <a:lnTo>
                  <a:pt x="58110" y="17540"/>
                </a:lnTo>
                <a:lnTo>
                  <a:pt x="58110" y="17550"/>
                </a:lnTo>
                <a:lnTo>
                  <a:pt x="58120" y="17550"/>
                </a:lnTo>
                <a:lnTo>
                  <a:pt x="58130" y="17560"/>
                </a:lnTo>
                <a:lnTo>
                  <a:pt x="58140" y="17570"/>
                </a:lnTo>
                <a:lnTo>
                  <a:pt x="58150" y="17580"/>
                </a:lnTo>
                <a:lnTo>
                  <a:pt x="58160" y="17580"/>
                </a:lnTo>
                <a:lnTo>
                  <a:pt x="58160" y="17590"/>
                </a:lnTo>
                <a:lnTo>
                  <a:pt x="58170" y="17590"/>
                </a:lnTo>
                <a:lnTo>
                  <a:pt x="58180" y="17590"/>
                </a:lnTo>
                <a:lnTo>
                  <a:pt x="58180" y="17600"/>
                </a:lnTo>
                <a:lnTo>
                  <a:pt x="58190" y="17600"/>
                </a:lnTo>
                <a:lnTo>
                  <a:pt x="58200" y="17610"/>
                </a:lnTo>
                <a:lnTo>
                  <a:pt x="58200" y="17620"/>
                </a:lnTo>
                <a:lnTo>
                  <a:pt x="58200" y="17630"/>
                </a:lnTo>
                <a:lnTo>
                  <a:pt x="58200" y="17640"/>
                </a:lnTo>
                <a:lnTo>
                  <a:pt x="58200" y="17650"/>
                </a:lnTo>
                <a:lnTo>
                  <a:pt x="58190" y="17650"/>
                </a:lnTo>
                <a:lnTo>
                  <a:pt x="58190" y="17660"/>
                </a:lnTo>
                <a:lnTo>
                  <a:pt x="58180" y="17670"/>
                </a:lnTo>
                <a:lnTo>
                  <a:pt x="58170" y="17680"/>
                </a:lnTo>
                <a:lnTo>
                  <a:pt x="58160" y="17690"/>
                </a:lnTo>
                <a:lnTo>
                  <a:pt x="58150" y="17690"/>
                </a:lnTo>
                <a:lnTo>
                  <a:pt x="58150" y="17700"/>
                </a:lnTo>
                <a:lnTo>
                  <a:pt x="58140" y="17700"/>
                </a:lnTo>
                <a:lnTo>
                  <a:pt x="58130" y="17710"/>
                </a:lnTo>
                <a:lnTo>
                  <a:pt x="58120" y="17710"/>
                </a:lnTo>
                <a:lnTo>
                  <a:pt x="58110" y="17720"/>
                </a:lnTo>
                <a:lnTo>
                  <a:pt x="58100" y="17720"/>
                </a:lnTo>
                <a:lnTo>
                  <a:pt x="58090" y="17720"/>
                </a:lnTo>
                <a:lnTo>
                  <a:pt x="58080" y="17720"/>
                </a:lnTo>
                <a:lnTo>
                  <a:pt x="58070" y="17730"/>
                </a:lnTo>
                <a:lnTo>
                  <a:pt x="58060" y="17730"/>
                </a:lnTo>
                <a:lnTo>
                  <a:pt x="58050" y="17730"/>
                </a:lnTo>
                <a:lnTo>
                  <a:pt x="58050" y="17740"/>
                </a:lnTo>
                <a:lnTo>
                  <a:pt x="58040" y="17740"/>
                </a:lnTo>
                <a:lnTo>
                  <a:pt x="58030" y="17740"/>
                </a:lnTo>
                <a:lnTo>
                  <a:pt x="58020" y="17740"/>
                </a:lnTo>
                <a:lnTo>
                  <a:pt x="58020" y="17750"/>
                </a:lnTo>
                <a:lnTo>
                  <a:pt x="58010" y="17750"/>
                </a:lnTo>
                <a:lnTo>
                  <a:pt x="58000" y="17750"/>
                </a:lnTo>
                <a:lnTo>
                  <a:pt x="58000" y="17760"/>
                </a:lnTo>
                <a:lnTo>
                  <a:pt x="57990" y="17760"/>
                </a:lnTo>
                <a:lnTo>
                  <a:pt x="57980" y="17760"/>
                </a:lnTo>
                <a:lnTo>
                  <a:pt x="57980" y="17770"/>
                </a:lnTo>
                <a:lnTo>
                  <a:pt x="57970" y="17770"/>
                </a:lnTo>
                <a:lnTo>
                  <a:pt x="57960" y="17780"/>
                </a:lnTo>
                <a:lnTo>
                  <a:pt x="57960" y="17790"/>
                </a:lnTo>
                <a:lnTo>
                  <a:pt x="57950" y="17790"/>
                </a:lnTo>
                <a:lnTo>
                  <a:pt x="57950" y="17800"/>
                </a:lnTo>
                <a:lnTo>
                  <a:pt x="57950" y="17810"/>
                </a:lnTo>
                <a:lnTo>
                  <a:pt x="57950" y="17820"/>
                </a:lnTo>
                <a:lnTo>
                  <a:pt x="57950" y="17830"/>
                </a:lnTo>
                <a:lnTo>
                  <a:pt x="57950" y="17840"/>
                </a:lnTo>
                <a:lnTo>
                  <a:pt x="57960" y="17850"/>
                </a:lnTo>
                <a:lnTo>
                  <a:pt x="57960" y="17860"/>
                </a:lnTo>
                <a:lnTo>
                  <a:pt x="57960" y="17870"/>
                </a:lnTo>
                <a:lnTo>
                  <a:pt x="57970" y="17870"/>
                </a:lnTo>
                <a:lnTo>
                  <a:pt x="57970" y="17880"/>
                </a:lnTo>
                <a:lnTo>
                  <a:pt x="57980" y="17880"/>
                </a:lnTo>
                <a:lnTo>
                  <a:pt x="57980" y="17890"/>
                </a:lnTo>
                <a:lnTo>
                  <a:pt x="57980" y="17900"/>
                </a:lnTo>
                <a:lnTo>
                  <a:pt x="57980" y="17910"/>
                </a:lnTo>
                <a:lnTo>
                  <a:pt x="57990" y="17920"/>
                </a:lnTo>
                <a:lnTo>
                  <a:pt x="57990" y="17930"/>
                </a:lnTo>
                <a:lnTo>
                  <a:pt x="57990" y="17940"/>
                </a:lnTo>
                <a:lnTo>
                  <a:pt x="57990" y="17950"/>
                </a:lnTo>
                <a:lnTo>
                  <a:pt x="57990" y="17960"/>
                </a:lnTo>
                <a:lnTo>
                  <a:pt x="57980" y="17970"/>
                </a:lnTo>
                <a:lnTo>
                  <a:pt x="57980" y="17980"/>
                </a:lnTo>
                <a:lnTo>
                  <a:pt x="57970" y="17980"/>
                </a:lnTo>
                <a:lnTo>
                  <a:pt x="57970" y="17990"/>
                </a:lnTo>
                <a:lnTo>
                  <a:pt x="57960" y="17990"/>
                </a:lnTo>
                <a:lnTo>
                  <a:pt x="57950" y="17990"/>
                </a:lnTo>
                <a:lnTo>
                  <a:pt x="57940" y="17990"/>
                </a:lnTo>
                <a:lnTo>
                  <a:pt x="57930" y="17990"/>
                </a:lnTo>
                <a:lnTo>
                  <a:pt x="57920" y="17990"/>
                </a:lnTo>
                <a:lnTo>
                  <a:pt x="57910" y="17990"/>
                </a:lnTo>
                <a:lnTo>
                  <a:pt x="57900" y="17990"/>
                </a:lnTo>
                <a:lnTo>
                  <a:pt x="57890" y="17990"/>
                </a:lnTo>
                <a:lnTo>
                  <a:pt x="57890" y="18000"/>
                </a:lnTo>
                <a:lnTo>
                  <a:pt x="57880" y="18000"/>
                </a:lnTo>
                <a:lnTo>
                  <a:pt x="57870" y="18010"/>
                </a:lnTo>
                <a:lnTo>
                  <a:pt x="57860" y="18020"/>
                </a:lnTo>
                <a:lnTo>
                  <a:pt x="57860" y="18030"/>
                </a:lnTo>
                <a:lnTo>
                  <a:pt x="57860" y="18040"/>
                </a:lnTo>
                <a:lnTo>
                  <a:pt x="57860" y="18050"/>
                </a:lnTo>
                <a:lnTo>
                  <a:pt x="57860" y="18060"/>
                </a:lnTo>
                <a:lnTo>
                  <a:pt x="57860" y="18070"/>
                </a:lnTo>
                <a:lnTo>
                  <a:pt x="57860" y="18080"/>
                </a:lnTo>
                <a:lnTo>
                  <a:pt x="57860" y="18090"/>
                </a:lnTo>
                <a:lnTo>
                  <a:pt x="57870" y="18090"/>
                </a:lnTo>
                <a:lnTo>
                  <a:pt x="57870" y="18100"/>
                </a:lnTo>
                <a:lnTo>
                  <a:pt x="57880" y="18100"/>
                </a:lnTo>
                <a:lnTo>
                  <a:pt x="57880" y="18110"/>
                </a:lnTo>
                <a:lnTo>
                  <a:pt x="57890" y="18110"/>
                </a:lnTo>
                <a:lnTo>
                  <a:pt x="57900" y="18110"/>
                </a:lnTo>
                <a:lnTo>
                  <a:pt x="57910" y="18110"/>
                </a:lnTo>
                <a:lnTo>
                  <a:pt x="57910" y="18120"/>
                </a:lnTo>
                <a:lnTo>
                  <a:pt x="57920" y="18120"/>
                </a:lnTo>
                <a:lnTo>
                  <a:pt x="57930" y="18130"/>
                </a:lnTo>
                <a:lnTo>
                  <a:pt x="57940" y="18140"/>
                </a:lnTo>
                <a:lnTo>
                  <a:pt x="57950" y="18150"/>
                </a:lnTo>
                <a:lnTo>
                  <a:pt x="57950" y="18160"/>
                </a:lnTo>
                <a:lnTo>
                  <a:pt x="57960" y="18170"/>
                </a:lnTo>
                <a:lnTo>
                  <a:pt x="57960" y="18180"/>
                </a:lnTo>
                <a:lnTo>
                  <a:pt x="57970" y="18190"/>
                </a:lnTo>
                <a:lnTo>
                  <a:pt x="57970" y="18200"/>
                </a:lnTo>
                <a:lnTo>
                  <a:pt x="57980" y="18200"/>
                </a:lnTo>
                <a:lnTo>
                  <a:pt x="57980" y="18210"/>
                </a:lnTo>
                <a:lnTo>
                  <a:pt x="57990" y="18220"/>
                </a:lnTo>
                <a:lnTo>
                  <a:pt x="57990" y="18230"/>
                </a:lnTo>
                <a:lnTo>
                  <a:pt x="58000" y="18240"/>
                </a:lnTo>
                <a:lnTo>
                  <a:pt x="58000" y="18250"/>
                </a:lnTo>
                <a:lnTo>
                  <a:pt x="58010" y="18250"/>
                </a:lnTo>
                <a:lnTo>
                  <a:pt x="58010" y="18260"/>
                </a:lnTo>
                <a:lnTo>
                  <a:pt x="58010" y="18270"/>
                </a:lnTo>
                <a:lnTo>
                  <a:pt x="58010" y="18280"/>
                </a:lnTo>
                <a:lnTo>
                  <a:pt x="58020" y="18290"/>
                </a:lnTo>
                <a:lnTo>
                  <a:pt x="58020" y="18300"/>
                </a:lnTo>
                <a:lnTo>
                  <a:pt x="58020" y="18310"/>
                </a:lnTo>
                <a:lnTo>
                  <a:pt x="58020" y="18320"/>
                </a:lnTo>
                <a:lnTo>
                  <a:pt x="58020" y="18330"/>
                </a:lnTo>
                <a:lnTo>
                  <a:pt x="58030" y="18330"/>
                </a:lnTo>
                <a:lnTo>
                  <a:pt x="58030" y="18340"/>
                </a:lnTo>
                <a:lnTo>
                  <a:pt x="58030" y="18350"/>
                </a:lnTo>
                <a:lnTo>
                  <a:pt x="58040" y="18350"/>
                </a:lnTo>
                <a:lnTo>
                  <a:pt x="58050" y="18350"/>
                </a:lnTo>
                <a:lnTo>
                  <a:pt x="58060" y="18350"/>
                </a:lnTo>
                <a:lnTo>
                  <a:pt x="58070" y="18350"/>
                </a:lnTo>
                <a:lnTo>
                  <a:pt x="58080" y="18350"/>
                </a:lnTo>
                <a:lnTo>
                  <a:pt x="58090" y="18350"/>
                </a:lnTo>
                <a:lnTo>
                  <a:pt x="58100" y="18350"/>
                </a:lnTo>
                <a:lnTo>
                  <a:pt x="58110" y="18360"/>
                </a:lnTo>
                <a:lnTo>
                  <a:pt x="58120" y="18360"/>
                </a:lnTo>
                <a:lnTo>
                  <a:pt x="58130" y="18360"/>
                </a:lnTo>
                <a:lnTo>
                  <a:pt x="58140" y="18360"/>
                </a:lnTo>
                <a:lnTo>
                  <a:pt x="58150" y="18360"/>
                </a:lnTo>
                <a:lnTo>
                  <a:pt x="58150" y="18370"/>
                </a:lnTo>
                <a:lnTo>
                  <a:pt x="58160" y="18370"/>
                </a:lnTo>
                <a:lnTo>
                  <a:pt x="58170" y="18370"/>
                </a:lnTo>
                <a:lnTo>
                  <a:pt x="58180" y="18360"/>
                </a:lnTo>
                <a:lnTo>
                  <a:pt x="58190" y="18360"/>
                </a:lnTo>
                <a:lnTo>
                  <a:pt x="58190" y="18370"/>
                </a:lnTo>
                <a:lnTo>
                  <a:pt x="58200" y="18370"/>
                </a:lnTo>
                <a:lnTo>
                  <a:pt x="58210" y="18370"/>
                </a:lnTo>
                <a:lnTo>
                  <a:pt x="58220" y="18380"/>
                </a:lnTo>
                <a:lnTo>
                  <a:pt x="58230" y="18380"/>
                </a:lnTo>
                <a:lnTo>
                  <a:pt x="58230" y="18390"/>
                </a:lnTo>
                <a:lnTo>
                  <a:pt x="58240" y="18400"/>
                </a:lnTo>
                <a:lnTo>
                  <a:pt x="58250" y="18400"/>
                </a:lnTo>
                <a:lnTo>
                  <a:pt x="58250" y="18410"/>
                </a:lnTo>
                <a:lnTo>
                  <a:pt x="58260" y="18410"/>
                </a:lnTo>
                <a:lnTo>
                  <a:pt x="58260" y="18420"/>
                </a:lnTo>
                <a:lnTo>
                  <a:pt x="58260" y="18430"/>
                </a:lnTo>
                <a:lnTo>
                  <a:pt x="58260" y="18440"/>
                </a:lnTo>
                <a:lnTo>
                  <a:pt x="58260" y="18450"/>
                </a:lnTo>
                <a:lnTo>
                  <a:pt x="58260" y="18460"/>
                </a:lnTo>
                <a:lnTo>
                  <a:pt x="58250" y="18460"/>
                </a:lnTo>
                <a:lnTo>
                  <a:pt x="58240" y="18470"/>
                </a:lnTo>
                <a:lnTo>
                  <a:pt x="58230" y="18470"/>
                </a:lnTo>
                <a:lnTo>
                  <a:pt x="58230" y="18480"/>
                </a:lnTo>
                <a:lnTo>
                  <a:pt x="58220" y="18480"/>
                </a:lnTo>
                <a:lnTo>
                  <a:pt x="58210" y="18480"/>
                </a:lnTo>
                <a:lnTo>
                  <a:pt x="58200" y="18480"/>
                </a:lnTo>
                <a:lnTo>
                  <a:pt x="58190" y="18480"/>
                </a:lnTo>
                <a:lnTo>
                  <a:pt x="58190" y="18490"/>
                </a:lnTo>
                <a:lnTo>
                  <a:pt x="58180" y="18490"/>
                </a:lnTo>
                <a:lnTo>
                  <a:pt x="58170" y="18490"/>
                </a:lnTo>
                <a:lnTo>
                  <a:pt x="58160" y="18490"/>
                </a:lnTo>
                <a:lnTo>
                  <a:pt x="58150" y="18490"/>
                </a:lnTo>
                <a:lnTo>
                  <a:pt x="58140" y="18500"/>
                </a:lnTo>
                <a:lnTo>
                  <a:pt x="58130" y="18500"/>
                </a:lnTo>
                <a:lnTo>
                  <a:pt x="58120" y="18500"/>
                </a:lnTo>
                <a:lnTo>
                  <a:pt x="58110" y="18500"/>
                </a:lnTo>
                <a:lnTo>
                  <a:pt x="58100" y="18510"/>
                </a:lnTo>
                <a:lnTo>
                  <a:pt x="58090" y="18510"/>
                </a:lnTo>
                <a:lnTo>
                  <a:pt x="58090" y="18520"/>
                </a:lnTo>
                <a:lnTo>
                  <a:pt x="58090" y="18530"/>
                </a:lnTo>
                <a:lnTo>
                  <a:pt x="58090" y="18540"/>
                </a:lnTo>
                <a:lnTo>
                  <a:pt x="58090" y="18550"/>
                </a:lnTo>
                <a:lnTo>
                  <a:pt x="58090" y="18560"/>
                </a:lnTo>
                <a:lnTo>
                  <a:pt x="58090" y="18570"/>
                </a:lnTo>
                <a:lnTo>
                  <a:pt x="58100" y="18570"/>
                </a:lnTo>
                <a:lnTo>
                  <a:pt x="58100" y="18580"/>
                </a:lnTo>
                <a:lnTo>
                  <a:pt x="58110" y="18590"/>
                </a:lnTo>
                <a:lnTo>
                  <a:pt x="58120" y="18600"/>
                </a:lnTo>
                <a:lnTo>
                  <a:pt x="58130" y="18600"/>
                </a:lnTo>
                <a:lnTo>
                  <a:pt x="58130" y="18610"/>
                </a:lnTo>
                <a:lnTo>
                  <a:pt x="58140" y="18610"/>
                </a:lnTo>
                <a:lnTo>
                  <a:pt x="58150" y="18610"/>
                </a:lnTo>
                <a:lnTo>
                  <a:pt x="58150" y="18620"/>
                </a:lnTo>
                <a:lnTo>
                  <a:pt x="58160" y="18620"/>
                </a:lnTo>
                <a:lnTo>
                  <a:pt x="58170" y="18620"/>
                </a:lnTo>
                <a:lnTo>
                  <a:pt x="58180" y="18620"/>
                </a:lnTo>
                <a:lnTo>
                  <a:pt x="58190" y="18630"/>
                </a:lnTo>
                <a:lnTo>
                  <a:pt x="58200" y="18630"/>
                </a:lnTo>
                <a:lnTo>
                  <a:pt x="58200" y="18640"/>
                </a:lnTo>
                <a:lnTo>
                  <a:pt x="58210" y="18650"/>
                </a:lnTo>
                <a:lnTo>
                  <a:pt x="58210" y="18660"/>
                </a:lnTo>
                <a:lnTo>
                  <a:pt x="58220" y="18660"/>
                </a:lnTo>
                <a:lnTo>
                  <a:pt x="58220" y="18670"/>
                </a:lnTo>
                <a:lnTo>
                  <a:pt x="58230" y="18670"/>
                </a:lnTo>
                <a:lnTo>
                  <a:pt x="58230" y="18680"/>
                </a:lnTo>
                <a:lnTo>
                  <a:pt x="58230" y="18690"/>
                </a:lnTo>
                <a:lnTo>
                  <a:pt x="58230" y="18700"/>
                </a:lnTo>
                <a:lnTo>
                  <a:pt x="58230" y="18710"/>
                </a:lnTo>
                <a:lnTo>
                  <a:pt x="58230" y="18720"/>
                </a:lnTo>
                <a:lnTo>
                  <a:pt x="58230" y="18730"/>
                </a:lnTo>
                <a:lnTo>
                  <a:pt x="58230" y="18740"/>
                </a:lnTo>
                <a:lnTo>
                  <a:pt x="58220" y="18740"/>
                </a:lnTo>
                <a:lnTo>
                  <a:pt x="58220" y="18750"/>
                </a:lnTo>
                <a:lnTo>
                  <a:pt x="58210" y="18750"/>
                </a:lnTo>
                <a:lnTo>
                  <a:pt x="58210" y="18760"/>
                </a:lnTo>
                <a:lnTo>
                  <a:pt x="58200" y="18770"/>
                </a:lnTo>
                <a:lnTo>
                  <a:pt x="58190" y="18770"/>
                </a:lnTo>
                <a:lnTo>
                  <a:pt x="58180" y="18770"/>
                </a:lnTo>
                <a:lnTo>
                  <a:pt x="58180" y="18780"/>
                </a:lnTo>
                <a:lnTo>
                  <a:pt x="58170" y="18780"/>
                </a:lnTo>
                <a:lnTo>
                  <a:pt x="58150" y="18790"/>
                </a:lnTo>
                <a:lnTo>
                  <a:pt x="58140" y="18790"/>
                </a:lnTo>
                <a:lnTo>
                  <a:pt x="58130" y="18790"/>
                </a:lnTo>
                <a:lnTo>
                  <a:pt x="58120" y="18800"/>
                </a:lnTo>
                <a:lnTo>
                  <a:pt x="58110" y="18800"/>
                </a:lnTo>
                <a:lnTo>
                  <a:pt x="58100" y="18800"/>
                </a:lnTo>
                <a:lnTo>
                  <a:pt x="58100" y="18810"/>
                </a:lnTo>
                <a:lnTo>
                  <a:pt x="58090" y="18810"/>
                </a:lnTo>
                <a:lnTo>
                  <a:pt x="58080" y="18810"/>
                </a:lnTo>
                <a:lnTo>
                  <a:pt x="58070" y="18810"/>
                </a:lnTo>
                <a:lnTo>
                  <a:pt x="58060" y="18820"/>
                </a:lnTo>
                <a:lnTo>
                  <a:pt x="58050" y="18820"/>
                </a:lnTo>
                <a:lnTo>
                  <a:pt x="58040" y="18820"/>
                </a:lnTo>
                <a:lnTo>
                  <a:pt x="58040" y="18830"/>
                </a:lnTo>
                <a:lnTo>
                  <a:pt x="58030" y="18830"/>
                </a:lnTo>
                <a:lnTo>
                  <a:pt x="58020" y="18840"/>
                </a:lnTo>
                <a:lnTo>
                  <a:pt x="58010" y="18840"/>
                </a:lnTo>
                <a:lnTo>
                  <a:pt x="58000" y="18850"/>
                </a:lnTo>
                <a:lnTo>
                  <a:pt x="57990" y="18860"/>
                </a:lnTo>
                <a:lnTo>
                  <a:pt x="57980" y="18870"/>
                </a:lnTo>
                <a:lnTo>
                  <a:pt x="57970" y="18880"/>
                </a:lnTo>
                <a:lnTo>
                  <a:pt x="57970" y="18890"/>
                </a:lnTo>
                <a:lnTo>
                  <a:pt x="57970" y="18900"/>
                </a:lnTo>
                <a:lnTo>
                  <a:pt x="57960" y="18910"/>
                </a:lnTo>
                <a:lnTo>
                  <a:pt x="57960" y="18920"/>
                </a:lnTo>
                <a:lnTo>
                  <a:pt x="57950" y="18920"/>
                </a:lnTo>
                <a:lnTo>
                  <a:pt x="57940" y="18930"/>
                </a:lnTo>
                <a:lnTo>
                  <a:pt x="57940" y="18940"/>
                </a:lnTo>
                <a:lnTo>
                  <a:pt x="57930" y="18950"/>
                </a:lnTo>
                <a:lnTo>
                  <a:pt x="57920" y="18960"/>
                </a:lnTo>
                <a:lnTo>
                  <a:pt x="57910" y="18970"/>
                </a:lnTo>
                <a:lnTo>
                  <a:pt x="57910" y="18980"/>
                </a:lnTo>
                <a:lnTo>
                  <a:pt x="57900" y="18990"/>
                </a:lnTo>
                <a:lnTo>
                  <a:pt x="57900" y="19000"/>
                </a:lnTo>
                <a:lnTo>
                  <a:pt x="57890" y="19010"/>
                </a:lnTo>
                <a:lnTo>
                  <a:pt x="57870" y="19030"/>
                </a:lnTo>
                <a:lnTo>
                  <a:pt x="57860" y="19030"/>
                </a:lnTo>
                <a:lnTo>
                  <a:pt x="57850" y="19040"/>
                </a:lnTo>
                <a:lnTo>
                  <a:pt x="57850" y="19050"/>
                </a:lnTo>
                <a:lnTo>
                  <a:pt x="57840" y="19050"/>
                </a:lnTo>
                <a:lnTo>
                  <a:pt x="57840" y="19060"/>
                </a:lnTo>
                <a:lnTo>
                  <a:pt x="57830" y="19070"/>
                </a:lnTo>
                <a:lnTo>
                  <a:pt x="57830" y="19080"/>
                </a:lnTo>
                <a:lnTo>
                  <a:pt x="57820" y="19080"/>
                </a:lnTo>
                <a:lnTo>
                  <a:pt x="57820" y="19090"/>
                </a:lnTo>
                <a:lnTo>
                  <a:pt x="57810" y="19100"/>
                </a:lnTo>
                <a:lnTo>
                  <a:pt x="57800" y="19100"/>
                </a:lnTo>
                <a:lnTo>
                  <a:pt x="57800" y="19110"/>
                </a:lnTo>
                <a:lnTo>
                  <a:pt x="57790" y="19120"/>
                </a:lnTo>
                <a:lnTo>
                  <a:pt x="57780" y="19130"/>
                </a:lnTo>
                <a:lnTo>
                  <a:pt x="57770" y="19140"/>
                </a:lnTo>
                <a:lnTo>
                  <a:pt x="57760" y="19140"/>
                </a:lnTo>
                <a:lnTo>
                  <a:pt x="57750" y="19150"/>
                </a:lnTo>
                <a:lnTo>
                  <a:pt x="57740" y="19150"/>
                </a:lnTo>
                <a:lnTo>
                  <a:pt x="57730" y="19150"/>
                </a:lnTo>
                <a:lnTo>
                  <a:pt x="57720" y="19160"/>
                </a:lnTo>
                <a:lnTo>
                  <a:pt x="57710" y="19160"/>
                </a:lnTo>
                <a:lnTo>
                  <a:pt x="57700" y="19160"/>
                </a:lnTo>
                <a:lnTo>
                  <a:pt x="57690" y="19160"/>
                </a:lnTo>
                <a:lnTo>
                  <a:pt x="57680" y="19160"/>
                </a:lnTo>
                <a:lnTo>
                  <a:pt x="57670" y="19160"/>
                </a:lnTo>
                <a:lnTo>
                  <a:pt x="57660" y="19160"/>
                </a:lnTo>
                <a:lnTo>
                  <a:pt x="57650" y="19160"/>
                </a:lnTo>
                <a:lnTo>
                  <a:pt x="57640" y="19170"/>
                </a:lnTo>
                <a:lnTo>
                  <a:pt x="57630" y="19170"/>
                </a:lnTo>
                <a:lnTo>
                  <a:pt x="57620" y="19170"/>
                </a:lnTo>
                <a:lnTo>
                  <a:pt x="57610" y="19170"/>
                </a:lnTo>
                <a:lnTo>
                  <a:pt x="57600" y="19170"/>
                </a:lnTo>
                <a:lnTo>
                  <a:pt x="57590" y="19180"/>
                </a:lnTo>
                <a:lnTo>
                  <a:pt x="57580" y="19180"/>
                </a:lnTo>
                <a:lnTo>
                  <a:pt x="57570" y="19180"/>
                </a:lnTo>
                <a:lnTo>
                  <a:pt x="57560" y="19190"/>
                </a:lnTo>
                <a:lnTo>
                  <a:pt x="57540" y="19190"/>
                </a:lnTo>
                <a:lnTo>
                  <a:pt x="57530" y="19200"/>
                </a:lnTo>
                <a:lnTo>
                  <a:pt x="57520" y="19200"/>
                </a:lnTo>
                <a:lnTo>
                  <a:pt x="57510" y="19200"/>
                </a:lnTo>
                <a:lnTo>
                  <a:pt x="57490" y="19210"/>
                </a:lnTo>
                <a:lnTo>
                  <a:pt x="57480" y="19220"/>
                </a:lnTo>
                <a:lnTo>
                  <a:pt x="57470" y="19230"/>
                </a:lnTo>
                <a:lnTo>
                  <a:pt x="57460" y="19230"/>
                </a:lnTo>
                <a:lnTo>
                  <a:pt x="57450" y="19240"/>
                </a:lnTo>
                <a:lnTo>
                  <a:pt x="57430" y="19240"/>
                </a:lnTo>
                <a:lnTo>
                  <a:pt x="57420" y="19240"/>
                </a:lnTo>
                <a:lnTo>
                  <a:pt x="57410" y="19240"/>
                </a:lnTo>
                <a:lnTo>
                  <a:pt x="57400" y="19240"/>
                </a:lnTo>
                <a:lnTo>
                  <a:pt x="57380" y="19240"/>
                </a:lnTo>
                <a:lnTo>
                  <a:pt x="57370" y="19240"/>
                </a:lnTo>
                <a:lnTo>
                  <a:pt x="57360" y="19240"/>
                </a:lnTo>
                <a:lnTo>
                  <a:pt x="57350" y="19250"/>
                </a:lnTo>
                <a:lnTo>
                  <a:pt x="57330" y="19250"/>
                </a:lnTo>
                <a:lnTo>
                  <a:pt x="57330" y="19260"/>
                </a:lnTo>
                <a:lnTo>
                  <a:pt x="57320" y="19270"/>
                </a:lnTo>
                <a:lnTo>
                  <a:pt x="57310" y="19270"/>
                </a:lnTo>
                <a:lnTo>
                  <a:pt x="57300" y="19280"/>
                </a:lnTo>
                <a:lnTo>
                  <a:pt x="57290" y="19290"/>
                </a:lnTo>
                <a:lnTo>
                  <a:pt x="57290" y="19300"/>
                </a:lnTo>
                <a:lnTo>
                  <a:pt x="57270" y="19310"/>
                </a:lnTo>
                <a:lnTo>
                  <a:pt x="57260" y="19330"/>
                </a:lnTo>
                <a:lnTo>
                  <a:pt x="57250" y="19340"/>
                </a:lnTo>
                <a:lnTo>
                  <a:pt x="57240" y="19350"/>
                </a:lnTo>
                <a:lnTo>
                  <a:pt x="57230" y="19370"/>
                </a:lnTo>
                <a:lnTo>
                  <a:pt x="57220" y="19380"/>
                </a:lnTo>
                <a:lnTo>
                  <a:pt x="57210" y="19390"/>
                </a:lnTo>
                <a:lnTo>
                  <a:pt x="57200" y="19400"/>
                </a:lnTo>
                <a:lnTo>
                  <a:pt x="57190" y="19410"/>
                </a:lnTo>
                <a:lnTo>
                  <a:pt x="57180" y="19410"/>
                </a:lnTo>
                <a:lnTo>
                  <a:pt x="57180" y="19420"/>
                </a:lnTo>
                <a:lnTo>
                  <a:pt x="57170" y="19430"/>
                </a:lnTo>
                <a:lnTo>
                  <a:pt x="57160" y="19440"/>
                </a:lnTo>
                <a:lnTo>
                  <a:pt x="57150" y="19440"/>
                </a:lnTo>
                <a:lnTo>
                  <a:pt x="57140" y="19450"/>
                </a:lnTo>
                <a:lnTo>
                  <a:pt x="57130" y="19460"/>
                </a:lnTo>
                <a:lnTo>
                  <a:pt x="57110" y="19470"/>
                </a:lnTo>
                <a:lnTo>
                  <a:pt x="57100" y="19480"/>
                </a:lnTo>
                <a:lnTo>
                  <a:pt x="57090" y="19480"/>
                </a:lnTo>
                <a:lnTo>
                  <a:pt x="57080" y="19490"/>
                </a:lnTo>
                <a:lnTo>
                  <a:pt x="57070" y="19490"/>
                </a:lnTo>
                <a:lnTo>
                  <a:pt x="57050" y="19500"/>
                </a:lnTo>
                <a:lnTo>
                  <a:pt x="57040" y="19500"/>
                </a:lnTo>
                <a:lnTo>
                  <a:pt x="57030" y="19510"/>
                </a:lnTo>
                <a:lnTo>
                  <a:pt x="57020" y="19510"/>
                </a:lnTo>
                <a:lnTo>
                  <a:pt x="57010" y="19510"/>
                </a:lnTo>
                <a:lnTo>
                  <a:pt x="57000" y="19510"/>
                </a:lnTo>
                <a:lnTo>
                  <a:pt x="56980" y="19520"/>
                </a:lnTo>
                <a:lnTo>
                  <a:pt x="56970" y="19520"/>
                </a:lnTo>
                <a:lnTo>
                  <a:pt x="56960" y="19530"/>
                </a:lnTo>
                <a:lnTo>
                  <a:pt x="56950" y="19540"/>
                </a:lnTo>
                <a:lnTo>
                  <a:pt x="56930" y="19540"/>
                </a:lnTo>
                <a:lnTo>
                  <a:pt x="56920" y="19550"/>
                </a:lnTo>
                <a:lnTo>
                  <a:pt x="56910" y="19550"/>
                </a:lnTo>
                <a:lnTo>
                  <a:pt x="56910" y="19560"/>
                </a:lnTo>
                <a:lnTo>
                  <a:pt x="56900" y="19560"/>
                </a:lnTo>
                <a:lnTo>
                  <a:pt x="56880" y="19570"/>
                </a:lnTo>
                <a:lnTo>
                  <a:pt x="56880" y="19580"/>
                </a:lnTo>
                <a:lnTo>
                  <a:pt x="56860" y="19590"/>
                </a:lnTo>
                <a:lnTo>
                  <a:pt x="56840" y="19600"/>
                </a:lnTo>
                <a:lnTo>
                  <a:pt x="56830" y="19610"/>
                </a:lnTo>
                <a:lnTo>
                  <a:pt x="56820" y="19610"/>
                </a:lnTo>
                <a:lnTo>
                  <a:pt x="56820" y="19630"/>
                </a:lnTo>
                <a:lnTo>
                  <a:pt x="56810" y="19630"/>
                </a:lnTo>
                <a:lnTo>
                  <a:pt x="56810" y="19640"/>
                </a:lnTo>
                <a:lnTo>
                  <a:pt x="56800" y="19650"/>
                </a:lnTo>
                <a:lnTo>
                  <a:pt x="56800" y="19660"/>
                </a:lnTo>
                <a:lnTo>
                  <a:pt x="56800" y="19670"/>
                </a:lnTo>
                <a:lnTo>
                  <a:pt x="56800" y="19680"/>
                </a:lnTo>
                <a:lnTo>
                  <a:pt x="56800" y="19690"/>
                </a:lnTo>
                <a:lnTo>
                  <a:pt x="56810" y="19700"/>
                </a:lnTo>
                <a:lnTo>
                  <a:pt x="56810" y="19720"/>
                </a:lnTo>
                <a:lnTo>
                  <a:pt x="56810" y="19730"/>
                </a:lnTo>
                <a:lnTo>
                  <a:pt x="56820" y="19740"/>
                </a:lnTo>
                <a:lnTo>
                  <a:pt x="56820" y="19760"/>
                </a:lnTo>
                <a:lnTo>
                  <a:pt x="56810" y="19770"/>
                </a:lnTo>
                <a:lnTo>
                  <a:pt x="56810" y="19780"/>
                </a:lnTo>
                <a:lnTo>
                  <a:pt x="56810" y="19790"/>
                </a:lnTo>
                <a:lnTo>
                  <a:pt x="56800" y="19800"/>
                </a:lnTo>
                <a:lnTo>
                  <a:pt x="56790" y="19800"/>
                </a:lnTo>
                <a:lnTo>
                  <a:pt x="56780" y="19810"/>
                </a:lnTo>
                <a:lnTo>
                  <a:pt x="56770" y="19810"/>
                </a:lnTo>
                <a:lnTo>
                  <a:pt x="56760" y="19810"/>
                </a:lnTo>
                <a:lnTo>
                  <a:pt x="56750" y="19820"/>
                </a:lnTo>
                <a:lnTo>
                  <a:pt x="56740" y="19820"/>
                </a:lnTo>
                <a:lnTo>
                  <a:pt x="56720" y="19820"/>
                </a:lnTo>
                <a:lnTo>
                  <a:pt x="56710" y="19820"/>
                </a:lnTo>
                <a:lnTo>
                  <a:pt x="56700" y="19820"/>
                </a:lnTo>
                <a:lnTo>
                  <a:pt x="56690" y="19820"/>
                </a:lnTo>
                <a:lnTo>
                  <a:pt x="56680" y="19810"/>
                </a:lnTo>
                <a:lnTo>
                  <a:pt x="56670" y="19810"/>
                </a:lnTo>
                <a:lnTo>
                  <a:pt x="56660" y="19810"/>
                </a:lnTo>
                <a:lnTo>
                  <a:pt x="56660" y="19820"/>
                </a:lnTo>
                <a:lnTo>
                  <a:pt x="56650" y="19820"/>
                </a:lnTo>
                <a:lnTo>
                  <a:pt x="56640" y="19830"/>
                </a:lnTo>
                <a:lnTo>
                  <a:pt x="56630" y="19840"/>
                </a:lnTo>
                <a:lnTo>
                  <a:pt x="56620" y="19860"/>
                </a:lnTo>
                <a:lnTo>
                  <a:pt x="56610" y="19870"/>
                </a:lnTo>
                <a:lnTo>
                  <a:pt x="56600" y="19880"/>
                </a:lnTo>
                <a:lnTo>
                  <a:pt x="56600" y="19890"/>
                </a:lnTo>
                <a:lnTo>
                  <a:pt x="56590" y="19900"/>
                </a:lnTo>
                <a:lnTo>
                  <a:pt x="56590" y="19910"/>
                </a:lnTo>
                <a:lnTo>
                  <a:pt x="56580" y="19920"/>
                </a:lnTo>
                <a:lnTo>
                  <a:pt x="56580" y="19940"/>
                </a:lnTo>
                <a:lnTo>
                  <a:pt x="56580" y="19960"/>
                </a:lnTo>
                <a:lnTo>
                  <a:pt x="56580" y="19970"/>
                </a:lnTo>
                <a:lnTo>
                  <a:pt x="54740" y="19980"/>
                </a:lnTo>
                <a:lnTo>
                  <a:pt x="54730" y="19360"/>
                </a:lnTo>
                <a:lnTo>
                  <a:pt x="54740" y="17410"/>
                </a:lnTo>
                <a:lnTo>
                  <a:pt x="53490" y="17340"/>
                </a:lnTo>
                <a:lnTo>
                  <a:pt x="53390" y="17330"/>
                </a:lnTo>
                <a:lnTo>
                  <a:pt x="53160" y="17320"/>
                </a:lnTo>
                <a:lnTo>
                  <a:pt x="53070" y="17310"/>
                </a:lnTo>
                <a:lnTo>
                  <a:pt x="53030" y="17310"/>
                </a:lnTo>
                <a:lnTo>
                  <a:pt x="52950" y="17310"/>
                </a:lnTo>
                <a:lnTo>
                  <a:pt x="52860" y="17300"/>
                </a:lnTo>
                <a:lnTo>
                  <a:pt x="52790" y="17300"/>
                </a:lnTo>
                <a:lnTo>
                  <a:pt x="52780" y="17290"/>
                </a:lnTo>
                <a:lnTo>
                  <a:pt x="52300" y="17270"/>
                </a:lnTo>
                <a:lnTo>
                  <a:pt x="51800" y="17230"/>
                </a:lnTo>
                <a:lnTo>
                  <a:pt x="51410" y="17210"/>
                </a:lnTo>
                <a:lnTo>
                  <a:pt x="50830" y="17170"/>
                </a:lnTo>
                <a:lnTo>
                  <a:pt x="49750" y="17100"/>
                </a:lnTo>
                <a:lnTo>
                  <a:pt x="48820" y="17040"/>
                </a:lnTo>
                <a:lnTo>
                  <a:pt x="48380" y="17020"/>
                </a:lnTo>
                <a:lnTo>
                  <a:pt x="48000" y="16990"/>
                </a:lnTo>
                <a:lnTo>
                  <a:pt x="47670" y="16980"/>
                </a:lnTo>
                <a:lnTo>
                  <a:pt x="46790" y="16920"/>
                </a:lnTo>
                <a:lnTo>
                  <a:pt x="46770" y="16920"/>
                </a:lnTo>
                <a:lnTo>
                  <a:pt x="46650" y="16920"/>
                </a:lnTo>
                <a:lnTo>
                  <a:pt x="46650" y="15070"/>
                </a:lnTo>
                <a:lnTo>
                  <a:pt x="46650" y="11120"/>
                </a:lnTo>
                <a:lnTo>
                  <a:pt x="46650" y="9930"/>
                </a:lnTo>
                <a:lnTo>
                  <a:pt x="46650" y="7380"/>
                </a:lnTo>
                <a:lnTo>
                  <a:pt x="49480" y="7390"/>
                </a:lnTo>
                <a:lnTo>
                  <a:pt x="49490" y="7410"/>
                </a:lnTo>
                <a:lnTo>
                  <a:pt x="49500" y="7430"/>
                </a:lnTo>
                <a:lnTo>
                  <a:pt x="49530" y="7450"/>
                </a:lnTo>
                <a:lnTo>
                  <a:pt x="49550" y="7470"/>
                </a:lnTo>
                <a:lnTo>
                  <a:pt x="49560" y="7480"/>
                </a:lnTo>
                <a:lnTo>
                  <a:pt x="49560" y="7490"/>
                </a:lnTo>
                <a:lnTo>
                  <a:pt x="49560" y="7500"/>
                </a:lnTo>
                <a:lnTo>
                  <a:pt x="49580" y="7510"/>
                </a:lnTo>
                <a:lnTo>
                  <a:pt x="49590" y="7520"/>
                </a:lnTo>
                <a:lnTo>
                  <a:pt x="49610" y="7540"/>
                </a:lnTo>
                <a:lnTo>
                  <a:pt x="49620" y="7550"/>
                </a:lnTo>
                <a:lnTo>
                  <a:pt x="49620" y="7560"/>
                </a:lnTo>
                <a:lnTo>
                  <a:pt x="49630" y="7560"/>
                </a:lnTo>
                <a:lnTo>
                  <a:pt x="49630" y="7570"/>
                </a:lnTo>
                <a:lnTo>
                  <a:pt x="49640" y="7580"/>
                </a:lnTo>
                <a:lnTo>
                  <a:pt x="49650" y="7580"/>
                </a:lnTo>
                <a:lnTo>
                  <a:pt x="49650" y="7590"/>
                </a:lnTo>
                <a:lnTo>
                  <a:pt x="49660" y="7600"/>
                </a:lnTo>
                <a:lnTo>
                  <a:pt x="49670" y="7600"/>
                </a:lnTo>
                <a:lnTo>
                  <a:pt x="49680" y="7600"/>
                </a:lnTo>
                <a:lnTo>
                  <a:pt x="49690" y="7610"/>
                </a:lnTo>
                <a:lnTo>
                  <a:pt x="49700" y="7620"/>
                </a:lnTo>
                <a:lnTo>
                  <a:pt x="49700" y="7630"/>
                </a:lnTo>
                <a:lnTo>
                  <a:pt x="49700" y="7640"/>
                </a:lnTo>
                <a:lnTo>
                  <a:pt x="49700" y="7650"/>
                </a:lnTo>
                <a:lnTo>
                  <a:pt x="49710" y="7660"/>
                </a:lnTo>
                <a:lnTo>
                  <a:pt x="49710" y="7670"/>
                </a:lnTo>
                <a:lnTo>
                  <a:pt x="49710" y="7680"/>
                </a:lnTo>
                <a:lnTo>
                  <a:pt x="49710" y="7690"/>
                </a:lnTo>
                <a:lnTo>
                  <a:pt x="49720" y="7710"/>
                </a:lnTo>
                <a:lnTo>
                  <a:pt x="49730" y="7730"/>
                </a:lnTo>
                <a:lnTo>
                  <a:pt x="49740" y="7740"/>
                </a:lnTo>
                <a:lnTo>
                  <a:pt x="49750" y="7740"/>
                </a:lnTo>
                <a:lnTo>
                  <a:pt x="49760" y="7760"/>
                </a:lnTo>
                <a:lnTo>
                  <a:pt x="49760" y="7770"/>
                </a:lnTo>
                <a:lnTo>
                  <a:pt x="49770" y="7770"/>
                </a:lnTo>
                <a:lnTo>
                  <a:pt x="49780" y="7780"/>
                </a:lnTo>
                <a:lnTo>
                  <a:pt x="49800" y="7780"/>
                </a:lnTo>
                <a:lnTo>
                  <a:pt x="49820" y="7790"/>
                </a:lnTo>
                <a:lnTo>
                  <a:pt x="49830" y="7800"/>
                </a:lnTo>
                <a:lnTo>
                  <a:pt x="49840" y="7800"/>
                </a:lnTo>
                <a:lnTo>
                  <a:pt x="49840" y="7810"/>
                </a:lnTo>
                <a:lnTo>
                  <a:pt x="49840" y="7820"/>
                </a:lnTo>
                <a:lnTo>
                  <a:pt x="49840" y="7830"/>
                </a:lnTo>
                <a:lnTo>
                  <a:pt x="49840" y="7840"/>
                </a:lnTo>
                <a:lnTo>
                  <a:pt x="49850" y="7850"/>
                </a:lnTo>
                <a:lnTo>
                  <a:pt x="49850" y="7860"/>
                </a:lnTo>
                <a:lnTo>
                  <a:pt x="49850" y="7880"/>
                </a:lnTo>
                <a:lnTo>
                  <a:pt x="49840" y="7900"/>
                </a:lnTo>
                <a:lnTo>
                  <a:pt x="49840" y="7910"/>
                </a:lnTo>
                <a:lnTo>
                  <a:pt x="49840" y="7920"/>
                </a:lnTo>
                <a:lnTo>
                  <a:pt x="49840" y="7930"/>
                </a:lnTo>
                <a:lnTo>
                  <a:pt x="49840" y="7940"/>
                </a:lnTo>
                <a:lnTo>
                  <a:pt x="49850" y="7950"/>
                </a:lnTo>
                <a:lnTo>
                  <a:pt x="49860" y="7960"/>
                </a:lnTo>
                <a:lnTo>
                  <a:pt x="49860" y="7970"/>
                </a:lnTo>
                <a:lnTo>
                  <a:pt x="49860" y="7980"/>
                </a:lnTo>
                <a:lnTo>
                  <a:pt x="49870" y="7990"/>
                </a:lnTo>
                <a:lnTo>
                  <a:pt x="49870" y="8000"/>
                </a:lnTo>
                <a:lnTo>
                  <a:pt x="49860" y="8010"/>
                </a:lnTo>
                <a:lnTo>
                  <a:pt x="49860" y="8020"/>
                </a:lnTo>
                <a:lnTo>
                  <a:pt x="49870" y="8030"/>
                </a:lnTo>
                <a:lnTo>
                  <a:pt x="49870" y="8040"/>
                </a:lnTo>
                <a:lnTo>
                  <a:pt x="49870" y="8050"/>
                </a:lnTo>
                <a:lnTo>
                  <a:pt x="49880" y="8050"/>
                </a:lnTo>
                <a:lnTo>
                  <a:pt x="49910" y="8070"/>
                </a:lnTo>
                <a:lnTo>
                  <a:pt x="49930" y="8070"/>
                </a:lnTo>
                <a:lnTo>
                  <a:pt x="49940" y="8070"/>
                </a:lnTo>
                <a:lnTo>
                  <a:pt x="49950" y="8070"/>
                </a:lnTo>
                <a:lnTo>
                  <a:pt x="49960" y="8070"/>
                </a:lnTo>
                <a:lnTo>
                  <a:pt x="49970" y="8060"/>
                </a:lnTo>
                <a:lnTo>
                  <a:pt x="49980" y="8060"/>
                </a:lnTo>
                <a:lnTo>
                  <a:pt x="49990" y="8070"/>
                </a:lnTo>
                <a:lnTo>
                  <a:pt x="50000" y="8070"/>
                </a:lnTo>
                <a:lnTo>
                  <a:pt x="50000" y="8080"/>
                </a:lnTo>
                <a:lnTo>
                  <a:pt x="50000" y="8090"/>
                </a:lnTo>
                <a:lnTo>
                  <a:pt x="50000" y="8100"/>
                </a:lnTo>
                <a:lnTo>
                  <a:pt x="50000" y="8110"/>
                </a:lnTo>
                <a:lnTo>
                  <a:pt x="50010" y="8120"/>
                </a:lnTo>
                <a:lnTo>
                  <a:pt x="50020" y="8130"/>
                </a:lnTo>
                <a:lnTo>
                  <a:pt x="50030" y="8140"/>
                </a:lnTo>
                <a:lnTo>
                  <a:pt x="50060" y="8150"/>
                </a:lnTo>
                <a:lnTo>
                  <a:pt x="50070" y="8160"/>
                </a:lnTo>
                <a:lnTo>
                  <a:pt x="50090" y="8160"/>
                </a:lnTo>
                <a:lnTo>
                  <a:pt x="50110" y="8170"/>
                </a:lnTo>
                <a:lnTo>
                  <a:pt x="50120" y="8170"/>
                </a:lnTo>
                <a:lnTo>
                  <a:pt x="50120" y="8180"/>
                </a:lnTo>
                <a:lnTo>
                  <a:pt x="50130" y="8200"/>
                </a:lnTo>
                <a:lnTo>
                  <a:pt x="50130" y="8210"/>
                </a:lnTo>
                <a:lnTo>
                  <a:pt x="50130" y="8220"/>
                </a:lnTo>
                <a:lnTo>
                  <a:pt x="50130" y="8230"/>
                </a:lnTo>
                <a:lnTo>
                  <a:pt x="50140" y="8240"/>
                </a:lnTo>
                <a:lnTo>
                  <a:pt x="50140" y="8250"/>
                </a:lnTo>
                <a:lnTo>
                  <a:pt x="50150" y="8260"/>
                </a:lnTo>
                <a:lnTo>
                  <a:pt x="50160" y="8270"/>
                </a:lnTo>
                <a:lnTo>
                  <a:pt x="50170" y="8280"/>
                </a:lnTo>
                <a:lnTo>
                  <a:pt x="50180" y="8280"/>
                </a:lnTo>
                <a:lnTo>
                  <a:pt x="50200" y="8290"/>
                </a:lnTo>
                <a:lnTo>
                  <a:pt x="50210" y="8300"/>
                </a:lnTo>
                <a:lnTo>
                  <a:pt x="50230" y="8300"/>
                </a:lnTo>
                <a:lnTo>
                  <a:pt x="50240" y="8310"/>
                </a:lnTo>
                <a:lnTo>
                  <a:pt x="50260" y="8330"/>
                </a:lnTo>
                <a:lnTo>
                  <a:pt x="50260" y="8340"/>
                </a:lnTo>
                <a:lnTo>
                  <a:pt x="50260" y="8350"/>
                </a:lnTo>
                <a:lnTo>
                  <a:pt x="50260" y="8360"/>
                </a:lnTo>
                <a:lnTo>
                  <a:pt x="50260" y="8370"/>
                </a:lnTo>
                <a:lnTo>
                  <a:pt x="50270" y="8380"/>
                </a:lnTo>
                <a:lnTo>
                  <a:pt x="50270" y="8390"/>
                </a:lnTo>
                <a:lnTo>
                  <a:pt x="50260" y="8400"/>
                </a:lnTo>
                <a:lnTo>
                  <a:pt x="50250" y="8430"/>
                </a:lnTo>
                <a:lnTo>
                  <a:pt x="50250" y="8440"/>
                </a:lnTo>
                <a:lnTo>
                  <a:pt x="50250" y="8450"/>
                </a:lnTo>
                <a:lnTo>
                  <a:pt x="50260" y="8460"/>
                </a:lnTo>
                <a:lnTo>
                  <a:pt x="50270" y="8470"/>
                </a:lnTo>
                <a:lnTo>
                  <a:pt x="50280" y="8480"/>
                </a:lnTo>
                <a:lnTo>
                  <a:pt x="50280" y="8490"/>
                </a:lnTo>
                <a:lnTo>
                  <a:pt x="50290" y="8500"/>
                </a:lnTo>
                <a:lnTo>
                  <a:pt x="50300" y="8540"/>
                </a:lnTo>
                <a:lnTo>
                  <a:pt x="50330" y="8580"/>
                </a:lnTo>
                <a:lnTo>
                  <a:pt x="50350" y="8600"/>
                </a:lnTo>
                <a:lnTo>
                  <a:pt x="50370" y="8610"/>
                </a:lnTo>
                <a:lnTo>
                  <a:pt x="50370" y="8620"/>
                </a:lnTo>
                <a:lnTo>
                  <a:pt x="50380" y="8630"/>
                </a:lnTo>
                <a:lnTo>
                  <a:pt x="50390" y="8640"/>
                </a:lnTo>
                <a:lnTo>
                  <a:pt x="50400" y="8650"/>
                </a:lnTo>
                <a:lnTo>
                  <a:pt x="50410" y="8650"/>
                </a:lnTo>
                <a:lnTo>
                  <a:pt x="50410" y="8660"/>
                </a:lnTo>
                <a:lnTo>
                  <a:pt x="50410" y="8670"/>
                </a:lnTo>
                <a:lnTo>
                  <a:pt x="50410" y="8680"/>
                </a:lnTo>
                <a:lnTo>
                  <a:pt x="50420" y="8680"/>
                </a:lnTo>
                <a:lnTo>
                  <a:pt x="50430" y="8720"/>
                </a:lnTo>
                <a:lnTo>
                  <a:pt x="50430" y="8740"/>
                </a:lnTo>
                <a:lnTo>
                  <a:pt x="50440" y="8740"/>
                </a:lnTo>
                <a:lnTo>
                  <a:pt x="50450" y="8750"/>
                </a:lnTo>
                <a:lnTo>
                  <a:pt x="50470" y="8760"/>
                </a:lnTo>
                <a:lnTo>
                  <a:pt x="50480" y="8760"/>
                </a:lnTo>
                <a:lnTo>
                  <a:pt x="50490" y="8760"/>
                </a:lnTo>
                <a:lnTo>
                  <a:pt x="50520" y="8760"/>
                </a:lnTo>
                <a:lnTo>
                  <a:pt x="50540" y="8760"/>
                </a:lnTo>
                <a:lnTo>
                  <a:pt x="50550" y="8760"/>
                </a:lnTo>
                <a:lnTo>
                  <a:pt x="50560" y="8760"/>
                </a:lnTo>
                <a:lnTo>
                  <a:pt x="50570" y="8760"/>
                </a:lnTo>
                <a:lnTo>
                  <a:pt x="50590" y="8760"/>
                </a:lnTo>
                <a:lnTo>
                  <a:pt x="50600" y="8760"/>
                </a:lnTo>
                <a:lnTo>
                  <a:pt x="50610" y="8760"/>
                </a:lnTo>
                <a:lnTo>
                  <a:pt x="50620" y="8750"/>
                </a:lnTo>
                <a:lnTo>
                  <a:pt x="50660" y="8750"/>
                </a:lnTo>
                <a:lnTo>
                  <a:pt x="50680" y="8760"/>
                </a:lnTo>
                <a:lnTo>
                  <a:pt x="50690" y="8770"/>
                </a:lnTo>
                <a:lnTo>
                  <a:pt x="50690" y="8780"/>
                </a:lnTo>
                <a:lnTo>
                  <a:pt x="50690" y="8790"/>
                </a:lnTo>
                <a:lnTo>
                  <a:pt x="50700" y="8800"/>
                </a:lnTo>
                <a:lnTo>
                  <a:pt x="50700" y="8810"/>
                </a:lnTo>
                <a:lnTo>
                  <a:pt x="50710" y="8810"/>
                </a:lnTo>
                <a:lnTo>
                  <a:pt x="50710" y="8820"/>
                </a:lnTo>
                <a:lnTo>
                  <a:pt x="50720" y="8830"/>
                </a:lnTo>
                <a:lnTo>
                  <a:pt x="50720" y="8840"/>
                </a:lnTo>
                <a:lnTo>
                  <a:pt x="50730" y="8850"/>
                </a:lnTo>
                <a:lnTo>
                  <a:pt x="50740" y="8860"/>
                </a:lnTo>
                <a:lnTo>
                  <a:pt x="50740" y="8870"/>
                </a:lnTo>
                <a:lnTo>
                  <a:pt x="50750" y="8870"/>
                </a:lnTo>
                <a:lnTo>
                  <a:pt x="50760" y="8870"/>
                </a:lnTo>
                <a:lnTo>
                  <a:pt x="50790" y="8870"/>
                </a:lnTo>
                <a:lnTo>
                  <a:pt x="50800" y="8870"/>
                </a:lnTo>
                <a:lnTo>
                  <a:pt x="50810" y="8880"/>
                </a:lnTo>
                <a:lnTo>
                  <a:pt x="50810" y="8890"/>
                </a:lnTo>
                <a:lnTo>
                  <a:pt x="50810" y="8900"/>
                </a:lnTo>
                <a:lnTo>
                  <a:pt x="50820" y="8910"/>
                </a:lnTo>
                <a:lnTo>
                  <a:pt x="50820" y="8920"/>
                </a:lnTo>
                <a:lnTo>
                  <a:pt x="50810" y="8930"/>
                </a:lnTo>
                <a:lnTo>
                  <a:pt x="50810" y="8940"/>
                </a:lnTo>
                <a:lnTo>
                  <a:pt x="50810" y="8950"/>
                </a:lnTo>
                <a:lnTo>
                  <a:pt x="50800" y="8960"/>
                </a:lnTo>
                <a:lnTo>
                  <a:pt x="50800" y="8980"/>
                </a:lnTo>
                <a:lnTo>
                  <a:pt x="50800" y="8990"/>
                </a:lnTo>
                <a:lnTo>
                  <a:pt x="50800" y="9010"/>
                </a:lnTo>
                <a:lnTo>
                  <a:pt x="50800" y="9020"/>
                </a:lnTo>
                <a:lnTo>
                  <a:pt x="50800" y="9030"/>
                </a:lnTo>
                <a:lnTo>
                  <a:pt x="50800" y="9050"/>
                </a:lnTo>
                <a:lnTo>
                  <a:pt x="50810" y="9080"/>
                </a:lnTo>
                <a:lnTo>
                  <a:pt x="50820" y="9090"/>
                </a:lnTo>
                <a:lnTo>
                  <a:pt x="50830" y="9100"/>
                </a:lnTo>
                <a:lnTo>
                  <a:pt x="50840" y="9110"/>
                </a:lnTo>
                <a:lnTo>
                  <a:pt x="50840" y="9120"/>
                </a:lnTo>
                <a:lnTo>
                  <a:pt x="50850" y="9120"/>
                </a:lnTo>
                <a:lnTo>
                  <a:pt x="50880" y="9140"/>
                </a:lnTo>
                <a:lnTo>
                  <a:pt x="50920" y="9160"/>
                </a:lnTo>
                <a:lnTo>
                  <a:pt x="50930" y="9160"/>
                </a:lnTo>
                <a:lnTo>
                  <a:pt x="50940" y="9170"/>
                </a:lnTo>
                <a:lnTo>
                  <a:pt x="50950" y="9170"/>
                </a:lnTo>
                <a:lnTo>
                  <a:pt x="50960" y="9180"/>
                </a:lnTo>
                <a:lnTo>
                  <a:pt x="50970" y="9190"/>
                </a:lnTo>
                <a:lnTo>
                  <a:pt x="50970" y="9200"/>
                </a:lnTo>
                <a:lnTo>
                  <a:pt x="50990" y="9210"/>
                </a:lnTo>
                <a:lnTo>
                  <a:pt x="50990" y="9220"/>
                </a:lnTo>
                <a:lnTo>
                  <a:pt x="51000" y="9230"/>
                </a:lnTo>
                <a:lnTo>
                  <a:pt x="51010" y="9240"/>
                </a:lnTo>
                <a:lnTo>
                  <a:pt x="51020" y="9250"/>
                </a:lnTo>
                <a:lnTo>
                  <a:pt x="51070" y="9300"/>
                </a:lnTo>
                <a:lnTo>
                  <a:pt x="51080" y="9310"/>
                </a:lnTo>
                <a:lnTo>
                  <a:pt x="51100" y="9320"/>
                </a:lnTo>
                <a:lnTo>
                  <a:pt x="51120" y="9330"/>
                </a:lnTo>
                <a:lnTo>
                  <a:pt x="51140" y="9340"/>
                </a:lnTo>
                <a:lnTo>
                  <a:pt x="51160" y="9350"/>
                </a:lnTo>
                <a:lnTo>
                  <a:pt x="51170" y="9360"/>
                </a:lnTo>
                <a:lnTo>
                  <a:pt x="51180" y="9370"/>
                </a:lnTo>
                <a:lnTo>
                  <a:pt x="51190" y="9380"/>
                </a:lnTo>
                <a:lnTo>
                  <a:pt x="51190" y="9400"/>
                </a:lnTo>
                <a:lnTo>
                  <a:pt x="51200" y="9410"/>
                </a:lnTo>
                <a:lnTo>
                  <a:pt x="51210" y="9420"/>
                </a:lnTo>
                <a:lnTo>
                  <a:pt x="51250" y="9450"/>
                </a:lnTo>
                <a:lnTo>
                  <a:pt x="51260" y="9470"/>
                </a:lnTo>
                <a:lnTo>
                  <a:pt x="51270" y="9470"/>
                </a:lnTo>
                <a:lnTo>
                  <a:pt x="51320" y="9500"/>
                </a:lnTo>
                <a:lnTo>
                  <a:pt x="51350" y="9520"/>
                </a:lnTo>
                <a:lnTo>
                  <a:pt x="51380" y="9540"/>
                </a:lnTo>
                <a:lnTo>
                  <a:pt x="51410" y="9560"/>
                </a:lnTo>
                <a:lnTo>
                  <a:pt x="51430" y="9580"/>
                </a:lnTo>
                <a:lnTo>
                  <a:pt x="51530" y="9650"/>
                </a:lnTo>
                <a:lnTo>
                  <a:pt x="51530" y="9660"/>
                </a:lnTo>
                <a:lnTo>
                  <a:pt x="51570" y="9690"/>
                </a:lnTo>
                <a:lnTo>
                  <a:pt x="51620" y="9750"/>
                </a:lnTo>
                <a:lnTo>
                  <a:pt x="51680" y="9830"/>
                </a:lnTo>
                <a:lnTo>
                  <a:pt x="51710" y="9860"/>
                </a:lnTo>
                <a:lnTo>
                  <a:pt x="51770" y="9910"/>
                </a:lnTo>
                <a:lnTo>
                  <a:pt x="51910" y="9940"/>
                </a:lnTo>
                <a:lnTo>
                  <a:pt x="51910" y="9950"/>
                </a:lnTo>
                <a:lnTo>
                  <a:pt x="51910" y="9960"/>
                </a:lnTo>
                <a:lnTo>
                  <a:pt x="51920" y="9990"/>
                </a:lnTo>
                <a:lnTo>
                  <a:pt x="51930" y="10010"/>
                </a:lnTo>
                <a:lnTo>
                  <a:pt x="51940" y="10030"/>
                </a:lnTo>
                <a:lnTo>
                  <a:pt x="51960" y="10040"/>
                </a:lnTo>
                <a:lnTo>
                  <a:pt x="51970" y="10050"/>
                </a:lnTo>
                <a:lnTo>
                  <a:pt x="51990" y="10050"/>
                </a:lnTo>
                <a:lnTo>
                  <a:pt x="52030" y="10060"/>
                </a:lnTo>
                <a:lnTo>
                  <a:pt x="52050" y="10070"/>
                </a:lnTo>
                <a:lnTo>
                  <a:pt x="52070" y="10070"/>
                </a:lnTo>
                <a:lnTo>
                  <a:pt x="52090" y="10070"/>
                </a:lnTo>
                <a:lnTo>
                  <a:pt x="52110" y="10070"/>
                </a:lnTo>
                <a:lnTo>
                  <a:pt x="52120" y="10070"/>
                </a:lnTo>
                <a:lnTo>
                  <a:pt x="52130" y="10070"/>
                </a:lnTo>
                <a:lnTo>
                  <a:pt x="52140" y="10070"/>
                </a:lnTo>
                <a:lnTo>
                  <a:pt x="52160" y="10080"/>
                </a:lnTo>
                <a:lnTo>
                  <a:pt x="52180" y="10080"/>
                </a:lnTo>
                <a:lnTo>
                  <a:pt x="52200" y="10090"/>
                </a:lnTo>
                <a:lnTo>
                  <a:pt x="52220" y="10090"/>
                </a:lnTo>
                <a:lnTo>
                  <a:pt x="52230" y="10090"/>
                </a:lnTo>
                <a:lnTo>
                  <a:pt x="52240" y="10080"/>
                </a:lnTo>
                <a:lnTo>
                  <a:pt x="52250" y="10080"/>
                </a:lnTo>
                <a:lnTo>
                  <a:pt x="52300" y="10110"/>
                </a:lnTo>
                <a:lnTo>
                  <a:pt x="52310" y="10130"/>
                </a:lnTo>
                <a:lnTo>
                  <a:pt x="52310" y="10140"/>
                </a:lnTo>
                <a:lnTo>
                  <a:pt x="52310" y="10160"/>
                </a:lnTo>
                <a:lnTo>
                  <a:pt x="52300" y="10170"/>
                </a:lnTo>
                <a:lnTo>
                  <a:pt x="52300" y="10180"/>
                </a:lnTo>
                <a:lnTo>
                  <a:pt x="52310" y="10190"/>
                </a:lnTo>
                <a:lnTo>
                  <a:pt x="52320" y="10200"/>
                </a:lnTo>
                <a:lnTo>
                  <a:pt x="52330" y="10220"/>
                </a:lnTo>
                <a:lnTo>
                  <a:pt x="52350" y="10230"/>
                </a:lnTo>
                <a:lnTo>
                  <a:pt x="52360" y="10240"/>
                </a:lnTo>
                <a:lnTo>
                  <a:pt x="52380" y="10240"/>
                </a:lnTo>
                <a:lnTo>
                  <a:pt x="52400" y="10260"/>
                </a:lnTo>
                <a:lnTo>
                  <a:pt x="52410" y="10270"/>
                </a:lnTo>
                <a:lnTo>
                  <a:pt x="52420" y="10280"/>
                </a:lnTo>
                <a:lnTo>
                  <a:pt x="52420" y="10290"/>
                </a:lnTo>
                <a:lnTo>
                  <a:pt x="52430" y="10290"/>
                </a:lnTo>
                <a:lnTo>
                  <a:pt x="52440" y="10310"/>
                </a:lnTo>
                <a:lnTo>
                  <a:pt x="52460" y="10310"/>
                </a:lnTo>
                <a:lnTo>
                  <a:pt x="52470" y="10320"/>
                </a:lnTo>
                <a:lnTo>
                  <a:pt x="52480" y="10320"/>
                </a:lnTo>
                <a:lnTo>
                  <a:pt x="52500" y="10320"/>
                </a:lnTo>
                <a:lnTo>
                  <a:pt x="52520" y="10310"/>
                </a:lnTo>
                <a:lnTo>
                  <a:pt x="52520" y="10300"/>
                </a:lnTo>
                <a:lnTo>
                  <a:pt x="52530" y="10300"/>
                </a:lnTo>
                <a:lnTo>
                  <a:pt x="52530" y="10290"/>
                </a:lnTo>
                <a:lnTo>
                  <a:pt x="52540" y="10290"/>
                </a:lnTo>
                <a:lnTo>
                  <a:pt x="52540" y="10280"/>
                </a:lnTo>
                <a:lnTo>
                  <a:pt x="52550" y="10290"/>
                </a:lnTo>
                <a:lnTo>
                  <a:pt x="52560" y="10290"/>
                </a:lnTo>
                <a:lnTo>
                  <a:pt x="52570" y="10300"/>
                </a:lnTo>
                <a:lnTo>
                  <a:pt x="52580" y="10310"/>
                </a:lnTo>
                <a:lnTo>
                  <a:pt x="52600" y="10320"/>
                </a:lnTo>
                <a:lnTo>
                  <a:pt x="52610" y="10320"/>
                </a:lnTo>
                <a:lnTo>
                  <a:pt x="52610" y="10330"/>
                </a:lnTo>
                <a:lnTo>
                  <a:pt x="52620" y="10350"/>
                </a:lnTo>
                <a:lnTo>
                  <a:pt x="52630" y="10360"/>
                </a:lnTo>
                <a:lnTo>
                  <a:pt x="52640" y="10370"/>
                </a:lnTo>
                <a:lnTo>
                  <a:pt x="52650" y="10380"/>
                </a:lnTo>
                <a:lnTo>
                  <a:pt x="52660" y="10390"/>
                </a:lnTo>
                <a:lnTo>
                  <a:pt x="52670" y="10400"/>
                </a:lnTo>
                <a:lnTo>
                  <a:pt x="52680" y="10410"/>
                </a:lnTo>
                <a:lnTo>
                  <a:pt x="52700" y="10410"/>
                </a:lnTo>
                <a:lnTo>
                  <a:pt x="52720" y="10420"/>
                </a:lnTo>
                <a:lnTo>
                  <a:pt x="52750" y="10420"/>
                </a:lnTo>
                <a:lnTo>
                  <a:pt x="52780" y="10420"/>
                </a:lnTo>
                <a:lnTo>
                  <a:pt x="52800" y="10420"/>
                </a:lnTo>
                <a:lnTo>
                  <a:pt x="52830" y="10420"/>
                </a:lnTo>
                <a:lnTo>
                  <a:pt x="52840" y="10420"/>
                </a:lnTo>
                <a:lnTo>
                  <a:pt x="52850" y="10420"/>
                </a:lnTo>
                <a:lnTo>
                  <a:pt x="52860" y="10420"/>
                </a:lnTo>
                <a:lnTo>
                  <a:pt x="52890" y="10430"/>
                </a:lnTo>
                <a:lnTo>
                  <a:pt x="52900" y="10430"/>
                </a:lnTo>
                <a:lnTo>
                  <a:pt x="52920" y="10430"/>
                </a:lnTo>
                <a:lnTo>
                  <a:pt x="52940" y="10430"/>
                </a:lnTo>
                <a:lnTo>
                  <a:pt x="52950" y="10430"/>
                </a:lnTo>
                <a:lnTo>
                  <a:pt x="52970" y="10420"/>
                </a:lnTo>
                <a:lnTo>
                  <a:pt x="52990" y="10410"/>
                </a:lnTo>
                <a:lnTo>
                  <a:pt x="53000" y="10410"/>
                </a:lnTo>
                <a:lnTo>
                  <a:pt x="53020" y="10400"/>
                </a:lnTo>
                <a:lnTo>
                  <a:pt x="53030" y="10400"/>
                </a:lnTo>
                <a:lnTo>
                  <a:pt x="53050" y="10410"/>
                </a:lnTo>
                <a:lnTo>
                  <a:pt x="53050" y="10420"/>
                </a:lnTo>
                <a:lnTo>
                  <a:pt x="53060" y="10430"/>
                </a:lnTo>
                <a:lnTo>
                  <a:pt x="53070" y="10440"/>
                </a:lnTo>
                <a:lnTo>
                  <a:pt x="53080" y="10450"/>
                </a:lnTo>
                <a:lnTo>
                  <a:pt x="53090" y="10460"/>
                </a:lnTo>
                <a:lnTo>
                  <a:pt x="53100" y="10460"/>
                </a:lnTo>
                <a:lnTo>
                  <a:pt x="53120" y="10470"/>
                </a:lnTo>
                <a:lnTo>
                  <a:pt x="53130" y="10470"/>
                </a:lnTo>
                <a:lnTo>
                  <a:pt x="53150" y="10480"/>
                </a:lnTo>
                <a:lnTo>
                  <a:pt x="53170" y="10480"/>
                </a:lnTo>
                <a:lnTo>
                  <a:pt x="53200" y="10480"/>
                </a:lnTo>
                <a:lnTo>
                  <a:pt x="53220" y="10480"/>
                </a:lnTo>
                <a:lnTo>
                  <a:pt x="53230" y="10490"/>
                </a:lnTo>
                <a:lnTo>
                  <a:pt x="53250" y="10490"/>
                </a:lnTo>
                <a:lnTo>
                  <a:pt x="53260" y="10490"/>
                </a:lnTo>
                <a:lnTo>
                  <a:pt x="53270" y="10480"/>
                </a:lnTo>
                <a:lnTo>
                  <a:pt x="53290" y="10480"/>
                </a:lnTo>
                <a:lnTo>
                  <a:pt x="53310" y="10470"/>
                </a:lnTo>
                <a:lnTo>
                  <a:pt x="53330" y="10460"/>
                </a:lnTo>
                <a:lnTo>
                  <a:pt x="53340" y="10460"/>
                </a:lnTo>
                <a:lnTo>
                  <a:pt x="53350" y="10460"/>
                </a:lnTo>
                <a:lnTo>
                  <a:pt x="53360" y="10470"/>
                </a:lnTo>
                <a:lnTo>
                  <a:pt x="53370" y="10480"/>
                </a:lnTo>
                <a:lnTo>
                  <a:pt x="53390" y="10480"/>
                </a:lnTo>
                <a:lnTo>
                  <a:pt x="53400" y="10480"/>
                </a:lnTo>
                <a:lnTo>
                  <a:pt x="53420" y="10480"/>
                </a:lnTo>
                <a:lnTo>
                  <a:pt x="53430" y="10490"/>
                </a:lnTo>
                <a:lnTo>
                  <a:pt x="53450" y="10500"/>
                </a:lnTo>
                <a:lnTo>
                  <a:pt x="53490" y="10510"/>
                </a:lnTo>
                <a:lnTo>
                  <a:pt x="53510" y="10510"/>
                </a:lnTo>
                <a:lnTo>
                  <a:pt x="53550" y="10520"/>
                </a:lnTo>
                <a:lnTo>
                  <a:pt x="53580" y="10520"/>
                </a:lnTo>
                <a:lnTo>
                  <a:pt x="53600" y="10530"/>
                </a:lnTo>
                <a:lnTo>
                  <a:pt x="53610" y="10530"/>
                </a:lnTo>
                <a:lnTo>
                  <a:pt x="53630" y="10530"/>
                </a:lnTo>
                <a:lnTo>
                  <a:pt x="53650" y="10530"/>
                </a:lnTo>
                <a:lnTo>
                  <a:pt x="53690" y="10530"/>
                </a:lnTo>
                <a:lnTo>
                  <a:pt x="53720" y="10530"/>
                </a:lnTo>
                <a:lnTo>
                  <a:pt x="53810" y="10520"/>
                </a:lnTo>
                <a:lnTo>
                  <a:pt x="53870" y="10520"/>
                </a:lnTo>
                <a:lnTo>
                  <a:pt x="53910" y="10520"/>
                </a:lnTo>
                <a:lnTo>
                  <a:pt x="54000" y="10530"/>
                </a:lnTo>
                <a:lnTo>
                  <a:pt x="54030" y="10530"/>
                </a:lnTo>
                <a:lnTo>
                  <a:pt x="54060" y="10530"/>
                </a:lnTo>
                <a:lnTo>
                  <a:pt x="54110" y="10530"/>
                </a:lnTo>
                <a:lnTo>
                  <a:pt x="54130" y="10540"/>
                </a:lnTo>
                <a:lnTo>
                  <a:pt x="54160" y="10540"/>
                </a:lnTo>
                <a:lnTo>
                  <a:pt x="54170" y="10530"/>
                </a:lnTo>
                <a:lnTo>
                  <a:pt x="54180" y="10520"/>
                </a:lnTo>
                <a:lnTo>
                  <a:pt x="54190" y="10490"/>
                </a:lnTo>
                <a:lnTo>
                  <a:pt x="54190" y="10470"/>
                </a:lnTo>
                <a:lnTo>
                  <a:pt x="54190" y="10450"/>
                </a:lnTo>
                <a:lnTo>
                  <a:pt x="54190" y="10420"/>
                </a:lnTo>
                <a:lnTo>
                  <a:pt x="54200" y="10410"/>
                </a:lnTo>
                <a:lnTo>
                  <a:pt x="54210" y="10400"/>
                </a:lnTo>
                <a:lnTo>
                  <a:pt x="54220" y="10390"/>
                </a:lnTo>
                <a:lnTo>
                  <a:pt x="54240" y="10380"/>
                </a:lnTo>
                <a:lnTo>
                  <a:pt x="54250" y="10370"/>
                </a:lnTo>
                <a:lnTo>
                  <a:pt x="54260" y="10360"/>
                </a:lnTo>
                <a:lnTo>
                  <a:pt x="54280" y="10350"/>
                </a:lnTo>
                <a:lnTo>
                  <a:pt x="54290" y="10340"/>
                </a:lnTo>
                <a:lnTo>
                  <a:pt x="54310" y="10330"/>
                </a:lnTo>
                <a:lnTo>
                  <a:pt x="54340" y="10340"/>
                </a:lnTo>
                <a:lnTo>
                  <a:pt x="54360" y="10340"/>
                </a:lnTo>
                <a:lnTo>
                  <a:pt x="54370" y="10350"/>
                </a:lnTo>
                <a:lnTo>
                  <a:pt x="54380" y="10350"/>
                </a:lnTo>
                <a:lnTo>
                  <a:pt x="54410" y="10360"/>
                </a:lnTo>
                <a:lnTo>
                  <a:pt x="54450" y="10380"/>
                </a:lnTo>
                <a:lnTo>
                  <a:pt x="54480" y="10400"/>
                </a:lnTo>
                <a:lnTo>
                  <a:pt x="54500" y="10410"/>
                </a:lnTo>
                <a:lnTo>
                  <a:pt x="54510" y="10410"/>
                </a:lnTo>
                <a:lnTo>
                  <a:pt x="54520" y="10400"/>
                </a:lnTo>
                <a:lnTo>
                  <a:pt x="54530" y="10390"/>
                </a:lnTo>
                <a:lnTo>
                  <a:pt x="54530" y="10380"/>
                </a:lnTo>
                <a:lnTo>
                  <a:pt x="54530" y="10360"/>
                </a:lnTo>
                <a:lnTo>
                  <a:pt x="54530" y="10350"/>
                </a:lnTo>
                <a:lnTo>
                  <a:pt x="54530" y="10340"/>
                </a:lnTo>
                <a:lnTo>
                  <a:pt x="54530" y="10330"/>
                </a:lnTo>
                <a:lnTo>
                  <a:pt x="54540" y="10320"/>
                </a:lnTo>
                <a:lnTo>
                  <a:pt x="54550" y="10330"/>
                </a:lnTo>
                <a:lnTo>
                  <a:pt x="54560" y="10330"/>
                </a:lnTo>
                <a:lnTo>
                  <a:pt x="54580" y="10340"/>
                </a:lnTo>
                <a:lnTo>
                  <a:pt x="54580" y="10360"/>
                </a:lnTo>
                <a:lnTo>
                  <a:pt x="54600" y="10370"/>
                </a:lnTo>
                <a:lnTo>
                  <a:pt x="54610" y="10380"/>
                </a:lnTo>
                <a:lnTo>
                  <a:pt x="54620" y="10380"/>
                </a:lnTo>
                <a:lnTo>
                  <a:pt x="54640" y="10390"/>
                </a:lnTo>
                <a:lnTo>
                  <a:pt x="54660" y="10400"/>
                </a:lnTo>
                <a:lnTo>
                  <a:pt x="54690" y="10400"/>
                </a:lnTo>
                <a:lnTo>
                  <a:pt x="54700" y="10410"/>
                </a:lnTo>
                <a:lnTo>
                  <a:pt x="54710" y="10410"/>
                </a:lnTo>
                <a:lnTo>
                  <a:pt x="54720" y="10420"/>
                </a:lnTo>
                <a:lnTo>
                  <a:pt x="54730" y="10420"/>
                </a:lnTo>
                <a:lnTo>
                  <a:pt x="54760" y="10430"/>
                </a:lnTo>
                <a:lnTo>
                  <a:pt x="54800" y="10440"/>
                </a:lnTo>
                <a:lnTo>
                  <a:pt x="54830" y="10450"/>
                </a:lnTo>
                <a:lnTo>
                  <a:pt x="54870" y="10470"/>
                </a:lnTo>
                <a:lnTo>
                  <a:pt x="54900" y="10480"/>
                </a:lnTo>
                <a:lnTo>
                  <a:pt x="54920" y="10480"/>
                </a:lnTo>
                <a:lnTo>
                  <a:pt x="54930" y="10480"/>
                </a:lnTo>
                <a:lnTo>
                  <a:pt x="54940" y="10470"/>
                </a:lnTo>
                <a:lnTo>
                  <a:pt x="54950" y="10460"/>
                </a:lnTo>
                <a:lnTo>
                  <a:pt x="54960" y="10450"/>
                </a:lnTo>
                <a:lnTo>
                  <a:pt x="54970" y="10440"/>
                </a:lnTo>
                <a:lnTo>
                  <a:pt x="54960" y="10430"/>
                </a:lnTo>
                <a:lnTo>
                  <a:pt x="54960" y="10420"/>
                </a:lnTo>
                <a:lnTo>
                  <a:pt x="54960" y="10410"/>
                </a:lnTo>
                <a:lnTo>
                  <a:pt x="54950" y="10400"/>
                </a:lnTo>
                <a:lnTo>
                  <a:pt x="54950" y="10390"/>
                </a:lnTo>
                <a:lnTo>
                  <a:pt x="54960" y="10380"/>
                </a:lnTo>
                <a:lnTo>
                  <a:pt x="54970" y="10380"/>
                </a:lnTo>
                <a:lnTo>
                  <a:pt x="54990" y="10370"/>
                </a:lnTo>
                <a:lnTo>
                  <a:pt x="55000" y="10370"/>
                </a:lnTo>
                <a:lnTo>
                  <a:pt x="55010" y="10370"/>
                </a:lnTo>
                <a:lnTo>
                  <a:pt x="55020" y="10370"/>
                </a:lnTo>
                <a:lnTo>
                  <a:pt x="55030" y="10370"/>
                </a:lnTo>
                <a:lnTo>
                  <a:pt x="55040" y="10370"/>
                </a:lnTo>
                <a:lnTo>
                  <a:pt x="55050" y="10380"/>
                </a:lnTo>
                <a:lnTo>
                  <a:pt x="55050" y="10390"/>
                </a:lnTo>
                <a:lnTo>
                  <a:pt x="55060" y="10400"/>
                </a:lnTo>
                <a:lnTo>
                  <a:pt x="55060" y="10410"/>
                </a:lnTo>
                <a:lnTo>
                  <a:pt x="55080" y="10430"/>
                </a:lnTo>
                <a:lnTo>
                  <a:pt x="55090" y="10440"/>
                </a:lnTo>
                <a:lnTo>
                  <a:pt x="55100" y="10440"/>
                </a:lnTo>
                <a:lnTo>
                  <a:pt x="55100" y="10450"/>
                </a:lnTo>
                <a:lnTo>
                  <a:pt x="55120" y="10460"/>
                </a:lnTo>
                <a:lnTo>
                  <a:pt x="55150" y="10450"/>
                </a:lnTo>
                <a:lnTo>
                  <a:pt x="55160" y="10450"/>
                </a:lnTo>
                <a:lnTo>
                  <a:pt x="55180" y="10440"/>
                </a:lnTo>
                <a:lnTo>
                  <a:pt x="55190" y="10430"/>
                </a:lnTo>
                <a:lnTo>
                  <a:pt x="55190" y="10420"/>
                </a:lnTo>
                <a:lnTo>
                  <a:pt x="55200" y="10420"/>
                </a:lnTo>
                <a:lnTo>
                  <a:pt x="55210" y="10430"/>
                </a:lnTo>
                <a:lnTo>
                  <a:pt x="55220" y="10440"/>
                </a:lnTo>
                <a:lnTo>
                  <a:pt x="55230" y="10440"/>
                </a:lnTo>
                <a:lnTo>
                  <a:pt x="55250" y="10450"/>
                </a:lnTo>
                <a:lnTo>
                  <a:pt x="55270" y="10460"/>
                </a:lnTo>
                <a:lnTo>
                  <a:pt x="55280" y="10460"/>
                </a:lnTo>
                <a:lnTo>
                  <a:pt x="55290" y="10480"/>
                </a:lnTo>
                <a:lnTo>
                  <a:pt x="55310" y="10500"/>
                </a:lnTo>
                <a:lnTo>
                  <a:pt x="55320" y="10510"/>
                </a:lnTo>
                <a:lnTo>
                  <a:pt x="55320" y="10520"/>
                </a:lnTo>
                <a:lnTo>
                  <a:pt x="55340" y="10530"/>
                </a:lnTo>
                <a:lnTo>
                  <a:pt x="55340" y="10540"/>
                </a:lnTo>
                <a:lnTo>
                  <a:pt x="55350" y="10540"/>
                </a:lnTo>
                <a:lnTo>
                  <a:pt x="55360" y="10540"/>
                </a:lnTo>
                <a:lnTo>
                  <a:pt x="55370" y="10540"/>
                </a:lnTo>
                <a:lnTo>
                  <a:pt x="55400" y="10540"/>
                </a:lnTo>
                <a:lnTo>
                  <a:pt x="55400" y="10530"/>
                </a:lnTo>
                <a:lnTo>
                  <a:pt x="55410" y="10520"/>
                </a:lnTo>
                <a:lnTo>
                  <a:pt x="55420" y="10510"/>
                </a:lnTo>
                <a:lnTo>
                  <a:pt x="55420" y="10500"/>
                </a:lnTo>
                <a:lnTo>
                  <a:pt x="55430" y="10500"/>
                </a:lnTo>
                <a:lnTo>
                  <a:pt x="55440" y="10500"/>
                </a:lnTo>
                <a:lnTo>
                  <a:pt x="55450" y="10510"/>
                </a:lnTo>
                <a:lnTo>
                  <a:pt x="55450" y="10520"/>
                </a:lnTo>
                <a:lnTo>
                  <a:pt x="55450" y="10530"/>
                </a:lnTo>
                <a:lnTo>
                  <a:pt x="55460" y="10540"/>
                </a:lnTo>
                <a:lnTo>
                  <a:pt x="55470" y="10540"/>
                </a:lnTo>
                <a:lnTo>
                  <a:pt x="55480" y="10540"/>
                </a:lnTo>
                <a:lnTo>
                  <a:pt x="55490" y="10540"/>
                </a:lnTo>
                <a:lnTo>
                  <a:pt x="55520" y="10540"/>
                </a:lnTo>
                <a:lnTo>
                  <a:pt x="55530" y="10530"/>
                </a:lnTo>
                <a:lnTo>
                  <a:pt x="55530" y="10520"/>
                </a:lnTo>
                <a:lnTo>
                  <a:pt x="55540" y="10520"/>
                </a:lnTo>
                <a:lnTo>
                  <a:pt x="55560" y="10520"/>
                </a:lnTo>
                <a:lnTo>
                  <a:pt x="55580" y="10520"/>
                </a:lnTo>
                <a:lnTo>
                  <a:pt x="55590" y="10520"/>
                </a:lnTo>
                <a:lnTo>
                  <a:pt x="55610" y="10530"/>
                </a:lnTo>
                <a:lnTo>
                  <a:pt x="55630" y="10540"/>
                </a:lnTo>
                <a:lnTo>
                  <a:pt x="55640" y="10560"/>
                </a:lnTo>
                <a:lnTo>
                  <a:pt x="55640" y="10570"/>
                </a:lnTo>
                <a:lnTo>
                  <a:pt x="55630" y="10590"/>
                </a:lnTo>
                <a:lnTo>
                  <a:pt x="55630" y="10600"/>
                </a:lnTo>
                <a:lnTo>
                  <a:pt x="55630" y="10610"/>
                </a:lnTo>
                <a:lnTo>
                  <a:pt x="55620" y="10610"/>
                </a:lnTo>
                <a:lnTo>
                  <a:pt x="55610" y="10610"/>
                </a:lnTo>
                <a:lnTo>
                  <a:pt x="55600" y="10610"/>
                </a:lnTo>
                <a:lnTo>
                  <a:pt x="55580" y="10610"/>
                </a:lnTo>
                <a:lnTo>
                  <a:pt x="55570" y="10610"/>
                </a:lnTo>
                <a:lnTo>
                  <a:pt x="55560" y="10610"/>
                </a:lnTo>
                <a:lnTo>
                  <a:pt x="55560" y="10620"/>
                </a:lnTo>
                <a:lnTo>
                  <a:pt x="55560" y="10630"/>
                </a:lnTo>
                <a:lnTo>
                  <a:pt x="55560" y="10640"/>
                </a:lnTo>
                <a:lnTo>
                  <a:pt x="55570" y="10650"/>
                </a:lnTo>
                <a:lnTo>
                  <a:pt x="55570" y="10660"/>
                </a:lnTo>
                <a:lnTo>
                  <a:pt x="55580" y="10660"/>
                </a:lnTo>
                <a:lnTo>
                  <a:pt x="55590" y="10660"/>
                </a:lnTo>
                <a:lnTo>
                  <a:pt x="55600" y="10650"/>
                </a:lnTo>
                <a:lnTo>
                  <a:pt x="55600" y="10640"/>
                </a:lnTo>
                <a:lnTo>
                  <a:pt x="55610" y="10640"/>
                </a:lnTo>
                <a:lnTo>
                  <a:pt x="55630" y="10640"/>
                </a:lnTo>
                <a:lnTo>
                  <a:pt x="55660" y="10640"/>
                </a:lnTo>
                <a:lnTo>
                  <a:pt x="55680" y="10640"/>
                </a:lnTo>
                <a:lnTo>
                  <a:pt x="55700" y="10650"/>
                </a:lnTo>
                <a:lnTo>
                  <a:pt x="55710" y="10640"/>
                </a:lnTo>
                <a:lnTo>
                  <a:pt x="55720" y="10640"/>
                </a:lnTo>
                <a:lnTo>
                  <a:pt x="55730" y="10640"/>
                </a:lnTo>
                <a:lnTo>
                  <a:pt x="55730" y="10650"/>
                </a:lnTo>
                <a:lnTo>
                  <a:pt x="55740" y="10650"/>
                </a:lnTo>
                <a:lnTo>
                  <a:pt x="55740" y="10660"/>
                </a:lnTo>
                <a:lnTo>
                  <a:pt x="55750" y="10680"/>
                </a:lnTo>
                <a:lnTo>
                  <a:pt x="55760" y="10680"/>
                </a:lnTo>
                <a:lnTo>
                  <a:pt x="55770" y="10680"/>
                </a:lnTo>
                <a:lnTo>
                  <a:pt x="55780" y="10680"/>
                </a:lnTo>
                <a:lnTo>
                  <a:pt x="55780" y="10670"/>
                </a:lnTo>
                <a:lnTo>
                  <a:pt x="55780" y="10660"/>
                </a:lnTo>
                <a:lnTo>
                  <a:pt x="55780" y="10650"/>
                </a:lnTo>
                <a:lnTo>
                  <a:pt x="55780" y="10640"/>
                </a:lnTo>
                <a:lnTo>
                  <a:pt x="55790" y="10630"/>
                </a:lnTo>
                <a:lnTo>
                  <a:pt x="55800" y="10620"/>
                </a:lnTo>
                <a:lnTo>
                  <a:pt x="55810" y="10610"/>
                </a:lnTo>
                <a:lnTo>
                  <a:pt x="55820" y="10610"/>
                </a:lnTo>
                <a:lnTo>
                  <a:pt x="55830" y="10610"/>
                </a:lnTo>
                <a:lnTo>
                  <a:pt x="55840" y="10610"/>
                </a:lnTo>
                <a:lnTo>
                  <a:pt x="55860" y="10610"/>
                </a:lnTo>
                <a:lnTo>
                  <a:pt x="55880" y="10620"/>
                </a:lnTo>
                <a:lnTo>
                  <a:pt x="55890" y="10620"/>
                </a:lnTo>
                <a:lnTo>
                  <a:pt x="55920" y="10630"/>
                </a:lnTo>
                <a:lnTo>
                  <a:pt x="55930" y="10650"/>
                </a:lnTo>
                <a:lnTo>
                  <a:pt x="55940" y="10650"/>
                </a:lnTo>
                <a:lnTo>
                  <a:pt x="55940" y="10660"/>
                </a:lnTo>
                <a:lnTo>
                  <a:pt x="55950" y="10670"/>
                </a:lnTo>
                <a:lnTo>
                  <a:pt x="55960" y="10670"/>
                </a:lnTo>
                <a:lnTo>
                  <a:pt x="55970" y="10680"/>
                </a:lnTo>
                <a:lnTo>
                  <a:pt x="55970" y="10690"/>
                </a:lnTo>
                <a:lnTo>
                  <a:pt x="55980" y="10690"/>
                </a:lnTo>
                <a:lnTo>
                  <a:pt x="55980" y="10700"/>
                </a:lnTo>
                <a:lnTo>
                  <a:pt x="55990" y="10710"/>
                </a:lnTo>
                <a:lnTo>
                  <a:pt x="56010" y="10720"/>
                </a:lnTo>
                <a:lnTo>
                  <a:pt x="56040" y="10730"/>
                </a:lnTo>
                <a:lnTo>
                  <a:pt x="56070" y="10740"/>
                </a:lnTo>
                <a:lnTo>
                  <a:pt x="56080" y="10740"/>
                </a:lnTo>
                <a:lnTo>
                  <a:pt x="56090" y="10740"/>
                </a:lnTo>
                <a:lnTo>
                  <a:pt x="56100" y="10750"/>
                </a:lnTo>
                <a:lnTo>
                  <a:pt x="56120" y="10760"/>
                </a:lnTo>
                <a:lnTo>
                  <a:pt x="56140" y="10760"/>
                </a:lnTo>
                <a:lnTo>
                  <a:pt x="56150" y="10760"/>
                </a:lnTo>
                <a:lnTo>
                  <a:pt x="56170" y="10750"/>
                </a:lnTo>
                <a:lnTo>
                  <a:pt x="56180" y="10750"/>
                </a:lnTo>
                <a:lnTo>
                  <a:pt x="56190" y="10740"/>
                </a:lnTo>
                <a:lnTo>
                  <a:pt x="56200" y="10750"/>
                </a:lnTo>
                <a:lnTo>
                  <a:pt x="56210" y="10750"/>
                </a:lnTo>
                <a:lnTo>
                  <a:pt x="56230" y="10750"/>
                </a:lnTo>
                <a:lnTo>
                  <a:pt x="56240" y="10760"/>
                </a:lnTo>
                <a:lnTo>
                  <a:pt x="56250" y="10760"/>
                </a:lnTo>
                <a:lnTo>
                  <a:pt x="56270" y="10760"/>
                </a:lnTo>
                <a:lnTo>
                  <a:pt x="56300" y="10760"/>
                </a:lnTo>
                <a:lnTo>
                  <a:pt x="56310" y="10750"/>
                </a:lnTo>
                <a:lnTo>
                  <a:pt x="56320" y="10750"/>
                </a:lnTo>
                <a:lnTo>
                  <a:pt x="56320" y="10740"/>
                </a:lnTo>
                <a:lnTo>
                  <a:pt x="56330" y="10730"/>
                </a:lnTo>
                <a:lnTo>
                  <a:pt x="56340" y="10730"/>
                </a:lnTo>
                <a:lnTo>
                  <a:pt x="56350" y="10730"/>
                </a:lnTo>
                <a:lnTo>
                  <a:pt x="56370" y="10730"/>
                </a:lnTo>
                <a:lnTo>
                  <a:pt x="56380" y="10730"/>
                </a:lnTo>
                <a:lnTo>
                  <a:pt x="56400" y="10730"/>
                </a:lnTo>
                <a:lnTo>
                  <a:pt x="56430" y="10720"/>
                </a:lnTo>
                <a:lnTo>
                  <a:pt x="56440" y="10720"/>
                </a:lnTo>
                <a:lnTo>
                  <a:pt x="56450" y="10720"/>
                </a:lnTo>
                <a:lnTo>
                  <a:pt x="56460" y="10710"/>
                </a:lnTo>
                <a:lnTo>
                  <a:pt x="56470" y="10710"/>
                </a:lnTo>
                <a:lnTo>
                  <a:pt x="56480" y="10720"/>
                </a:lnTo>
                <a:lnTo>
                  <a:pt x="56490" y="10720"/>
                </a:lnTo>
                <a:lnTo>
                  <a:pt x="56490" y="10730"/>
                </a:lnTo>
                <a:lnTo>
                  <a:pt x="56490" y="10740"/>
                </a:lnTo>
                <a:lnTo>
                  <a:pt x="56500" y="10750"/>
                </a:lnTo>
                <a:lnTo>
                  <a:pt x="56520" y="10750"/>
                </a:lnTo>
                <a:lnTo>
                  <a:pt x="56540" y="10750"/>
                </a:lnTo>
                <a:lnTo>
                  <a:pt x="56550" y="10750"/>
                </a:lnTo>
                <a:lnTo>
                  <a:pt x="56580" y="10740"/>
                </a:lnTo>
                <a:lnTo>
                  <a:pt x="56590" y="10740"/>
                </a:lnTo>
                <a:lnTo>
                  <a:pt x="56600" y="10750"/>
                </a:lnTo>
                <a:lnTo>
                  <a:pt x="56610" y="10760"/>
                </a:lnTo>
                <a:lnTo>
                  <a:pt x="56610" y="10770"/>
                </a:lnTo>
                <a:lnTo>
                  <a:pt x="56620" y="10770"/>
                </a:lnTo>
                <a:lnTo>
                  <a:pt x="56630" y="10770"/>
                </a:lnTo>
                <a:lnTo>
                  <a:pt x="56640" y="10770"/>
                </a:lnTo>
                <a:lnTo>
                  <a:pt x="56660" y="10760"/>
                </a:lnTo>
                <a:lnTo>
                  <a:pt x="56680" y="10740"/>
                </a:lnTo>
                <a:lnTo>
                  <a:pt x="56690" y="10740"/>
                </a:lnTo>
                <a:lnTo>
                  <a:pt x="56710" y="10750"/>
                </a:lnTo>
                <a:lnTo>
                  <a:pt x="56720" y="10750"/>
                </a:lnTo>
                <a:lnTo>
                  <a:pt x="56730" y="10760"/>
                </a:lnTo>
                <a:lnTo>
                  <a:pt x="56730" y="10770"/>
                </a:lnTo>
                <a:lnTo>
                  <a:pt x="56740" y="10770"/>
                </a:lnTo>
                <a:lnTo>
                  <a:pt x="56740" y="10780"/>
                </a:lnTo>
                <a:lnTo>
                  <a:pt x="56750" y="10780"/>
                </a:lnTo>
                <a:lnTo>
                  <a:pt x="56760" y="10780"/>
                </a:lnTo>
                <a:lnTo>
                  <a:pt x="56770" y="10780"/>
                </a:lnTo>
                <a:lnTo>
                  <a:pt x="56780" y="10780"/>
                </a:lnTo>
                <a:lnTo>
                  <a:pt x="56780" y="10770"/>
                </a:lnTo>
                <a:lnTo>
                  <a:pt x="56780" y="10760"/>
                </a:lnTo>
                <a:lnTo>
                  <a:pt x="56780" y="10750"/>
                </a:lnTo>
                <a:lnTo>
                  <a:pt x="56770" y="10740"/>
                </a:lnTo>
                <a:lnTo>
                  <a:pt x="56770" y="10730"/>
                </a:lnTo>
                <a:lnTo>
                  <a:pt x="56780" y="10720"/>
                </a:lnTo>
                <a:lnTo>
                  <a:pt x="56790" y="10710"/>
                </a:lnTo>
                <a:lnTo>
                  <a:pt x="56800" y="10710"/>
                </a:lnTo>
                <a:lnTo>
                  <a:pt x="56810" y="10710"/>
                </a:lnTo>
                <a:lnTo>
                  <a:pt x="56820" y="10720"/>
                </a:lnTo>
                <a:lnTo>
                  <a:pt x="56840" y="10720"/>
                </a:lnTo>
                <a:lnTo>
                  <a:pt x="56860" y="10720"/>
                </a:lnTo>
                <a:lnTo>
                  <a:pt x="56870" y="10720"/>
                </a:lnTo>
                <a:lnTo>
                  <a:pt x="56880" y="10730"/>
                </a:lnTo>
                <a:lnTo>
                  <a:pt x="56900" y="10740"/>
                </a:lnTo>
                <a:lnTo>
                  <a:pt x="56910" y="10750"/>
                </a:lnTo>
                <a:lnTo>
                  <a:pt x="56920" y="10750"/>
                </a:lnTo>
                <a:lnTo>
                  <a:pt x="56930" y="10760"/>
                </a:lnTo>
                <a:lnTo>
                  <a:pt x="56970" y="10790"/>
                </a:lnTo>
                <a:lnTo>
                  <a:pt x="56980" y="10800"/>
                </a:lnTo>
                <a:lnTo>
                  <a:pt x="56990" y="10800"/>
                </a:lnTo>
                <a:lnTo>
                  <a:pt x="57000" y="10810"/>
                </a:lnTo>
                <a:lnTo>
                  <a:pt x="57030" y="10810"/>
                </a:lnTo>
                <a:lnTo>
                  <a:pt x="57060" y="10810"/>
                </a:lnTo>
                <a:lnTo>
                  <a:pt x="57080" y="10810"/>
                </a:lnTo>
                <a:lnTo>
                  <a:pt x="57110" y="10810"/>
                </a:lnTo>
                <a:lnTo>
                  <a:pt x="57140" y="10800"/>
                </a:lnTo>
                <a:lnTo>
                  <a:pt x="57160" y="10800"/>
                </a:lnTo>
                <a:lnTo>
                  <a:pt x="57170" y="10800"/>
                </a:lnTo>
                <a:lnTo>
                  <a:pt x="57180" y="10800"/>
                </a:lnTo>
                <a:lnTo>
                  <a:pt x="57190" y="10800"/>
                </a:lnTo>
                <a:lnTo>
                  <a:pt x="57200" y="10800"/>
                </a:lnTo>
                <a:lnTo>
                  <a:pt x="57220" y="10790"/>
                </a:lnTo>
                <a:lnTo>
                  <a:pt x="57240" y="10770"/>
                </a:lnTo>
                <a:lnTo>
                  <a:pt x="57270" y="10750"/>
                </a:lnTo>
                <a:lnTo>
                  <a:pt x="57270" y="10740"/>
                </a:lnTo>
                <a:lnTo>
                  <a:pt x="57270" y="10730"/>
                </a:lnTo>
                <a:lnTo>
                  <a:pt x="57270" y="10720"/>
                </a:lnTo>
                <a:lnTo>
                  <a:pt x="57260" y="10720"/>
                </a:lnTo>
                <a:lnTo>
                  <a:pt x="57260" y="10710"/>
                </a:lnTo>
                <a:lnTo>
                  <a:pt x="57260" y="10700"/>
                </a:lnTo>
                <a:lnTo>
                  <a:pt x="57270" y="10700"/>
                </a:lnTo>
                <a:lnTo>
                  <a:pt x="57280" y="10690"/>
                </a:lnTo>
                <a:lnTo>
                  <a:pt x="57290" y="10690"/>
                </a:lnTo>
                <a:lnTo>
                  <a:pt x="57300" y="10690"/>
                </a:lnTo>
                <a:lnTo>
                  <a:pt x="57300" y="10700"/>
                </a:lnTo>
                <a:lnTo>
                  <a:pt x="57300" y="10710"/>
                </a:lnTo>
                <a:lnTo>
                  <a:pt x="57310" y="10710"/>
                </a:lnTo>
                <a:lnTo>
                  <a:pt x="57310" y="10720"/>
                </a:lnTo>
                <a:lnTo>
                  <a:pt x="57320" y="10720"/>
                </a:lnTo>
                <a:lnTo>
                  <a:pt x="57320" y="10710"/>
                </a:lnTo>
                <a:lnTo>
                  <a:pt x="57330" y="10710"/>
                </a:lnTo>
                <a:lnTo>
                  <a:pt x="57340" y="10710"/>
                </a:lnTo>
                <a:lnTo>
                  <a:pt x="57350" y="10720"/>
                </a:lnTo>
                <a:lnTo>
                  <a:pt x="57360" y="10720"/>
                </a:lnTo>
                <a:lnTo>
                  <a:pt x="57390" y="10730"/>
                </a:lnTo>
                <a:lnTo>
                  <a:pt x="57400" y="10740"/>
                </a:lnTo>
                <a:lnTo>
                  <a:pt x="57410" y="10740"/>
                </a:lnTo>
                <a:lnTo>
                  <a:pt x="57420" y="10740"/>
                </a:lnTo>
                <a:lnTo>
                  <a:pt x="57430" y="10750"/>
                </a:lnTo>
                <a:lnTo>
                  <a:pt x="57440" y="10750"/>
                </a:lnTo>
                <a:lnTo>
                  <a:pt x="57460" y="10760"/>
                </a:lnTo>
                <a:lnTo>
                  <a:pt x="57470" y="10760"/>
                </a:lnTo>
                <a:lnTo>
                  <a:pt x="57480" y="10750"/>
                </a:lnTo>
                <a:lnTo>
                  <a:pt x="57490" y="10740"/>
                </a:lnTo>
                <a:lnTo>
                  <a:pt x="57490" y="10730"/>
                </a:lnTo>
                <a:lnTo>
                  <a:pt x="57490" y="10720"/>
                </a:lnTo>
                <a:lnTo>
                  <a:pt x="57490" y="10710"/>
                </a:lnTo>
                <a:lnTo>
                  <a:pt x="57490" y="10700"/>
                </a:lnTo>
                <a:lnTo>
                  <a:pt x="57500" y="10700"/>
                </a:lnTo>
                <a:lnTo>
                  <a:pt x="57510" y="10700"/>
                </a:lnTo>
                <a:lnTo>
                  <a:pt x="57520" y="10700"/>
                </a:lnTo>
                <a:lnTo>
                  <a:pt x="57540" y="10720"/>
                </a:lnTo>
                <a:lnTo>
                  <a:pt x="57550" y="10730"/>
                </a:lnTo>
                <a:lnTo>
                  <a:pt x="57560" y="10730"/>
                </a:lnTo>
                <a:lnTo>
                  <a:pt x="57560" y="10720"/>
                </a:lnTo>
                <a:lnTo>
                  <a:pt x="57570" y="10700"/>
                </a:lnTo>
                <a:lnTo>
                  <a:pt x="57590" y="10670"/>
                </a:lnTo>
                <a:lnTo>
                  <a:pt x="57590" y="10660"/>
                </a:lnTo>
                <a:lnTo>
                  <a:pt x="57610" y="10640"/>
                </a:lnTo>
                <a:lnTo>
                  <a:pt x="57630" y="10640"/>
                </a:lnTo>
                <a:lnTo>
                  <a:pt x="57640" y="10640"/>
                </a:lnTo>
                <a:lnTo>
                  <a:pt x="57680" y="10640"/>
                </a:lnTo>
                <a:lnTo>
                  <a:pt x="57690" y="10640"/>
                </a:lnTo>
                <a:lnTo>
                  <a:pt x="57710" y="10640"/>
                </a:lnTo>
                <a:lnTo>
                  <a:pt x="57720" y="10640"/>
                </a:lnTo>
                <a:lnTo>
                  <a:pt x="57730" y="10640"/>
                </a:lnTo>
                <a:lnTo>
                  <a:pt x="57750" y="10640"/>
                </a:lnTo>
                <a:lnTo>
                  <a:pt x="57790" y="10640"/>
                </a:lnTo>
                <a:lnTo>
                  <a:pt x="57820" y="10630"/>
                </a:lnTo>
                <a:lnTo>
                  <a:pt x="57830" y="10630"/>
                </a:lnTo>
                <a:lnTo>
                  <a:pt x="57840" y="10630"/>
                </a:lnTo>
                <a:lnTo>
                  <a:pt x="57870" y="10630"/>
                </a:lnTo>
                <a:lnTo>
                  <a:pt x="57880" y="10630"/>
                </a:lnTo>
                <a:lnTo>
                  <a:pt x="57890" y="10630"/>
                </a:lnTo>
                <a:lnTo>
                  <a:pt x="57910" y="10640"/>
                </a:lnTo>
                <a:lnTo>
                  <a:pt x="57940" y="10650"/>
                </a:lnTo>
                <a:lnTo>
                  <a:pt x="57940" y="10660"/>
                </a:lnTo>
                <a:lnTo>
                  <a:pt x="57950" y="10660"/>
                </a:lnTo>
                <a:lnTo>
                  <a:pt x="57960" y="10670"/>
                </a:lnTo>
                <a:lnTo>
                  <a:pt x="57970" y="10680"/>
                </a:lnTo>
                <a:lnTo>
                  <a:pt x="57980" y="10680"/>
                </a:lnTo>
                <a:lnTo>
                  <a:pt x="57990" y="10690"/>
                </a:lnTo>
                <a:lnTo>
                  <a:pt x="57990" y="10700"/>
                </a:lnTo>
                <a:lnTo>
                  <a:pt x="58000" y="10710"/>
                </a:lnTo>
                <a:lnTo>
                  <a:pt x="58000" y="10720"/>
                </a:lnTo>
                <a:lnTo>
                  <a:pt x="58010" y="10740"/>
                </a:lnTo>
                <a:lnTo>
                  <a:pt x="58020" y="10760"/>
                </a:lnTo>
                <a:lnTo>
                  <a:pt x="58020" y="10770"/>
                </a:lnTo>
                <a:lnTo>
                  <a:pt x="58030" y="10790"/>
                </a:lnTo>
                <a:lnTo>
                  <a:pt x="58060" y="10830"/>
                </a:lnTo>
                <a:lnTo>
                  <a:pt x="58070" y="10840"/>
                </a:lnTo>
                <a:lnTo>
                  <a:pt x="58080" y="10850"/>
                </a:lnTo>
                <a:lnTo>
                  <a:pt x="58090" y="10860"/>
                </a:lnTo>
                <a:lnTo>
                  <a:pt x="58100" y="10870"/>
                </a:lnTo>
                <a:lnTo>
                  <a:pt x="58120" y="10880"/>
                </a:lnTo>
                <a:lnTo>
                  <a:pt x="58130" y="1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