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Kavango East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Kavango East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76900" y="10430"/>
                </a:moveTo>
                <a:lnTo>
                  <a:pt x="76900" y="12530"/>
                </a:lnTo>
                <a:lnTo>
                  <a:pt x="72520" y="13410"/>
                </a:lnTo>
                <a:lnTo>
                  <a:pt x="72100" y="13490"/>
                </a:lnTo>
                <a:lnTo>
                  <a:pt x="70510" y="13810"/>
                </a:lnTo>
                <a:lnTo>
                  <a:pt x="70390" y="13830"/>
                </a:lnTo>
                <a:lnTo>
                  <a:pt x="70210" y="13870"/>
                </a:lnTo>
                <a:lnTo>
                  <a:pt x="69860" y="13940"/>
                </a:lnTo>
                <a:lnTo>
                  <a:pt x="69610" y="13940"/>
                </a:lnTo>
                <a:lnTo>
                  <a:pt x="69050" y="13940"/>
                </a:lnTo>
                <a:lnTo>
                  <a:pt x="68500" y="13940"/>
                </a:lnTo>
                <a:lnTo>
                  <a:pt x="68490" y="13940"/>
                </a:lnTo>
                <a:lnTo>
                  <a:pt x="67930" y="13940"/>
                </a:lnTo>
                <a:lnTo>
                  <a:pt x="67370" y="13940"/>
                </a:lnTo>
                <a:lnTo>
                  <a:pt x="66810" y="13940"/>
                </a:lnTo>
                <a:lnTo>
                  <a:pt x="66810" y="14860"/>
                </a:lnTo>
                <a:lnTo>
                  <a:pt x="66810" y="15270"/>
                </a:lnTo>
                <a:lnTo>
                  <a:pt x="66810" y="15690"/>
                </a:lnTo>
                <a:lnTo>
                  <a:pt x="66810" y="16970"/>
                </a:lnTo>
                <a:lnTo>
                  <a:pt x="66810" y="17860"/>
                </a:lnTo>
                <a:lnTo>
                  <a:pt x="66810" y="18750"/>
                </a:lnTo>
                <a:lnTo>
                  <a:pt x="66810" y="19940"/>
                </a:lnTo>
                <a:lnTo>
                  <a:pt x="66810" y="19970"/>
                </a:lnTo>
                <a:lnTo>
                  <a:pt x="63700" y="19970"/>
                </a:lnTo>
                <a:lnTo>
                  <a:pt x="62900" y="19970"/>
                </a:lnTo>
                <a:lnTo>
                  <a:pt x="56580" y="19970"/>
                </a:lnTo>
                <a:lnTo>
                  <a:pt x="56580" y="19960"/>
                </a:lnTo>
                <a:lnTo>
                  <a:pt x="56580" y="19940"/>
                </a:lnTo>
                <a:lnTo>
                  <a:pt x="56580" y="19920"/>
                </a:lnTo>
                <a:lnTo>
                  <a:pt x="56590" y="19910"/>
                </a:lnTo>
                <a:lnTo>
                  <a:pt x="56590" y="19900"/>
                </a:lnTo>
                <a:lnTo>
                  <a:pt x="56600" y="19890"/>
                </a:lnTo>
                <a:lnTo>
                  <a:pt x="56600" y="19880"/>
                </a:lnTo>
                <a:lnTo>
                  <a:pt x="56610" y="19870"/>
                </a:lnTo>
                <a:lnTo>
                  <a:pt x="56620" y="19860"/>
                </a:lnTo>
                <a:lnTo>
                  <a:pt x="56630" y="19840"/>
                </a:lnTo>
                <a:lnTo>
                  <a:pt x="56640" y="19830"/>
                </a:lnTo>
                <a:lnTo>
                  <a:pt x="56650" y="19820"/>
                </a:lnTo>
                <a:lnTo>
                  <a:pt x="56660" y="19820"/>
                </a:lnTo>
                <a:lnTo>
                  <a:pt x="56660" y="19810"/>
                </a:lnTo>
                <a:lnTo>
                  <a:pt x="56670" y="19810"/>
                </a:lnTo>
                <a:lnTo>
                  <a:pt x="56680" y="19810"/>
                </a:lnTo>
                <a:lnTo>
                  <a:pt x="56690" y="19820"/>
                </a:lnTo>
                <a:lnTo>
                  <a:pt x="56700" y="19820"/>
                </a:lnTo>
                <a:lnTo>
                  <a:pt x="56710" y="19820"/>
                </a:lnTo>
                <a:lnTo>
                  <a:pt x="56720" y="19820"/>
                </a:lnTo>
                <a:lnTo>
                  <a:pt x="56740" y="19820"/>
                </a:lnTo>
                <a:lnTo>
                  <a:pt x="56750" y="19820"/>
                </a:lnTo>
                <a:lnTo>
                  <a:pt x="56760" y="19810"/>
                </a:lnTo>
                <a:lnTo>
                  <a:pt x="56770" y="19810"/>
                </a:lnTo>
                <a:lnTo>
                  <a:pt x="56780" y="19810"/>
                </a:lnTo>
                <a:lnTo>
                  <a:pt x="56790" y="19800"/>
                </a:lnTo>
                <a:lnTo>
                  <a:pt x="56800" y="19800"/>
                </a:lnTo>
                <a:lnTo>
                  <a:pt x="56810" y="19790"/>
                </a:lnTo>
                <a:lnTo>
                  <a:pt x="56810" y="19780"/>
                </a:lnTo>
                <a:lnTo>
                  <a:pt x="56810" y="19770"/>
                </a:lnTo>
                <a:lnTo>
                  <a:pt x="56820" y="19760"/>
                </a:lnTo>
                <a:lnTo>
                  <a:pt x="56820" y="19740"/>
                </a:lnTo>
                <a:lnTo>
                  <a:pt x="56810" y="19730"/>
                </a:lnTo>
                <a:lnTo>
                  <a:pt x="56810" y="19720"/>
                </a:lnTo>
                <a:lnTo>
                  <a:pt x="56810" y="19700"/>
                </a:lnTo>
                <a:lnTo>
                  <a:pt x="56800" y="19690"/>
                </a:lnTo>
                <a:lnTo>
                  <a:pt x="56800" y="19680"/>
                </a:lnTo>
                <a:lnTo>
                  <a:pt x="56800" y="19670"/>
                </a:lnTo>
                <a:lnTo>
                  <a:pt x="56800" y="19660"/>
                </a:lnTo>
                <a:lnTo>
                  <a:pt x="56800" y="19650"/>
                </a:lnTo>
                <a:lnTo>
                  <a:pt x="56810" y="19640"/>
                </a:lnTo>
                <a:lnTo>
                  <a:pt x="56810" y="19630"/>
                </a:lnTo>
                <a:lnTo>
                  <a:pt x="56820" y="19630"/>
                </a:lnTo>
                <a:lnTo>
                  <a:pt x="56820" y="19610"/>
                </a:lnTo>
                <a:lnTo>
                  <a:pt x="56830" y="19610"/>
                </a:lnTo>
                <a:lnTo>
                  <a:pt x="56840" y="19600"/>
                </a:lnTo>
                <a:lnTo>
                  <a:pt x="56860" y="19590"/>
                </a:lnTo>
                <a:lnTo>
                  <a:pt x="56880" y="19580"/>
                </a:lnTo>
                <a:lnTo>
                  <a:pt x="56880" y="19570"/>
                </a:lnTo>
                <a:lnTo>
                  <a:pt x="56900" y="19560"/>
                </a:lnTo>
                <a:lnTo>
                  <a:pt x="56910" y="19560"/>
                </a:lnTo>
                <a:lnTo>
                  <a:pt x="56910" y="19550"/>
                </a:lnTo>
                <a:lnTo>
                  <a:pt x="56920" y="19550"/>
                </a:lnTo>
                <a:lnTo>
                  <a:pt x="56930" y="19540"/>
                </a:lnTo>
                <a:lnTo>
                  <a:pt x="56950" y="19540"/>
                </a:lnTo>
                <a:lnTo>
                  <a:pt x="56960" y="19530"/>
                </a:lnTo>
                <a:lnTo>
                  <a:pt x="56970" y="19520"/>
                </a:lnTo>
                <a:lnTo>
                  <a:pt x="56980" y="19520"/>
                </a:lnTo>
                <a:lnTo>
                  <a:pt x="57000" y="19510"/>
                </a:lnTo>
                <a:lnTo>
                  <a:pt x="57010" y="19510"/>
                </a:lnTo>
                <a:lnTo>
                  <a:pt x="57020" y="19510"/>
                </a:lnTo>
                <a:lnTo>
                  <a:pt x="57030" y="19510"/>
                </a:lnTo>
                <a:lnTo>
                  <a:pt x="57040" y="19500"/>
                </a:lnTo>
                <a:lnTo>
                  <a:pt x="57050" y="19500"/>
                </a:lnTo>
                <a:lnTo>
                  <a:pt x="57070" y="19490"/>
                </a:lnTo>
                <a:lnTo>
                  <a:pt x="57080" y="19490"/>
                </a:lnTo>
                <a:lnTo>
                  <a:pt x="57090" y="19480"/>
                </a:lnTo>
                <a:lnTo>
                  <a:pt x="57100" y="19480"/>
                </a:lnTo>
                <a:lnTo>
                  <a:pt x="57110" y="19470"/>
                </a:lnTo>
                <a:lnTo>
                  <a:pt x="57130" y="19460"/>
                </a:lnTo>
                <a:lnTo>
                  <a:pt x="57140" y="19450"/>
                </a:lnTo>
                <a:lnTo>
                  <a:pt x="57150" y="19440"/>
                </a:lnTo>
                <a:lnTo>
                  <a:pt x="57160" y="19440"/>
                </a:lnTo>
                <a:lnTo>
                  <a:pt x="57170" y="19430"/>
                </a:lnTo>
                <a:lnTo>
                  <a:pt x="57180" y="19420"/>
                </a:lnTo>
                <a:lnTo>
                  <a:pt x="57180" y="19410"/>
                </a:lnTo>
                <a:lnTo>
                  <a:pt x="57190" y="19410"/>
                </a:lnTo>
                <a:lnTo>
                  <a:pt x="57200" y="19400"/>
                </a:lnTo>
                <a:lnTo>
                  <a:pt x="57210" y="19390"/>
                </a:lnTo>
                <a:lnTo>
                  <a:pt x="57220" y="19380"/>
                </a:lnTo>
                <a:lnTo>
                  <a:pt x="57230" y="19370"/>
                </a:lnTo>
                <a:lnTo>
                  <a:pt x="57240" y="19350"/>
                </a:lnTo>
                <a:lnTo>
                  <a:pt x="57250" y="19340"/>
                </a:lnTo>
                <a:lnTo>
                  <a:pt x="57260" y="19330"/>
                </a:lnTo>
                <a:lnTo>
                  <a:pt x="57270" y="19310"/>
                </a:lnTo>
                <a:lnTo>
                  <a:pt x="57290" y="19300"/>
                </a:lnTo>
                <a:lnTo>
                  <a:pt x="57290" y="19290"/>
                </a:lnTo>
                <a:lnTo>
                  <a:pt x="57300" y="19280"/>
                </a:lnTo>
                <a:lnTo>
                  <a:pt x="57310" y="19270"/>
                </a:lnTo>
                <a:lnTo>
                  <a:pt x="57320" y="19270"/>
                </a:lnTo>
                <a:lnTo>
                  <a:pt x="57330" y="19260"/>
                </a:lnTo>
                <a:lnTo>
                  <a:pt x="57330" y="19250"/>
                </a:lnTo>
                <a:lnTo>
                  <a:pt x="57350" y="19250"/>
                </a:lnTo>
                <a:lnTo>
                  <a:pt x="57360" y="19240"/>
                </a:lnTo>
                <a:lnTo>
                  <a:pt x="57370" y="19240"/>
                </a:lnTo>
                <a:lnTo>
                  <a:pt x="57380" y="19240"/>
                </a:lnTo>
                <a:lnTo>
                  <a:pt x="57400" y="19240"/>
                </a:lnTo>
                <a:lnTo>
                  <a:pt x="57410" y="19240"/>
                </a:lnTo>
                <a:lnTo>
                  <a:pt x="57420" y="19240"/>
                </a:lnTo>
                <a:lnTo>
                  <a:pt x="57430" y="19240"/>
                </a:lnTo>
                <a:lnTo>
                  <a:pt x="57450" y="19240"/>
                </a:lnTo>
                <a:lnTo>
                  <a:pt x="57460" y="19230"/>
                </a:lnTo>
                <a:lnTo>
                  <a:pt x="57470" y="19230"/>
                </a:lnTo>
                <a:lnTo>
                  <a:pt x="57480" y="19220"/>
                </a:lnTo>
                <a:lnTo>
                  <a:pt x="57490" y="19210"/>
                </a:lnTo>
                <a:lnTo>
                  <a:pt x="57510" y="19200"/>
                </a:lnTo>
                <a:lnTo>
                  <a:pt x="57520" y="19200"/>
                </a:lnTo>
                <a:lnTo>
                  <a:pt x="57530" y="19200"/>
                </a:lnTo>
                <a:lnTo>
                  <a:pt x="57540" y="19190"/>
                </a:lnTo>
                <a:lnTo>
                  <a:pt x="57560" y="19190"/>
                </a:lnTo>
                <a:lnTo>
                  <a:pt x="57570" y="19180"/>
                </a:lnTo>
                <a:lnTo>
                  <a:pt x="57580" y="19180"/>
                </a:lnTo>
                <a:lnTo>
                  <a:pt x="57590" y="19180"/>
                </a:lnTo>
                <a:lnTo>
                  <a:pt x="57600" y="19170"/>
                </a:lnTo>
                <a:lnTo>
                  <a:pt x="57610" y="19170"/>
                </a:lnTo>
                <a:lnTo>
                  <a:pt x="57620" y="19170"/>
                </a:lnTo>
                <a:lnTo>
                  <a:pt x="57630" y="19170"/>
                </a:lnTo>
                <a:lnTo>
                  <a:pt x="57640" y="19170"/>
                </a:lnTo>
                <a:lnTo>
                  <a:pt x="57650" y="19160"/>
                </a:lnTo>
                <a:lnTo>
                  <a:pt x="57660" y="19160"/>
                </a:lnTo>
                <a:lnTo>
                  <a:pt x="57670" y="19160"/>
                </a:lnTo>
                <a:lnTo>
                  <a:pt x="57680" y="19160"/>
                </a:lnTo>
                <a:lnTo>
                  <a:pt x="57690" y="19160"/>
                </a:lnTo>
                <a:lnTo>
                  <a:pt x="57700" y="19160"/>
                </a:lnTo>
                <a:lnTo>
                  <a:pt x="57710" y="19160"/>
                </a:lnTo>
                <a:lnTo>
                  <a:pt x="57720" y="19160"/>
                </a:lnTo>
                <a:lnTo>
                  <a:pt x="57730" y="19150"/>
                </a:lnTo>
                <a:lnTo>
                  <a:pt x="57740" y="19150"/>
                </a:lnTo>
                <a:lnTo>
                  <a:pt x="57750" y="19150"/>
                </a:lnTo>
                <a:lnTo>
                  <a:pt x="57760" y="19140"/>
                </a:lnTo>
                <a:lnTo>
                  <a:pt x="57770" y="19140"/>
                </a:lnTo>
                <a:lnTo>
                  <a:pt x="57780" y="19130"/>
                </a:lnTo>
                <a:lnTo>
                  <a:pt x="57790" y="19120"/>
                </a:lnTo>
                <a:lnTo>
                  <a:pt x="57800" y="19110"/>
                </a:lnTo>
                <a:lnTo>
                  <a:pt x="57800" y="19100"/>
                </a:lnTo>
                <a:lnTo>
                  <a:pt x="57810" y="19100"/>
                </a:lnTo>
                <a:lnTo>
                  <a:pt x="57820" y="19090"/>
                </a:lnTo>
                <a:lnTo>
                  <a:pt x="57820" y="19080"/>
                </a:lnTo>
                <a:lnTo>
                  <a:pt x="57830" y="19080"/>
                </a:lnTo>
                <a:lnTo>
                  <a:pt x="57830" y="19070"/>
                </a:lnTo>
                <a:lnTo>
                  <a:pt x="57840" y="19060"/>
                </a:lnTo>
                <a:lnTo>
                  <a:pt x="57840" y="19050"/>
                </a:lnTo>
                <a:lnTo>
                  <a:pt x="57850" y="19050"/>
                </a:lnTo>
                <a:lnTo>
                  <a:pt x="57850" y="19040"/>
                </a:lnTo>
                <a:lnTo>
                  <a:pt x="57860" y="19030"/>
                </a:lnTo>
                <a:lnTo>
                  <a:pt x="57870" y="19030"/>
                </a:lnTo>
                <a:lnTo>
                  <a:pt x="57890" y="19010"/>
                </a:lnTo>
                <a:lnTo>
                  <a:pt x="57900" y="19000"/>
                </a:lnTo>
                <a:lnTo>
                  <a:pt x="57900" y="18990"/>
                </a:lnTo>
                <a:lnTo>
                  <a:pt x="57910" y="18980"/>
                </a:lnTo>
                <a:lnTo>
                  <a:pt x="57910" y="18970"/>
                </a:lnTo>
                <a:lnTo>
                  <a:pt x="57920" y="18960"/>
                </a:lnTo>
                <a:lnTo>
                  <a:pt x="57930" y="18950"/>
                </a:lnTo>
                <a:lnTo>
                  <a:pt x="57940" y="18940"/>
                </a:lnTo>
                <a:lnTo>
                  <a:pt x="57940" y="18930"/>
                </a:lnTo>
                <a:lnTo>
                  <a:pt x="57950" y="18920"/>
                </a:lnTo>
                <a:lnTo>
                  <a:pt x="57960" y="18920"/>
                </a:lnTo>
                <a:lnTo>
                  <a:pt x="57960" y="18910"/>
                </a:lnTo>
                <a:lnTo>
                  <a:pt x="57970" y="18900"/>
                </a:lnTo>
                <a:lnTo>
                  <a:pt x="57970" y="18890"/>
                </a:lnTo>
                <a:lnTo>
                  <a:pt x="57970" y="18880"/>
                </a:lnTo>
                <a:lnTo>
                  <a:pt x="57980" y="18870"/>
                </a:lnTo>
                <a:lnTo>
                  <a:pt x="57990" y="18860"/>
                </a:lnTo>
                <a:lnTo>
                  <a:pt x="58000" y="18850"/>
                </a:lnTo>
                <a:lnTo>
                  <a:pt x="58010" y="18840"/>
                </a:lnTo>
                <a:lnTo>
                  <a:pt x="58020" y="18840"/>
                </a:lnTo>
                <a:lnTo>
                  <a:pt x="58030" y="18830"/>
                </a:lnTo>
                <a:lnTo>
                  <a:pt x="58040" y="18830"/>
                </a:lnTo>
                <a:lnTo>
                  <a:pt x="58040" y="18820"/>
                </a:lnTo>
                <a:lnTo>
                  <a:pt x="58050" y="18820"/>
                </a:lnTo>
                <a:lnTo>
                  <a:pt x="58060" y="18820"/>
                </a:lnTo>
                <a:lnTo>
                  <a:pt x="58070" y="18810"/>
                </a:lnTo>
                <a:lnTo>
                  <a:pt x="58080" y="18810"/>
                </a:lnTo>
                <a:lnTo>
                  <a:pt x="58090" y="18810"/>
                </a:lnTo>
                <a:lnTo>
                  <a:pt x="58100" y="18810"/>
                </a:lnTo>
                <a:lnTo>
                  <a:pt x="58100" y="18800"/>
                </a:lnTo>
                <a:lnTo>
                  <a:pt x="58110" y="18800"/>
                </a:lnTo>
                <a:lnTo>
                  <a:pt x="58120" y="18800"/>
                </a:lnTo>
                <a:lnTo>
                  <a:pt x="58130" y="18790"/>
                </a:lnTo>
                <a:lnTo>
                  <a:pt x="58140" y="18790"/>
                </a:lnTo>
                <a:lnTo>
                  <a:pt x="58150" y="18790"/>
                </a:lnTo>
                <a:lnTo>
                  <a:pt x="58170" y="18780"/>
                </a:lnTo>
                <a:lnTo>
                  <a:pt x="58180" y="18780"/>
                </a:lnTo>
                <a:lnTo>
                  <a:pt x="58180" y="18770"/>
                </a:lnTo>
                <a:lnTo>
                  <a:pt x="58190" y="18770"/>
                </a:lnTo>
                <a:lnTo>
                  <a:pt x="58200" y="18770"/>
                </a:lnTo>
                <a:lnTo>
                  <a:pt x="58210" y="18760"/>
                </a:lnTo>
                <a:lnTo>
                  <a:pt x="58210" y="18750"/>
                </a:lnTo>
                <a:lnTo>
                  <a:pt x="58220" y="18750"/>
                </a:lnTo>
                <a:lnTo>
                  <a:pt x="58220" y="18740"/>
                </a:lnTo>
                <a:lnTo>
                  <a:pt x="58230" y="18740"/>
                </a:lnTo>
                <a:lnTo>
                  <a:pt x="58230" y="18730"/>
                </a:lnTo>
                <a:lnTo>
                  <a:pt x="58230" y="18720"/>
                </a:lnTo>
                <a:lnTo>
                  <a:pt x="58230" y="18710"/>
                </a:lnTo>
                <a:lnTo>
                  <a:pt x="58230" y="18700"/>
                </a:lnTo>
                <a:lnTo>
                  <a:pt x="58230" y="18690"/>
                </a:lnTo>
                <a:lnTo>
                  <a:pt x="58230" y="18680"/>
                </a:lnTo>
                <a:lnTo>
                  <a:pt x="58230" y="18670"/>
                </a:lnTo>
                <a:lnTo>
                  <a:pt x="58220" y="18670"/>
                </a:lnTo>
                <a:lnTo>
                  <a:pt x="58220" y="18660"/>
                </a:lnTo>
                <a:lnTo>
                  <a:pt x="58210" y="18660"/>
                </a:lnTo>
                <a:lnTo>
                  <a:pt x="58210" y="18650"/>
                </a:lnTo>
                <a:lnTo>
                  <a:pt x="58200" y="18640"/>
                </a:lnTo>
                <a:lnTo>
                  <a:pt x="58200" y="18630"/>
                </a:lnTo>
                <a:lnTo>
                  <a:pt x="58190" y="18630"/>
                </a:lnTo>
                <a:lnTo>
                  <a:pt x="58180" y="18620"/>
                </a:lnTo>
                <a:lnTo>
                  <a:pt x="58170" y="18620"/>
                </a:lnTo>
                <a:lnTo>
                  <a:pt x="58160" y="18620"/>
                </a:lnTo>
                <a:lnTo>
                  <a:pt x="58150" y="18620"/>
                </a:lnTo>
                <a:lnTo>
                  <a:pt x="58150" y="18610"/>
                </a:lnTo>
                <a:lnTo>
                  <a:pt x="58140" y="18610"/>
                </a:lnTo>
                <a:lnTo>
                  <a:pt x="58130" y="18610"/>
                </a:lnTo>
                <a:lnTo>
                  <a:pt x="58130" y="18600"/>
                </a:lnTo>
                <a:lnTo>
                  <a:pt x="58120" y="18600"/>
                </a:lnTo>
                <a:lnTo>
                  <a:pt x="58110" y="18590"/>
                </a:lnTo>
                <a:lnTo>
                  <a:pt x="58100" y="18580"/>
                </a:lnTo>
                <a:lnTo>
                  <a:pt x="58100" y="18570"/>
                </a:lnTo>
                <a:lnTo>
                  <a:pt x="58090" y="18570"/>
                </a:lnTo>
                <a:lnTo>
                  <a:pt x="58090" y="18560"/>
                </a:lnTo>
                <a:lnTo>
                  <a:pt x="58090" y="18550"/>
                </a:lnTo>
                <a:lnTo>
                  <a:pt x="58090" y="18540"/>
                </a:lnTo>
                <a:lnTo>
                  <a:pt x="58090" y="18530"/>
                </a:lnTo>
                <a:lnTo>
                  <a:pt x="58090" y="18520"/>
                </a:lnTo>
                <a:lnTo>
                  <a:pt x="58090" y="18510"/>
                </a:lnTo>
                <a:lnTo>
                  <a:pt x="58100" y="18510"/>
                </a:lnTo>
                <a:lnTo>
                  <a:pt x="58110" y="18500"/>
                </a:lnTo>
                <a:lnTo>
                  <a:pt x="58120" y="18500"/>
                </a:lnTo>
                <a:lnTo>
                  <a:pt x="58130" y="18500"/>
                </a:lnTo>
                <a:lnTo>
                  <a:pt x="58140" y="18500"/>
                </a:lnTo>
                <a:lnTo>
                  <a:pt x="58150" y="18490"/>
                </a:lnTo>
                <a:lnTo>
                  <a:pt x="58160" y="18490"/>
                </a:lnTo>
                <a:lnTo>
                  <a:pt x="58170" y="18490"/>
                </a:lnTo>
                <a:lnTo>
                  <a:pt x="58180" y="18490"/>
                </a:lnTo>
                <a:lnTo>
                  <a:pt x="58190" y="18490"/>
                </a:lnTo>
                <a:lnTo>
                  <a:pt x="58190" y="18480"/>
                </a:lnTo>
                <a:lnTo>
                  <a:pt x="58200" y="18480"/>
                </a:lnTo>
                <a:lnTo>
                  <a:pt x="58210" y="18480"/>
                </a:lnTo>
                <a:lnTo>
                  <a:pt x="58220" y="18480"/>
                </a:lnTo>
                <a:lnTo>
                  <a:pt x="58230" y="18480"/>
                </a:lnTo>
                <a:lnTo>
                  <a:pt x="58230" y="18470"/>
                </a:lnTo>
                <a:lnTo>
                  <a:pt x="58240" y="18470"/>
                </a:lnTo>
                <a:lnTo>
                  <a:pt x="58250" y="18460"/>
                </a:lnTo>
                <a:lnTo>
                  <a:pt x="58260" y="18460"/>
                </a:lnTo>
                <a:lnTo>
                  <a:pt x="58260" y="18450"/>
                </a:lnTo>
                <a:lnTo>
                  <a:pt x="58260" y="18440"/>
                </a:lnTo>
                <a:lnTo>
                  <a:pt x="58260" y="18430"/>
                </a:lnTo>
                <a:lnTo>
                  <a:pt x="58260" y="18420"/>
                </a:lnTo>
                <a:lnTo>
                  <a:pt x="58260" y="18410"/>
                </a:lnTo>
                <a:lnTo>
                  <a:pt x="58250" y="18410"/>
                </a:lnTo>
                <a:lnTo>
                  <a:pt x="58250" y="18400"/>
                </a:lnTo>
                <a:lnTo>
                  <a:pt x="58240" y="18400"/>
                </a:lnTo>
                <a:lnTo>
                  <a:pt x="58230" y="18390"/>
                </a:lnTo>
                <a:lnTo>
                  <a:pt x="58230" y="18380"/>
                </a:lnTo>
                <a:lnTo>
                  <a:pt x="58220" y="18380"/>
                </a:lnTo>
                <a:lnTo>
                  <a:pt x="58210" y="18370"/>
                </a:lnTo>
                <a:lnTo>
                  <a:pt x="58200" y="18370"/>
                </a:lnTo>
                <a:lnTo>
                  <a:pt x="58190" y="18370"/>
                </a:lnTo>
                <a:lnTo>
                  <a:pt x="58190" y="18360"/>
                </a:lnTo>
                <a:lnTo>
                  <a:pt x="58180" y="18360"/>
                </a:lnTo>
                <a:lnTo>
                  <a:pt x="58170" y="18370"/>
                </a:lnTo>
                <a:lnTo>
                  <a:pt x="58160" y="18370"/>
                </a:lnTo>
                <a:lnTo>
                  <a:pt x="58150" y="18370"/>
                </a:lnTo>
                <a:lnTo>
                  <a:pt x="58150" y="18360"/>
                </a:lnTo>
                <a:lnTo>
                  <a:pt x="58140" y="18360"/>
                </a:lnTo>
                <a:lnTo>
                  <a:pt x="58130" y="18360"/>
                </a:lnTo>
                <a:lnTo>
                  <a:pt x="58120" y="18360"/>
                </a:lnTo>
                <a:lnTo>
                  <a:pt x="58110" y="18360"/>
                </a:lnTo>
                <a:lnTo>
                  <a:pt x="58100" y="18350"/>
                </a:lnTo>
                <a:lnTo>
                  <a:pt x="58090" y="18350"/>
                </a:lnTo>
                <a:lnTo>
                  <a:pt x="58080" y="18350"/>
                </a:lnTo>
                <a:lnTo>
                  <a:pt x="58070" y="18350"/>
                </a:lnTo>
                <a:lnTo>
                  <a:pt x="58060" y="18350"/>
                </a:lnTo>
                <a:lnTo>
                  <a:pt x="58050" y="18350"/>
                </a:lnTo>
                <a:lnTo>
                  <a:pt x="58040" y="18350"/>
                </a:lnTo>
                <a:lnTo>
                  <a:pt x="58030" y="18350"/>
                </a:lnTo>
                <a:lnTo>
                  <a:pt x="58030" y="18340"/>
                </a:lnTo>
                <a:lnTo>
                  <a:pt x="58030" y="18330"/>
                </a:lnTo>
                <a:lnTo>
                  <a:pt x="58020" y="18330"/>
                </a:lnTo>
                <a:lnTo>
                  <a:pt x="58020" y="18320"/>
                </a:lnTo>
                <a:lnTo>
                  <a:pt x="58020" y="18310"/>
                </a:lnTo>
                <a:lnTo>
                  <a:pt x="58020" y="18300"/>
                </a:lnTo>
                <a:lnTo>
                  <a:pt x="58020" y="18290"/>
                </a:lnTo>
                <a:lnTo>
                  <a:pt x="58010" y="18280"/>
                </a:lnTo>
                <a:lnTo>
                  <a:pt x="58010" y="18270"/>
                </a:lnTo>
                <a:lnTo>
                  <a:pt x="58010" y="18260"/>
                </a:lnTo>
                <a:lnTo>
                  <a:pt x="58010" y="18250"/>
                </a:lnTo>
                <a:lnTo>
                  <a:pt x="58000" y="18250"/>
                </a:lnTo>
                <a:lnTo>
                  <a:pt x="58000" y="18240"/>
                </a:lnTo>
                <a:lnTo>
                  <a:pt x="57990" y="18230"/>
                </a:lnTo>
                <a:lnTo>
                  <a:pt x="57990" y="18220"/>
                </a:lnTo>
                <a:lnTo>
                  <a:pt x="57980" y="18210"/>
                </a:lnTo>
                <a:lnTo>
                  <a:pt x="57980" y="18200"/>
                </a:lnTo>
                <a:lnTo>
                  <a:pt x="57970" y="18200"/>
                </a:lnTo>
                <a:lnTo>
                  <a:pt x="57970" y="18190"/>
                </a:lnTo>
                <a:lnTo>
                  <a:pt x="57960" y="18180"/>
                </a:lnTo>
                <a:lnTo>
                  <a:pt x="57960" y="18170"/>
                </a:lnTo>
                <a:lnTo>
                  <a:pt x="57950" y="18160"/>
                </a:lnTo>
                <a:lnTo>
                  <a:pt x="57950" y="18150"/>
                </a:lnTo>
                <a:lnTo>
                  <a:pt x="57940" y="18140"/>
                </a:lnTo>
                <a:lnTo>
                  <a:pt x="57930" y="18130"/>
                </a:lnTo>
                <a:lnTo>
                  <a:pt x="57920" y="18120"/>
                </a:lnTo>
                <a:lnTo>
                  <a:pt x="57910" y="18120"/>
                </a:lnTo>
                <a:lnTo>
                  <a:pt x="57910" y="18110"/>
                </a:lnTo>
                <a:lnTo>
                  <a:pt x="57900" y="18110"/>
                </a:lnTo>
                <a:lnTo>
                  <a:pt x="57890" y="18110"/>
                </a:lnTo>
                <a:lnTo>
                  <a:pt x="57880" y="18110"/>
                </a:lnTo>
                <a:lnTo>
                  <a:pt x="57880" y="18100"/>
                </a:lnTo>
                <a:lnTo>
                  <a:pt x="57870" y="18100"/>
                </a:lnTo>
                <a:lnTo>
                  <a:pt x="57870" y="18090"/>
                </a:lnTo>
                <a:lnTo>
                  <a:pt x="57860" y="18090"/>
                </a:lnTo>
                <a:lnTo>
                  <a:pt x="57860" y="18080"/>
                </a:lnTo>
                <a:lnTo>
                  <a:pt x="57860" y="18070"/>
                </a:lnTo>
                <a:lnTo>
                  <a:pt x="57860" y="18060"/>
                </a:lnTo>
                <a:lnTo>
                  <a:pt x="57860" y="18050"/>
                </a:lnTo>
                <a:lnTo>
                  <a:pt x="57860" y="18040"/>
                </a:lnTo>
                <a:lnTo>
                  <a:pt x="57860" y="18030"/>
                </a:lnTo>
                <a:lnTo>
                  <a:pt x="57860" y="18020"/>
                </a:lnTo>
                <a:lnTo>
                  <a:pt x="57870" y="18010"/>
                </a:lnTo>
                <a:lnTo>
                  <a:pt x="57880" y="18000"/>
                </a:lnTo>
                <a:lnTo>
                  <a:pt x="57890" y="18000"/>
                </a:lnTo>
                <a:lnTo>
                  <a:pt x="57890" y="17990"/>
                </a:lnTo>
                <a:lnTo>
                  <a:pt x="57900" y="17990"/>
                </a:lnTo>
                <a:lnTo>
                  <a:pt x="57910" y="17990"/>
                </a:lnTo>
                <a:lnTo>
                  <a:pt x="57920" y="17990"/>
                </a:lnTo>
                <a:lnTo>
                  <a:pt x="57930" y="17990"/>
                </a:lnTo>
                <a:lnTo>
                  <a:pt x="57940" y="17990"/>
                </a:lnTo>
                <a:lnTo>
                  <a:pt x="57950" y="17990"/>
                </a:lnTo>
                <a:lnTo>
                  <a:pt x="57960" y="17990"/>
                </a:lnTo>
                <a:lnTo>
                  <a:pt x="57970" y="17990"/>
                </a:lnTo>
                <a:lnTo>
                  <a:pt x="57970" y="17980"/>
                </a:lnTo>
                <a:lnTo>
                  <a:pt x="57980" y="17980"/>
                </a:lnTo>
                <a:lnTo>
                  <a:pt x="57980" y="17970"/>
                </a:lnTo>
                <a:lnTo>
                  <a:pt x="57990" y="17960"/>
                </a:lnTo>
                <a:lnTo>
                  <a:pt x="57990" y="17950"/>
                </a:lnTo>
                <a:lnTo>
                  <a:pt x="57990" y="17940"/>
                </a:lnTo>
                <a:lnTo>
                  <a:pt x="57990" y="17930"/>
                </a:lnTo>
                <a:lnTo>
                  <a:pt x="57990" y="17920"/>
                </a:lnTo>
                <a:lnTo>
                  <a:pt x="57980" y="17910"/>
                </a:lnTo>
                <a:lnTo>
                  <a:pt x="57980" y="17900"/>
                </a:lnTo>
                <a:lnTo>
                  <a:pt x="57980" y="17890"/>
                </a:lnTo>
                <a:lnTo>
                  <a:pt x="57980" y="17880"/>
                </a:lnTo>
                <a:lnTo>
                  <a:pt x="57970" y="17880"/>
                </a:lnTo>
                <a:lnTo>
                  <a:pt x="57970" y="17870"/>
                </a:lnTo>
                <a:lnTo>
                  <a:pt x="57960" y="17870"/>
                </a:lnTo>
                <a:lnTo>
                  <a:pt x="57960" y="17860"/>
                </a:lnTo>
                <a:lnTo>
                  <a:pt x="57960" y="17850"/>
                </a:lnTo>
                <a:lnTo>
                  <a:pt x="57950" y="17840"/>
                </a:lnTo>
                <a:lnTo>
                  <a:pt x="57950" y="17830"/>
                </a:lnTo>
                <a:lnTo>
                  <a:pt x="57950" y="17820"/>
                </a:lnTo>
                <a:lnTo>
                  <a:pt x="57950" y="17810"/>
                </a:lnTo>
                <a:lnTo>
                  <a:pt x="57950" y="17800"/>
                </a:lnTo>
                <a:lnTo>
                  <a:pt x="57950" y="17790"/>
                </a:lnTo>
                <a:lnTo>
                  <a:pt x="57960" y="17790"/>
                </a:lnTo>
                <a:lnTo>
                  <a:pt x="57960" y="17780"/>
                </a:lnTo>
                <a:lnTo>
                  <a:pt x="57970" y="17770"/>
                </a:lnTo>
                <a:lnTo>
                  <a:pt x="57980" y="17770"/>
                </a:lnTo>
                <a:lnTo>
                  <a:pt x="57980" y="17760"/>
                </a:lnTo>
                <a:lnTo>
                  <a:pt x="57990" y="17760"/>
                </a:lnTo>
                <a:lnTo>
                  <a:pt x="58000" y="17760"/>
                </a:lnTo>
                <a:lnTo>
                  <a:pt x="58000" y="17750"/>
                </a:lnTo>
                <a:lnTo>
                  <a:pt x="58010" y="17750"/>
                </a:lnTo>
                <a:lnTo>
                  <a:pt x="58020" y="17750"/>
                </a:lnTo>
                <a:lnTo>
                  <a:pt x="58020" y="17740"/>
                </a:lnTo>
                <a:lnTo>
                  <a:pt x="58030" y="17740"/>
                </a:lnTo>
                <a:lnTo>
                  <a:pt x="58040" y="17740"/>
                </a:lnTo>
                <a:lnTo>
                  <a:pt x="58050" y="17740"/>
                </a:lnTo>
                <a:lnTo>
                  <a:pt x="58050" y="17730"/>
                </a:lnTo>
                <a:lnTo>
                  <a:pt x="58060" y="17730"/>
                </a:lnTo>
                <a:lnTo>
                  <a:pt x="58070" y="17730"/>
                </a:lnTo>
                <a:lnTo>
                  <a:pt x="58080" y="17720"/>
                </a:lnTo>
                <a:lnTo>
                  <a:pt x="58090" y="17720"/>
                </a:lnTo>
                <a:lnTo>
                  <a:pt x="58100" y="17720"/>
                </a:lnTo>
                <a:lnTo>
                  <a:pt x="58110" y="17720"/>
                </a:lnTo>
                <a:lnTo>
                  <a:pt x="58120" y="17710"/>
                </a:lnTo>
                <a:lnTo>
                  <a:pt x="58130" y="17710"/>
                </a:lnTo>
                <a:lnTo>
                  <a:pt x="58140" y="17700"/>
                </a:lnTo>
                <a:lnTo>
                  <a:pt x="58150" y="17700"/>
                </a:lnTo>
                <a:lnTo>
                  <a:pt x="58150" y="17690"/>
                </a:lnTo>
                <a:lnTo>
                  <a:pt x="58160" y="17690"/>
                </a:lnTo>
                <a:lnTo>
                  <a:pt x="58170" y="17680"/>
                </a:lnTo>
                <a:lnTo>
                  <a:pt x="58180" y="17670"/>
                </a:lnTo>
                <a:lnTo>
                  <a:pt x="58190" y="17660"/>
                </a:lnTo>
                <a:lnTo>
                  <a:pt x="58190" y="17650"/>
                </a:lnTo>
                <a:lnTo>
                  <a:pt x="58200" y="17650"/>
                </a:lnTo>
                <a:lnTo>
                  <a:pt x="58200" y="17640"/>
                </a:lnTo>
                <a:lnTo>
                  <a:pt x="58200" y="17630"/>
                </a:lnTo>
                <a:lnTo>
                  <a:pt x="58200" y="17620"/>
                </a:lnTo>
                <a:lnTo>
                  <a:pt x="58200" y="17610"/>
                </a:lnTo>
                <a:lnTo>
                  <a:pt x="58190" y="17600"/>
                </a:lnTo>
                <a:lnTo>
                  <a:pt x="58180" y="17600"/>
                </a:lnTo>
                <a:lnTo>
                  <a:pt x="58180" y="17590"/>
                </a:lnTo>
                <a:lnTo>
                  <a:pt x="58170" y="17590"/>
                </a:lnTo>
                <a:lnTo>
                  <a:pt x="58160" y="17590"/>
                </a:lnTo>
                <a:lnTo>
                  <a:pt x="58160" y="17580"/>
                </a:lnTo>
                <a:lnTo>
                  <a:pt x="58150" y="17580"/>
                </a:lnTo>
                <a:lnTo>
                  <a:pt x="58140" y="17570"/>
                </a:lnTo>
                <a:lnTo>
                  <a:pt x="58130" y="17560"/>
                </a:lnTo>
                <a:lnTo>
                  <a:pt x="58120" y="17550"/>
                </a:lnTo>
                <a:lnTo>
                  <a:pt x="58110" y="17550"/>
                </a:lnTo>
                <a:lnTo>
                  <a:pt x="58110" y="17540"/>
                </a:lnTo>
                <a:lnTo>
                  <a:pt x="58110" y="17530"/>
                </a:lnTo>
                <a:lnTo>
                  <a:pt x="58100" y="17530"/>
                </a:lnTo>
                <a:lnTo>
                  <a:pt x="58100" y="17520"/>
                </a:lnTo>
                <a:lnTo>
                  <a:pt x="58100" y="17510"/>
                </a:lnTo>
                <a:lnTo>
                  <a:pt x="58090" y="17500"/>
                </a:lnTo>
                <a:lnTo>
                  <a:pt x="58090" y="17490"/>
                </a:lnTo>
                <a:lnTo>
                  <a:pt x="58090" y="17480"/>
                </a:lnTo>
                <a:lnTo>
                  <a:pt x="58090" y="17470"/>
                </a:lnTo>
                <a:lnTo>
                  <a:pt x="58090" y="17460"/>
                </a:lnTo>
                <a:lnTo>
                  <a:pt x="58100" y="17460"/>
                </a:lnTo>
                <a:lnTo>
                  <a:pt x="58100" y="17450"/>
                </a:lnTo>
                <a:lnTo>
                  <a:pt x="58110" y="17450"/>
                </a:lnTo>
                <a:lnTo>
                  <a:pt x="58110" y="17440"/>
                </a:lnTo>
                <a:lnTo>
                  <a:pt x="58120" y="17440"/>
                </a:lnTo>
                <a:lnTo>
                  <a:pt x="58120" y="17430"/>
                </a:lnTo>
                <a:lnTo>
                  <a:pt x="58120" y="17420"/>
                </a:lnTo>
                <a:lnTo>
                  <a:pt x="58130" y="17420"/>
                </a:lnTo>
                <a:lnTo>
                  <a:pt x="58130" y="17410"/>
                </a:lnTo>
                <a:lnTo>
                  <a:pt x="58130" y="17400"/>
                </a:lnTo>
                <a:lnTo>
                  <a:pt x="58140" y="17400"/>
                </a:lnTo>
                <a:lnTo>
                  <a:pt x="58140" y="17390"/>
                </a:lnTo>
                <a:lnTo>
                  <a:pt x="58140" y="17380"/>
                </a:lnTo>
                <a:lnTo>
                  <a:pt x="58140" y="17370"/>
                </a:lnTo>
                <a:lnTo>
                  <a:pt x="58140" y="17360"/>
                </a:lnTo>
                <a:lnTo>
                  <a:pt x="58150" y="17360"/>
                </a:lnTo>
                <a:lnTo>
                  <a:pt x="58150" y="17350"/>
                </a:lnTo>
                <a:lnTo>
                  <a:pt x="58150" y="17340"/>
                </a:lnTo>
                <a:lnTo>
                  <a:pt x="58150" y="17330"/>
                </a:lnTo>
                <a:lnTo>
                  <a:pt x="58140" y="17320"/>
                </a:lnTo>
                <a:lnTo>
                  <a:pt x="58140" y="17310"/>
                </a:lnTo>
                <a:lnTo>
                  <a:pt x="58130" y="17310"/>
                </a:lnTo>
                <a:lnTo>
                  <a:pt x="58120" y="17310"/>
                </a:lnTo>
                <a:lnTo>
                  <a:pt x="58120" y="17300"/>
                </a:lnTo>
                <a:lnTo>
                  <a:pt x="58110" y="17300"/>
                </a:lnTo>
                <a:lnTo>
                  <a:pt x="58100" y="17300"/>
                </a:lnTo>
                <a:lnTo>
                  <a:pt x="58090" y="17290"/>
                </a:lnTo>
                <a:lnTo>
                  <a:pt x="58080" y="17290"/>
                </a:lnTo>
                <a:lnTo>
                  <a:pt x="58070" y="17290"/>
                </a:lnTo>
                <a:lnTo>
                  <a:pt x="58070" y="17280"/>
                </a:lnTo>
                <a:lnTo>
                  <a:pt x="58060" y="17280"/>
                </a:lnTo>
                <a:lnTo>
                  <a:pt x="58050" y="17280"/>
                </a:lnTo>
                <a:lnTo>
                  <a:pt x="58050" y="17270"/>
                </a:lnTo>
                <a:lnTo>
                  <a:pt x="58040" y="17270"/>
                </a:lnTo>
                <a:lnTo>
                  <a:pt x="58040" y="17260"/>
                </a:lnTo>
                <a:lnTo>
                  <a:pt x="58030" y="17260"/>
                </a:lnTo>
                <a:lnTo>
                  <a:pt x="58020" y="17260"/>
                </a:lnTo>
                <a:lnTo>
                  <a:pt x="58020" y="17250"/>
                </a:lnTo>
                <a:lnTo>
                  <a:pt x="58010" y="17250"/>
                </a:lnTo>
                <a:lnTo>
                  <a:pt x="58000" y="17250"/>
                </a:lnTo>
                <a:lnTo>
                  <a:pt x="58000" y="17240"/>
                </a:lnTo>
                <a:lnTo>
                  <a:pt x="57990" y="17240"/>
                </a:lnTo>
                <a:lnTo>
                  <a:pt x="57980" y="17230"/>
                </a:lnTo>
                <a:lnTo>
                  <a:pt x="57970" y="17220"/>
                </a:lnTo>
                <a:lnTo>
                  <a:pt x="57960" y="17220"/>
                </a:lnTo>
                <a:lnTo>
                  <a:pt x="57950" y="17210"/>
                </a:lnTo>
                <a:lnTo>
                  <a:pt x="57940" y="17210"/>
                </a:lnTo>
                <a:lnTo>
                  <a:pt x="57930" y="17200"/>
                </a:lnTo>
                <a:lnTo>
                  <a:pt x="57930" y="17190"/>
                </a:lnTo>
                <a:lnTo>
                  <a:pt x="57920" y="17190"/>
                </a:lnTo>
                <a:lnTo>
                  <a:pt x="57920" y="17180"/>
                </a:lnTo>
                <a:lnTo>
                  <a:pt x="57910" y="17180"/>
                </a:lnTo>
                <a:lnTo>
                  <a:pt x="57910" y="17170"/>
                </a:lnTo>
                <a:lnTo>
                  <a:pt x="57910" y="17160"/>
                </a:lnTo>
                <a:lnTo>
                  <a:pt x="57900" y="17160"/>
                </a:lnTo>
                <a:lnTo>
                  <a:pt x="57910" y="17150"/>
                </a:lnTo>
                <a:lnTo>
                  <a:pt x="57910" y="17140"/>
                </a:lnTo>
                <a:lnTo>
                  <a:pt x="57920" y="17130"/>
                </a:lnTo>
                <a:lnTo>
                  <a:pt x="57920" y="17120"/>
                </a:lnTo>
                <a:lnTo>
                  <a:pt x="57930" y="17110"/>
                </a:lnTo>
                <a:lnTo>
                  <a:pt x="57930" y="17100"/>
                </a:lnTo>
                <a:lnTo>
                  <a:pt x="57940" y="17100"/>
                </a:lnTo>
                <a:lnTo>
                  <a:pt x="57940" y="17090"/>
                </a:lnTo>
                <a:lnTo>
                  <a:pt x="57950" y="17090"/>
                </a:lnTo>
                <a:lnTo>
                  <a:pt x="57950" y="17080"/>
                </a:lnTo>
                <a:lnTo>
                  <a:pt x="57950" y="17070"/>
                </a:lnTo>
                <a:lnTo>
                  <a:pt x="57960" y="17070"/>
                </a:lnTo>
                <a:lnTo>
                  <a:pt x="57970" y="17070"/>
                </a:lnTo>
                <a:lnTo>
                  <a:pt x="57970" y="17060"/>
                </a:lnTo>
                <a:lnTo>
                  <a:pt x="57970" y="17050"/>
                </a:lnTo>
                <a:lnTo>
                  <a:pt x="57980" y="17050"/>
                </a:lnTo>
                <a:lnTo>
                  <a:pt x="57980" y="17040"/>
                </a:lnTo>
                <a:lnTo>
                  <a:pt x="57990" y="17030"/>
                </a:lnTo>
                <a:lnTo>
                  <a:pt x="57980" y="17030"/>
                </a:lnTo>
                <a:lnTo>
                  <a:pt x="57980" y="17020"/>
                </a:lnTo>
                <a:lnTo>
                  <a:pt x="57990" y="17010"/>
                </a:lnTo>
                <a:lnTo>
                  <a:pt x="57990" y="17000"/>
                </a:lnTo>
                <a:lnTo>
                  <a:pt x="57990" y="16990"/>
                </a:lnTo>
                <a:lnTo>
                  <a:pt x="57990" y="16980"/>
                </a:lnTo>
                <a:lnTo>
                  <a:pt x="57990" y="16970"/>
                </a:lnTo>
                <a:lnTo>
                  <a:pt x="57990" y="16960"/>
                </a:lnTo>
                <a:lnTo>
                  <a:pt x="58000" y="16950"/>
                </a:lnTo>
                <a:lnTo>
                  <a:pt x="58000" y="16940"/>
                </a:lnTo>
                <a:lnTo>
                  <a:pt x="58000" y="16930"/>
                </a:lnTo>
                <a:lnTo>
                  <a:pt x="58010" y="16920"/>
                </a:lnTo>
                <a:lnTo>
                  <a:pt x="58010" y="16910"/>
                </a:lnTo>
                <a:lnTo>
                  <a:pt x="58010" y="16900"/>
                </a:lnTo>
                <a:lnTo>
                  <a:pt x="58000" y="16900"/>
                </a:lnTo>
                <a:lnTo>
                  <a:pt x="58000" y="16890"/>
                </a:lnTo>
                <a:lnTo>
                  <a:pt x="58000" y="16880"/>
                </a:lnTo>
                <a:lnTo>
                  <a:pt x="57990" y="16870"/>
                </a:lnTo>
                <a:lnTo>
                  <a:pt x="57990" y="16860"/>
                </a:lnTo>
                <a:lnTo>
                  <a:pt x="57980" y="16850"/>
                </a:lnTo>
                <a:lnTo>
                  <a:pt x="57970" y="16850"/>
                </a:lnTo>
                <a:lnTo>
                  <a:pt x="57970" y="16840"/>
                </a:lnTo>
                <a:lnTo>
                  <a:pt x="57970" y="16830"/>
                </a:lnTo>
                <a:lnTo>
                  <a:pt x="57960" y="16820"/>
                </a:lnTo>
                <a:lnTo>
                  <a:pt x="57970" y="16810"/>
                </a:lnTo>
                <a:lnTo>
                  <a:pt x="57970" y="16800"/>
                </a:lnTo>
                <a:lnTo>
                  <a:pt x="57980" y="16800"/>
                </a:lnTo>
                <a:lnTo>
                  <a:pt x="57980" y="16790"/>
                </a:lnTo>
                <a:lnTo>
                  <a:pt x="57980" y="16780"/>
                </a:lnTo>
                <a:lnTo>
                  <a:pt x="57970" y="16780"/>
                </a:lnTo>
                <a:lnTo>
                  <a:pt x="57970" y="16770"/>
                </a:lnTo>
                <a:lnTo>
                  <a:pt x="57970" y="16760"/>
                </a:lnTo>
                <a:lnTo>
                  <a:pt x="57980" y="16760"/>
                </a:lnTo>
                <a:lnTo>
                  <a:pt x="57980" y="16750"/>
                </a:lnTo>
                <a:lnTo>
                  <a:pt x="57990" y="16750"/>
                </a:lnTo>
                <a:lnTo>
                  <a:pt x="57990" y="16740"/>
                </a:lnTo>
                <a:lnTo>
                  <a:pt x="58000" y="16740"/>
                </a:lnTo>
                <a:lnTo>
                  <a:pt x="58010" y="16730"/>
                </a:lnTo>
                <a:lnTo>
                  <a:pt x="58020" y="16730"/>
                </a:lnTo>
                <a:lnTo>
                  <a:pt x="58020" y="16720"/>
                </a:lnTo>
                <a:lnTo>
                  <a:pt x="58030" y="16720"/>
                </a:lnTo>
                <a:lnTo>
                  <a:pt x="58030" y="16710"/>
                </a:lnTo>
                <a:lnTo>
                  <a:pt x="58040" y="16710"/>
                </a:lnTo>
                <a:lnTo>
                  <a:pt x="58040" y="16700"/>
                </a:lnTo>
                <a:lnTo>
                  <a:pt x="58050" y="16700"/>
                </a:lnTo>
                <a:lnTo>
                  <a:pt x="58050" y="16690"/>
                </a:lnTo>
                <a:lnTo>
                  <a:pt x="58050" y="16680"/>
                </a:lnTo>
                <a:lnTo>
                  <a:pt x="58060" y="16680"/>
                </a:lnTo>
                <a:lnTo>
                  <a:pt x="58060" y="16670"/>
                </a:lnTo>
                <a:lnTo>
                  <a:pt x="58070" y="16660"/>
                </a:lnTo>
                <a:lnTo>
                  <a:pt x="58070" y="16650"/>
                </a:lnTo>
                <a:lnTo>
                  <a:pt x="58070" y="16640"/>
                </a:lnTo>
                <a:lnTo>
                  <a:pt x="58060" y="16640"/>
                </a:lnTo>
                <a:lnTo>
                  <a:pt x="58060" y="16630"/>
                </a:lnTo>
                <a:lnTo>
                  <a:pt x="58050" y="16620"/>
                </a:lnTo>
                <a:lnTo>
                  <a:pt x="58060" y="16610"/>
                </a:lnTo>
                <a:lnTo>
                  <a:pt x="58060" y="16600"/>
                </a:lnTo>
                <a:lnTo>
                  <a:pt x="58070" y="16600"/>
                </a:lnTo>
                <a:lnTo>
                  <a:pt x="58080" y="16600"/>
                </a:lnTo>
                <a:lnTo>
                  <a:pt x="58090" y="16590"/>
                </a:lnTo>
                <a:lnTo>
                  <a:pt x="58100" y="16590"/>
                </a:lnTo>
                <a:lnTo>
                  <a:pt x="58110" y="16590"/>
                </a:lnTo>
                <a:lnTo>
                  <a:pt x="58120" y="16590"/>
                </a:lnTo>
                <a:lnTo>
                  <a:pt x="58120" y="16600"/>
                </a:lnTo>
                <a:lnTo>
                  <a:pt x="58130" y="16600"/>
                </a:lnTo>
                <a:lnTo>
                  <a:pt x="58140" y="16600"/>
                </a:lnTo>
                <a:lnTo>
                  <a:pt x="58150" y="16600"/>
                </a:lnTo>
                <a:lnTo>
                  <a:pt x="58160" y="16600"/>
                </a:lnTo>
                <a:lnTo>
                  <a:pt x="58170" y="16600"/>
                </a:lnTo>
                <a:lnTo>
                  <a:pt x="58180" y="16600"/>
                </a:lnTo>
                <a:lnTo>
                  <a:pt x="58190" y="16600"/>
                </a:lnTo>
                <a:lnTo>
                  <a:pt x="58190" y="16610"/>
                </a:lnTo>
                <a:lnTo>
                  <a:pt x="58200" y="16610"/>
                </a:lnTo>
                <a:lnTo>
                  <a:pt x="58210" y="16610"/>
                </a:lnTo>
                <a:lnTo>
                  <a:pt x="58220" y="16610"/>
                </a:lnTo>
                <a:lnTo>
                  <a:pt x="58220" y="16620"/>
                </a:lnTo>
                <a:lnTo>
                  <a:pt x="58230" y="16610"/>
                </a:lnTo>
                <a:lnTo>
                  <a:pt x="58240" y="16610"/>
                </a:lnTo>
                <a:lnTo>
                  <a:pt x="58240" y="16620"/>
                </a:lnTo>
                <a:lnTo>
                  <a:pt x="58250" y="16620"/>
                </a:lnTo>
                <a:lnTo>
                  <a:pt x="58260" y="16620"/>
                </a:lnTo>
                <a:lnTo>
                  <a:pt x="58270" y="16620"/>
                </a:lnTo>
                <a:lnTo>
                  <a:pt x="58270" y="16630"/>
                </a:lnTo>
                <a:lnTo>
                  <a:pt x="58280" y="16630"/>
                </a:lnTo>
                <a:lnTo>
                  <a:pt x="58280" y="16620"/>
                </a:lnTo>
                <a:lnTo>
                  <a:pt x="58290" y="16630"/>
                </a:lnTo>
                <a:lnTo>
                  <a:pt x="58300" y="16630"/>
                </a:lnTo>
                <a:lnTo>
                  <a:pt x="58310" y="16630"/>
                </a:lnTo>
                <a:lnTo>
                  <a:pt x="58310" y="16620"/>
                </a:lnTo>
                <a:lnTo>
                  <a:pt x="58320" y="16620"/>
                </a:lnTo>
                <a:lnTo>
                  <a:pt x="58330" y="16620"/>
                </a:lnTo>
                <a:lnTo>
                  <a:pt x="58340" y="16620"/>
                </a:lnTo>
                <a:lnTo>
                  <a:pt x="58350" y="16620"/>
                </a:lnTo>
                <a:lnTo>
                  <a:pt x="58360" y="16610"/>
                </a:lnTo>
                <a:lnTo>
                  <a:pt x="58360" y="16600"/>
                </a:lnTo>
                <a:lnTo>
                  <a:pt x="58360" y="16590"/>
                </a:lnTo>
                <a:lnTo>
                  <a:pt x="58360" y="16580"/>
                </a:lnTo>
                <a:lnTo>
                  <a:pt x="58370" y="16580"/>
                </a:lnTo>
                <a:lnTo>
                  <a:pt x="58370" y="16570"/>
                </a:lnTo>
                <a:lnTo>
                  <a:pt x="58370" y="16560"/>
                </a:lnTo>
                <a:lnTo>
                  <a:pt x="58370" y="16550"/>
                </a:lnTo>
                <a:lnTo>
                  <a:pt x="58360" y="16550"/>
                </a:lnTo>
                <a:lnTo>
                  <a:pt x="58360" y="16540"/>
                </a:lnTo>
                <a:lnTo>
                  <a:pt x="58350" y="16540"/>
                </a:lnTo>
                <a:lnTo>
                  <a:pt x="58350" y="16530"/>
                </a:lnTo>
                <a:lnTo>
                  <a:pt x="58350" y="16520"/>
                </a:lnTo>
                <a:lnTo>
                  <a:pt x="58340" y="16520"/>
                </a:lnTo>
                <a:lnTo>
                  <a:pt x="58340" y="16510"/>
                </a:lnTo>
                <a:lnTo>
                  <a:pt x="58330" y="16510"/>
                </a:lnTo>
                <a:lnTo>
                  <a:pt x="58330" y="16500"/>
                </a:lnTo>
                <a:lnTo>
                  <a:pt x="58330" y="16490"/>
                </a:lnTo>
                <a:lnTo>
                  <a:pt x="58320" y="16490"/>
                </a:lnTo>
                <a:lnTo>
                  <a:pt x="58320" y="16480"/>
                </a:lnTo>
                <a:lnTo>
                  <a:pt x="58320" y="16470"/>
                </a:lnTo>
                <a:lnTo>
                  <a:pt x="58310" y="16470"/>
                </a:lnTo>
                <a:lnTo>
                  <a:pt x="58310" y="16460"/>
                </a:lnTo>
                <a:lnTo>
                  <a:pt x="58300" y="16450"/>
                </a:lnTo>
                <a:lnTo>
                  <a:pt x="58300" y="16440"/>
                </a:lnTo>
                <a:lnTo>
                  <a:pt x="58290" y="16440"/>
                </a:lnTo>
                <a:lnTo>
                  <a:pt x="58280" y="16430"/>
                </a:lnTo>
                <a:lnTo>
                  <a:pt x="58280" y="16420"/>
                </a:lnTo>
                <a:lnTo>
                  <a:pt x="58270" y="16420"/>
                </a:lnTo>
                <a:lnTo>
                  <a:pt x="58270" y="16410"/>
                </a:lnTo>
                <a:lnTo>
                  <a:pt x="58260" y="16410"/>
                </a:lnTo>
                <a:lnTo>
                  <a:pt x="58250" y="16410"/>
                </a:lnTo>
                <a:lnTo>
                  <a:pt x="58250" y="16400"/>
                </a:lnTo>
                <a:lnTo>
                  <a:pt x="58240" y="16400"/>
                </a:lnTo>
                <a:lnTo>
                  <a:pt x="58240" y="16390"/>
                </a:lnTo>
                <a:lnTo>
                  <a:pt x="58230" y="16390"/>
                </a:lnTo>
                <a:lnTo>
                  <a:pt x="58220" y="16390"/>
                </a:lnTo>
                <a:lnTo>
                  <a:pt x="58210" y="16390"/>
                </a:lnTo>
                <a:lnTo>
                  <a:pt x="58200" y="16390"/>
                </a:lnTo>
                <a:lnTo>
                  <a:pt x="58200" y="16380"/>
                </a:lnTo>
                <a:lnTo>
                  <a:pt x="58190" y="16380"/>
                </a:lnTo>
                <a:lnTo>
                  <a:pt x="58180" y="16380"/>
                </a:lnTo>
                <a:lnTo>
                  <a:pt x="58170" y="16380"/>
                </a:lnTo>
                <a:lnTo>
                  <a:pt x="58160" y="16380"/>
                </a:lnTo>
                <a:lnTo>
                  <a:pt x="58150" y="16380"/>
                </a:lnTo>
                <a:lnTo>
                  <a:pt x="58140" y="16380"/>
                </a:lnTo>
                <a:lnTo>
                  <a:pt x="58130" y="16380"/>
                </a:lnTo>
                <a:lnTo>
                  <a:pt x="58130" y="16390"/>
                </a:lnTo>
                <a:lnTo>
                  <a:pt x="58120" y="16390"/>
                </a:lnTo>
                <a:lnTo>
                  <a:pt x="58110" y="16390"/>
                </a:lnTo>
                <a:lnTo>
                  <a:pt x="58100" y="16390"/>
                </a:lnTo>
                <a:lnTo>
                  <a:pt x="58090" y="16390"/>
                </a:lnTo>
                <a:lnTo>
                  <a:pt x="58080" y="16400"/>
                </a:lnTo>
                <a:lnTo>
                  <a:pt x="58070" y="16400"/>
                </a:lnTo>
                <a:lnTo>
                  <a:pt x="58060" y="16400"/>
                </a:lnTo>
                <a:lnTo>
                  <a:pt x="58050" y="16400"/>
                </a:lnTo>
                <a:lnTo>
                  <a:pt x="58040" y="16400"/>
                </a:lnTo>
                <a:lnTo>
                  <a:pt x="58030" y="16400"/>
                </a:lnTo>
                <a:lnTo>
                  <a:pt x="58030" y="16390"/>
                </a:lnTo>
                <a:lnTo>
                  <a:pt x="58020" y="16390"/>
                </a:lnTo>
                <a:lnTo>
                  <a:pt x="58010" y="16390"/>
                </a:lnTo>
                <a:lnTo>
                  <a:pt x="58000" y="16390"/>
                </a:lnTo>
                <a:lnTo>
                  <a:pt x="57990" y="16390"/>
                </a:lnTo>
                <a:lnTo>
                  <a:pt x="57980" y="16380"/>
                </a:lnTo>
                <a:lnTo>
                  <a:pt x="57970" y="16380"/>
                </a:lnTo>
                <a:lnTo>
                  <a:pt x="57970" y="16370"/>
                </a:lnTo>
                <a:lnTo>
                  <a:pt x="57960" y="16370"/>
                </a:lnTo>
                <a:lnTo>
                  <a:pt x="57960" y="16360"/>
                </a:lnTo>
                <a:lnTo>
                  <a:pt x="57970" y="16350"/>
                </a:lnTo>
                <a:lnTo>
                  <a:pt x="57960" y="16350"/>
                </a:lnTo>
                <a:lnTo>
                  <a:pt x="57960" y="16340"/>
                </a:lnTo>
                <a:lnTo>
                  <a:pt x="57970" y="16340"/>
                </a:lnTo>
                <a:lnTo>
                  <a:pt x="57970" y="16330"/>
                </a:lnTo>
                <a:lnTo>
                  <a:pt x="57980" y="16320"/>
                </a:lnTo>
                <a:lnTo>
                  <a:pt x="57980" y="16310"/>
                </a:lnTo>
                <a:lnTo>
                  <a:pt x="57980" y="16300"/>
                </a:lnTo>
                <a:lnTo>
                  <a:pt x="57970" y="16290"/>
                </a:lnTo>
                <a:lnTo>
                  <a:pt x="57970" y="16280"/>
                </a:lnTo>
                <a:lnTo>
                  <a:pt x="57980" y="16280"/>
                </a:lnTo>
                <a:lnTo>
                  <a:pt x="57990" y="16280"/>
                </a:lnTo>
                <a:lnTo>
                  <a:pt x="58000" y="16270"/>
                </a:lnTo>
                <a:lnTo>
                  <a:pt x="58010" y="16270"/>
                </a:lnTo>
                <a:lnTo>
                  <a:pt x="58010" y="16260"/>
                </a:lnTo>
                <a:lnTo>
                  <a:pt x="58020" y="16260"/>
                </a:lnTo>
                <a:lnTo>
                  <a:pt x="58020" y="16250"/>
                </a:lnTo>
                <a:lnTo>
                  <a:pt x="58020" y="16240"/>
                </a:lnTo>
                <a:lnTo>
                  <a:pt x="58020" y="16230"/>
                </a:lnTo>
                <a:lnTo>
                  <a:pt x="58020" y="16220"/>
                </a:lnTo>
                <a:lnTo>
                  <a:pt x="58030" y="16220"/>
                </a:lnTo>
                <a:lnTo>
                  <a:pt x="58030" y="16210"/>
                </a:lnTo>
                <a:lnTo>
                  <a:pt x="58030" y="16200"/>
                </a:lnTo>
                <a:lnTo>
                  <a:pt x="58040" y="16200"/>
                </a:lnTo>
                <a:lnTo>
                  <a:pt x="58040" y="16190"/>
                </a:lnTo>
                <a:lnTo>
                  <a:pt x="58040" y="16180"/>
                </a:lnTo>
                <a:lnTo>
                  <a:pt x="58050" y="16180"/>
                </a:lnTo>
                <a:lnTo>
                  <a:pt x="58060" y="16180"/>
                </a:lnTo>
                <a:lnTo>
                  <a:pt x="58060" y="16170"/>
                </a:lnTo>
                <a:lnTo>
                  <a:pt x="58060" y="16160"/>
                </a:lnTo>
                <a:lnTo>
                  <a:pt x="58060" y="16150"/>
                </a:lnTo>
                <a:lnTo>
                  <a:pt x="58070" y="16150"/>
                </a:lnTo>
                <a:lnTo>
                  <a:pt x="58070" y="16140"/>
                </a:lnTo>
                <a:lnTo>
                  <a:pt x="58070" y="16130"/>
                </a:lnTo>
                <a:lnTo>
                  <a:pt x="58070" y="16120"/>
                </a:lnTo>
                <a:lnTo>
                  <a:pt x="58060" y="16120"/>
                </a:lnTo>
                <a:lnTo>
                  <a:pt x="58060" y="16110"/>
                </a:lnTo>
                <a:lnTo>
                  <a:pt x="58060" y="16100"/>
                </a:lnTo>
                <a:lnTo>
                  <a:pt x="58060" y="16090"/>
                </a:lnTo>
                <a:lnTo>
                  <a:pt x="58060" y="16080"/>
                </a:lnTo>
                <a:lnTo>
                  <a:pt x="58070" y="16070"/>
                </a:lnTo>
                <a:lnTo>
                  <a:pt x="58070" y="16060"/>
                </a:lnTo>
                <a:lnTo>
                  <a:pt x="58070" y="16050"/>
                </a:lnTo>
                <a:lnTo>
                  <a:pt x="58070" y="16040"/>
                </a:lnTo>
                <a:lnTo>
                  <a:pt x="58070" y="16030"/>
                </a:lnTo>
                <a:lnTo>
                  <a:pt x="58070" y="16020"/>
                </a:lnTo>
                <a:lnTo>
                  <a:pt x="58070" y="16010"/>
                </a:lnTo>
                <a:lnTo>
                  <a:pt x="58080" y="16010"/>
                </a:lnTo>
                <a:lnTo>
                  <a:pt x="58070" y="16010"/>
                </a:lnTo>
                <a:lnTo>
                  <a:pt x="58070" y="16000"/>
                </a:lnTo>
                <a:lnTo>
                  <a:pt x="58070" y="15990"/>
                </a:lnTo>
                <a:lnTo>
                  <a:pt x="58070" y="15980"/>
                </a:lnTo>
                <a:lnTo>
                  <a:pt x="58070" y="15970"/>
                </a:lnTo>
                <a:lnTo>
                  <a:pt x="58080" y="15970"/>
                </a:lnTo>
                <a:lnTo>
                  <a:pt x="58080" y="15960"/>
                </a:lnTo>
                <a:lnTo>
                  <a:pt x="58080" y="15950"/>
                </a:lnTo>
                <a:lnTo>
                  <a:pt x="58090" y="15950"/>
                </a:lnTo>
                <a:lnTo>
                  <a:pt x="58090" y="15940"/>
                </a:lnTo>
                <a:lnTo>
                  <a:pt x="58100" y="15940"/>
                </a:lnTo>
                <a:lnTo>
                  <a:pt x="58110" y="15930"/>
                </a:lnTo>
                <a:lnTo>
                  <a:pt x="58120" y="15930"/>
                </a:lnTo>
                <a:lnTo>
                  <a:pt x="58120" y="15920"/>
                </a:lnTo>
                <a:lnTo>
                  <a:pt x="58130" y="15910"/>
                </a:lnTo>
                <a:lnTo>
                  <a:pt x="58130" y="15900"/>
                </a:lnTo>
                <a:lnTo>
                  <a:pt x="58140" y="15900"/>
                </a:lnTo>
                <a:lnTo>
                  <a:pt x="58150" y="15900"/>
                </a:lnTo>
                <a:lnTo>
                  <a:pt x="58150" y="15890"/>
                </a:lnTo>
                <a:lnTo>
                  <a:pt x="58160" y="15890"/>
                </a:lnTo>
                <a:lnTo>
                  <a:pt x="58170" y="15880"/>
                </a:lnTo>
                <a:lnTo>
                  <a:pt x="58170" y="15870"/>
                </a:lnTo>
                <a:lnTo>
                  <a:pt x="58170" y="15860"/>
                </a:lnTo>
                <a:lnTo>
                  <a:pt x="58170" y="15850"/>
                </a:lnTo>
                <a:lnTo>
                  <a:pt x="58170" y="15840"/>
                </a:lnTo>
                <a:lnTo>
                  <a:pt x="58170" y="15830"/>
                </a:lnTo>
                <a:lnTo>
                  <a:pt x="58170" y="15820"/>
                </a:lnTo>
                <a:lnTo>
                  <a:pt x="58160" y="15820"/>
                </a:lnTo>
                <a:lnTo>
                  <a:pt x="58150" y="15820"/>
                </a:lnTo>
                <a:lnTo>
                  <a:pt x="58150" y="15810"/>
                </a:lnTo>
                <a:lnTo>
                  <a:pt x="58150" y="15800"/>
                </a:lnTo>
                <a:lnTo>
                  <a:pt x="58150" y="15790"/>
                </a:lnTo>
                <a:lnTo>
                  <a:pt x="58150" y="15780"/>
                </a:lnTo>
                <a:lnTo>
                  <a:pt x="58150" y="15770"/>
                </a:lnTo>
                <a:lnTo>
                  <a:pt x="58150" y="15760"/>
                </a:lnTo>
                <a:lnTo>
                  <a:pt x="58150" y="15750"/>
                </a:lnTo>
                <a:lnTo>
                  <a:pt x="58150" y="15740"/>
                </a:lnTo>
                <a:lnTo>
                  <a:pt x="58150" y="15730"/>
                </a:lnTo>
                <a:lnTo>
                  <a:pt x="58150" y="15720"/>
                </a:lnTo>
                <a:lnTo>
                  <a:pt x="58150" y="15710"/>
                </a:lnTo>
                <a:lnTo>
                  <a:pt x="58150" y="15700"/>
                </a:lnTo>
                <a:lnTo>
                  <a:pt x="56740" y="12960"/>
                </a:lnTo>
                <a:lnTo>
                  <a:pt x="56740" y="11690"/>
                </a:lnTo>
                <a:lnTo>
                  <a:pt x="58140" y="11690"/>
                </a:lnTo>
                <a:lnTo>
                  <a:pt x="58130" y="10890"/>
                </a:lnTo>
                <a:lnTo>
                  <a:pt x="58140" y="10890"/>
                </a:lnTo>
                <a:lnTo>
                  <a:pt x="58150" y="10880"/>
                </a:lnTo>
                <a:lnTo>
                  <a:pt x="58160" y="10870"/>
                </a:lnTo>
                <a:lnTo>
                  <a:pt x="58160" y="10860"/>
                </a:lnTo>
                <a:lnTo>
                  <a:pt x="58160" y="10850"/>
                </a:lnTo>
                <a:lnTo>
                  <a:pt x="58150" y="10840"/>
                </a:lnTo>
                <a:lnTo>
                  <a:pt x="58130" y="10830"/>
                </a:lnTo>
                <a:lnTo>
                  <a:pt x="58130" y="10820"/>
                </a:lnTo>
                <a:lnTo>
                  <a:pt x="58130" y="10810"/>
                </a:lnTo>
                <a:lnTo>
                  <a:pt x="58140" y="10800"/>
                </a:lnTo>
                <a:lnTo>
                  <a:pt x="58150" y="10800"/>
                </a:lnTo>
                <a:lnTo>
                  <a:pt x="58160" y="10800"/>
                </a:lnTo>
                <a:lnTo>
                  <a:pt x="58170" y="10810"/>
                </a:lnTo>
                <a:lnTo>
                  <a:pt x="58180" y="10810"/>
                </a:lnTo>
                <a:lnTo>
                  <a:pt x="58260" y="10850"/>
                </a:lnTo>
                <a:lnTo>
                  <a:pt x="58270" y="10860"/>
                </a:lnTo>
                <a:lnTo>
                  <a:pt x="58270" y="10870"/>
                </a:lnTo>
                <a:lnTo>
                  <a:pt x="58270" y="10880"/>
                </a:lnTo>
                <a:lnTo>
                  <a:pt x="58280" y="10890"/>
                </a:lnTo>
                <a:lnTo>
                  <a:pt x="58280" y="10900"/>
                </a:lnTo>
                <a:lnTo>
                  <a:pt x="58290" y="10910"/>
                </a:lnTo>
                <a:lnTo>
                  <a:pt x="58300" y="10910"/>
                </a:lnTo>
                <a:lnTo>
                  <a:pt x="58310" y="10910"/>
                </a:lnTo>
                <a:lnTo>
                  <a:pt x="58320" y="10920"/>
                </a:lnTo>
                <a:lnTo>
                  <a:pt x="58320" y="10930"/>
                </a:lnTo>
                <a:lnTo>
                  <a:pt x="58320" y="10940"/>
                </a:lnTo>
                <a:lnTo>
                  <a:pt x="58320" y="10950"/>
                </a:lnTo>
                <a:lnTo>
                  <a:pt x="58330" y="10960"/>
                </a:lnTo>
                <a:lnTo>
                  <a:pt x="58340" y="10980"/>
                </a:lnTo>
                <a:lnTo>
                  <a:pt x="58350" y="10990"/>
                </a:lnTo>
                <a:lnTo>
                  <a:pt x="58350" y="11000"/>
                </a:lnTo>
                <a:lnTo>
                  <a:pt x="58360" y="11000"/>
                </a:lnTo>
                <a:lnTo>
                  <a:pt x="58360" y="11010"/>
                </a:lnTo>
                <a:lnTo>
                  <a:pt x="58360" y="11020"/>
                </a:lnTo>
                <a:lnTo>
                  <a:pt x="58360" y="11030"/>
                </a:lnTo>
                <a:lnTo>
                  <a:pt x="58370" y="11040"/>
                </a:lnTo>
                <a:lnTo>
                  <a:pt x="58380" y="11050"/>
                </a:lnTo>
                <a:lnTo>
                  <a:pt x="58390" y="11050"/>
                </a:lnTo>
                <a:lnTo>
                  <a:pt x="58400" y="11050"/>
                </a:lnTo>
                <a:lnTo>
                  <a:pt x="58400" y="11060"/>
                </a:lnTo>
                <a:lnTo>
                  <a:pt x="58410" y="11060"/>
                </a:lnTo>
                <a:lnTo>
                  <a:pt x="58420" y="11060"/>
                </a:lnTo>
                <a:lnTo>
                  <a:pt x="58440" y="11060"/>
                </a:lnTo>
                <a:lnTo>
                  <a:pt x="58460" y="11060"/>
                </a:lnTo>
                <a:lnTo>
                  <a:pt x="58470" y="11060"/>
                </a:lnTo>
                <a:lnTo>
                  <a:pt x="58480" y="11060"/>
                </a:lnTo>
                <a:lnTo>
                  <a:pt x="58490" y="11060"/>
                </a:lnTo>
                <a:lnTo>
                  <a:pt x="58500" y="11050"/>
                </a:lnTo>
                <a:lnTo>
                  <a:pt x="58510" y="11040"/>
                </a:lnTo>
                <a:lnTo>
                  <a:pt x="58510" y="11030"/>
                </a:lnTo>
                <a:lnTo>
                  <a:pt x="58520" y="11030"/>
                </a:lnTo>
                <a:lnTo>
                  <a:pt x="58520" y="11020"/>
                </a:lnTo>
                <a:lnTo>
                  <a:pt x="58530" y="11010"/>
                </a:lnTo>
                <a:lnTo>
                  <a:pt x="58530" y="11000"/>
                </a:lnTo>
                <a:lnTo>
                  <a:pt x="58540" y="10990"/>
                </a:lnTo>
                <a:lnTo>
                  <a:pt x="58550" y="10980"/>
                </a:lnTo>
                <a:lnTo>
                  <a:pt x="58560" y="10970"/>
                </a:lnTo>
                <a:lnTo>
                  <a:pt x="58560" y="10940"/>
                </a:lnTo>
                <a:lnTo>
                  <a:pt x="58560" y="10930"/>
                </a:lnTo>
                <a:lnTo>
                  <a:pt x="58570" y="10920"/>
                </a:lnTo>
                <a:lnTo>
                  <a:pt x="58580" y="10920"/>
                </a:lnTo>
                <a:lnTo>
                  <a:pt x="58590" y="10920"/>
                </a:lnTo>
                <a:lnTo>
                  <a:pt x="58600" y="10920"/>
                </a:lnTo>
                <a:lnTo>
                  <a:pt x="58610" y="10920"/>
                </a:lnTo>
                <a:lnTo>
                  <a:pt x="58620" y="10910"/>
                </a:lnTo>
                <a:lnTo>
                  <a:pt x="58640" y="10870"/>
                </a:lnTo>
                <a:lnTo>
                  <a:pt x="58650" y="10850"/>
                </a:lnTo>
                <a:lnTo>
                  <a:pt x="58660" y="10850"/>
                </a:lnTo>
                <a:lnTo>
                  <a:pt x="58670" y="10840"/>
                </a:lnTo>
                <a:lnTo>
                  <a:pt x="58690" y="10820"/>
                </a:lnTo>
                <a:lnTo>
                  <a:pt x="58700" y="10820"/>
                </a:lnTo>
                <a:lnTo>
                  <a:pt x="58710" y="10820"/>
                </a:lnTo>
                <a:lnTo>
                  <a:pt x="58710" y="10810"/>
                </a:lnTo>
                <a:lnTo>
                  <a:pt x="58730" y="10810"/>
                </a:lnTo>
                <a:lnTo>
                  <a:pt x="58740" y="10800"/>
                </a:lnTo>
                <a:lnTo>
                  <a:pt x="58750" y="10790"/>
                </a:lnTo>
                <a:lnTo>
                  <a:pt x="58760" y="10790"/>
                </a:lnTo>
                <a:lnTo>
                  <a:pt x="58770" y="10780"/>
                </a:lnTo>
                <a:lnTo>
                  <a:pt x="58780" y="10780"/>
                </a:lnTo>
                <a:lnTo>
                  <a:pt x="58800" y="10760"/>
                </a:lnTo>
                <a:lnTo>
                  <a:pt x="58850" y="10760"/>
                </a:lnTo>
                <a:lnTo>
                  <a:pt x="58870" y="10760"/>
                </a:lnTo>
                <a:lnTo>
                  <a:pt x="58880" y="10760"/>
                </a:lnTo>
                <a:lnTo>
                  <a:pt x="58890" y="10760"/>
                </a:lnTo>
                <a:lnTo>
                  <a:pt x="58920" y="10780"/>
                </a:lnTo>
                <a:lnTo>
                  <a:pt x="58940" y="10790"/>
                </a:lnTo>
                <a:lnTo>
                  <a:pt x="58960" y="10790"/>
                </a:lnTo>
                <a:lnTo>
                  <a:pt x="58970" y="10790"/>
                </a:lnTo>
                <a:lnTo>
                  <a:pt x="58990" y="10800"/>
                </a:lnTo>
                <a:lnTo>
                  <a:pt x="59000" y="10810"/>
                </a:lnTo>
                <a:lnTo>
                  <a:pt x="59010" y="10810"/>
                </a:lnTo>
                <a:lnTo>
                  <a:pt x="59010" y="10820"/>
                </a:lnTo>
                <a:lnTo>
                  <a:pt x="59020" y="10820"/>
                </a:lnTo>
                <a:lnTo>
                  <a:pt x="59020" y="10830"/>
                </a:lnTo>
                <a:lnTo>
                  <a:pt x="59040" y="10840"/>
                </a:lnTo>
                <a:lnTo>
                  <a:pt x="59060" y="10850"/>
                </a:lnTo>
                <a:lnTo>
                  <a:pt x="59070" y="10850"/>
                </a:lnTo>
                <a:lnTo>
                  <a:pt x="59080" y="10850"/>
                </a:lnTo>
                <a:lnTo>
                  <a:pt x="59090" y="10850"/>
                </a:lnTo>
                <a:lnTo>
                  <a:pt x="59110" y="10860"/>
                </a:lnTo>
                <a:lnTo>
                  <a:pt x="59120" y="10860"/>
                </a:lnTo>
                <a:lnTo>
                  <a:pt x="59140" y="10870"/>
                </a:lnTo>
                <a:lnTo>
                  <a:pt x="59150" y="10870"/>
                </a:lnTo>
                <a:lnTo>
                  <a:pt x="59160" y="10870"/>
                </a:lnTo>
                <a:lnTo>
                  <a:pt x="59170" y="10870"/>
                </a:lnTo>
                <a:lnTo>
                  <a:pt x="59180" y="10870"/>
                </a:lnTo>
                <a:lnTo>
                  <a:pt x="59190" y="10870"/>
                </a:lnTo>
                <a:lnTo>
                  <a:pt x="59200" y="10860"/>
                </a:lnTo>
                <a:lnTo>
                  <a:pt x="59210" y="10860"/>
                </a:lnTo>
                <a:lnTo>
                  <a:pt x="59220" y="10860"/>
                </a:lnTo>
                <a:lnTo>
                  <a:pt x="59260" y="10850"/>
                </a:lnTo>
                <a:lnTo>
                  <a:pt x="59300" y="10850"/>
                </a:lnTo>
                <a:lnTo>
                  <a:pt x="59320" y="10830"/>
                </a:lnTo>
                <a:lnTo>
                  <a:pt x="59330" y="10830"/>
                </a:lnTo>
                <a:lnTo>
                  <a:pt x="59350" y="10830"/>
                </a:lnTo>
                <a:lnTo>
                  <a:pt x="59370" y="10820"/>
                </a:lnTo>
                <a:lnTo>
                  <a:pt x="59390" y="10820"/>
                </a:lnTo>
                <a:lnTo>
                  <a:pt x="59410" y="10830"/>
                </a:lnTo>
                <a:lnTo>
                  <a:pt x="59420" y="10820"/>
                </a:lnTo>
                <a:lnTo>
                  <a:pt x="59430" y="10820"/>
                </a:lnTo>
                <a:lnTo>
                  <a:pt x="59430" y="10810"/>
                </a:lnTo>
                <a:lnTo>
                  <a:pt x="59460" y="10790"/>
                </a:lnTo>
                <a:lnTo>
                  <a:pt x="59470" y="10770"/>
                </a:lnTo>
                <a:lnTo>
                  <a:pt x="59460" y="10760"/>
                </a:lnTo>
                <a:lnTo>
                  <a:pt x="59460" y="10750"/>
                </a:lnTo>
                <a:lnTo>
                  <a:pt x="59470" y="10740"/>
                </a:lnTo>
                <a:lnTo>
                  <a:pt x="59480" y="10730"/>
                </a:lnTo>
                <a:lnTo>
                  <a:pt x="59500" y="10720"/>
                </a:lnTo>
                <a:lnTo>
                  <a:pt x="59580" y="10720"/>
                </a:lnTo>
                <a:lnTo>
                  <a:pt x="59590" y="10720"/>
                </a:lnTo>
                <a:lnTo>
                  <a:pt x="59600" y="10720"/>
                </a:lnTo>
                <a:lnTo>
                  <a:pt x="59610" y="10730"/>
                </a:lnTo>
                <a:lnTo>
                  <a:pt x="59620" y="10730"/>
                </a:lnTo>
                <a:lnTo>
                  <a:pt x="59640" y="10740"/>
                </a:lnTo>
                <a:lnTo>
                  <a:pt x="59660" y="10750"/>
                </a:lnTo>
                <a:lnTo>
                  <a:pt x="59690" y="10760"/>
                </a:lnTo>
                <a:lnTo>
                  <a:pt x="59700" y="10770"/>
                </a:lnTo>
                <a:lnTo>
                  <a:pt x="59710" y="10770"/>
                </a:lnTo>
                <a:lnTo>
                  <a:pt x="59720" y="10770"/>
                </a:lnTo>
                <a:lnTo>
                  <a:pt x="59720" y="10780"/>
                </a:lnTo>
                <a:lnTo>
                  <a:pt x="59730" y="10780"/>
                </a:lnTo>
                <a:lnTo>
                  <a:pt x="59750" y="10780"/>
                </a:lnTo>
                <a:lnTo>
                  <a:pt x="59750" y="10790"/>
                </a:lnTo>
                <a:lnTo>
                  <a:pt x="59760" y="10790"/>
                </a:lnTo>
                <a:lnTo>
                  <a:pt x="59770" y="10800"/>
                </a:lnTo>
                <a:lnTo>
                  <a:pt x="59780" y="10810"/>
                </a:lnTo>
                <a:lnTo>
                  <a:pt x="59790" y="10830"/>
                </a:lnTo>
                <a:lnTo>
                  <a:pt x="59800" y="10830"/>
                </a:lnTo>
                <a:lnTo>
                  <a:pt x="59800" y="10840"/>
                </a:lnTo>
                <a:lnTo>
                  <a:pt x="59810" y="10840"/>
                </a:lnTo>
                <a:lnTo>
                  <a:pt x="59820" y="10850"/>
                </a:lnTo>
                <a:lnTo>
                  <a:pt x="59830" y="10860"/>
                </a:lnTo>
                <a:lnTo>
                  <a:pt x="59830" y="10870"/>
                </a:lnTo>
                <a:lnTo>
                  <a:pt x="59840" y="10870"/>
                </a:lnTo>
                <a:lnTo>
                  <a:pt x="59850" y="10880"/>
                </a:lnTo>
                <a:lnTo>
                  <a:pt x="59860" y="10890"/>
                </a:lnTo>
                <a:lnTo>
                  <a:pt x="59880" y="10900"/>
                </a:lnTo>
                <a:lnTo>
                  <a:pt x="59900" y="10910"/>
                </a:lnTo>
                <a:lnTo>
                  <a:pt x="59920" y="10910"/>
                </a:lnTo>
                <a:lnTo>
                  <a:pt x="59940" y="10910"/>
                </a:lnTo>
                <a:lnTo>
                  <a:pt x="59950" y="10910"/>
                </a:lnTo>
                <a:lnTo>
                  <a:pt x="59970" y="10910"/>
                </a:lnTo>
                <a:lnTo>
                  <a:pt x="59990" y="10900"/>
                </a:lnTo>
                <a:lnTo>
                  <a:pt x="60010" y="10900"/>
                </a:lnTo>
                <a:lnTo>
                  <a:pt x="60030" y="10900"/>
                </a:lnTo>
                <a:lnTo>
                  <a:pt x="60080" y="10890"/>
                </a:lnTo>
                <a:lnTo>
                  <a:pt x="60080" y="10900"/>
                </a:lnTo>
                <a:lnTo>
                  <a:pt x="60100" y="10900"/>
                </a:lnTo>
                <a:lnTo>
                  <a:pt x="60100" y="10910"/>
                </a:lnTo>
                <a:lnTo>
                  <a:pt x="60110" y="10910"/>
                </a:lnTo>
                <a:lnTo>
                  <a:pt x="60130" y="10940"/>
                </a:lnTo>
                <a:lnTo>
                  <a:pt x="60160" y="10950"/>
                </a:lnTo>
                <a:lnTo>
                  <a:pt x="60160" y="10960"/>
                </a:lnTo>
                <a:lnTo>
                  <a:pt x="60200" y="10980"/>
                </a:lnTo>
                <a:lnTo>
                  <a:pt x="60230" y="11000"/>
                </a:lnTo>
                <a:lnTo>
                  <a:pt x="60240" y="11010"/>
                </a:lnTo>
                <a:lnTo>
                  <a:pt x="60250" y="11020"/>
                </a:lnTo>
                <a:lnTo>
                  <a:pt x="60260" y="11020"/>
                </a:lnTo>
                <a:lnTo>
                  <a:pt x="60270" y="11030"/>
                </a:lnTo>
                <a:lnTo>
                  <a:pt x="60280" y="11030"/>
                </a:lnTo>
                <a:lnTo>
                  <a:pt x="60290" y="11030"/>
                </a:lnTo>
                <a:lnTo>
                  <a:pt x="60300" y="11030"/>
                </a:lnTo>
                <a:lnTo>
                  <a:pt x="60320" y="11020"/>
                </a:lnTo>
                <a:lnTo>
                  <a:pt x="60350" y="11010"/>
                </a:lnTo>
                <a:lnTo>
                  <a:pt x="60380" y="10980"/>
                </a:lnTo>
                <a:lnTo>
                  <a:pt x="60410" y="10960"/>
                </a:lnTo>
                <a:lnTo>
                  <a:pt x="60410" y="10950"/>
                </a:lnTo>
                <a:lnTo>
                  <a:pt x="60660" y="10930"/>
                </a:lnTo>
                <a:lnTo>
                  <a:pt x="60680" y="10930"/>
                </a:lnTo>
                <a:lnTo>
                  <a:pt x="60690" y="10940"/>
                </a:lnTo>
                <a:lnTo>
                  <a:pt x="60700" y="10940"/>
                </a:lnTo>
                <a:lnTo>
                  <a:pt x="60710" y="10950"/>
                </a:lnTo>
                <a:lnTo>
                  <a:pt x="60720" y="10960"/>
                </a:lnTo>
                <a:lnTo>
                  <a:pt x="60730" y="10980"/>
                </a:lnTo>
                <a:lnTo>
                  <a:pt x="60740" y="10990"/>
                </a:lnTo>
                <a:lnTo>
                  <a:pt x="60740" y="11000"/>
                </a:lnTo>
                <a:lnTo>
                  <a:pt x="60740" y="11010"/>
                </a:lnTo>
                <a:lnTo>
                  <a:pt x="60750" y="11020"/>
                </a:lnTo>
                <a:lnTo>
                  <a:pt x="60760" y="11030"/>
                </a:lnTo>
                <a:lnTo>
                  <a:pt x="60770" y="11040"/>
                </a:lnTo>
                <a:lnTo>
                  <a:pt x="60790" y="11050"/>
                </a:lnTo>
                <a:lnTo>
                  <a:pt x="60820" y="11060"/>
                </a:lnTo>
                <a:lnTo>
                  <a:pt x="60820" y="11070"/>
                </a:lnTo>
                <a:lnTo>
                  <a:pt x="60830" y="11070"/>
                </a:lnTo>
                <a:lnTo>
                  <a:pt x="60840" y="11060"/>
                </a:lnTo>
                <a:lnTo>
                  <a:pt x="60850" y="11060"/>
                </a:lnTo>
                <a:lnTo>
                  <a:pt x="60860" y="11060"/>
                </a:lnTo>
                <a:lnTo>
                  <a:pt x="60880" y="11060"/>
                </a:lnTo>
                <a:lnTo>
                  <a:pt x="60880" y="11050"/>
                </a:lnTo>
                <a:lnTo>
                  <a:pt x="60890" y="11050"/>
                </a:lnTo>
                <a:lnTo>
                  <a:pt x="60900" y="11040"/>
                </a:lnTo>
                <a:lnTo>
                  <a:pt x="60910" y="11040"/>
                </a:lnTo>
                <a:lnTo>
                  <a:pt x="60940" y="11020"/>
                </a:lnTo>
                <a:lnTo>
                  <a:pt x="60960" y="11010"/>
                </a:lnTo>
                <a:lnTo>
                  <a:pt x="60970" y="11010"/>
                </a:lnTo>
                <a:lnTo>
                  <a:pt x="60990" y="11000"/>
                </a:lnTo>
                <a:lnTo>
                  <a:pt x="61000" y="10990"/>
                </a:lnTo>
                <a:lnTo>
                  <a:pt x="61030" y="10970"/>
                </a:lnTo>
                <a:lnTo>
                  <a:pt x="61100" y="10940"/>
                </a:lnTo>
                <a:lnTo>
                  <a:pt x="61120" y="10940"/>
                </a:lnTo>
                <a:lnTo>
                  <a:pt x="61150" y="10930"/>
                </a:lnTo>
                <a:lnTo>
                  <a:pt x="61160" y="10930"/>
                </a:lnTo>
                <a:lnTo>
                  <a:pt x="61170" y="10930"/>
                </a:lnTo>
                <a:lnTo>
                  <a:pt x="61180" y="10920"/>
                </a:lnTo>
                <a:lnTo>
                  <a:pt x="61190" y="10910"/>
                </a:lnTo>
                <a:lnTo>
                  <a:pt x="61200" y="10910"/>
                </a:lnTo>
                <a:lnTo>
                  <a:pt x="61210" y="10900"/>
                </a:lnTo>
                <a:lnTo>
                  <a:pt x="61220" y="10850"/>
                </a:lnTo>
                <a:lnTo>
                  <a:pt x="61230" y="10850"/>
                </a:lnTo>
                <a:lnTo>
                  <a:pt x="61230" y="10840"/>
                </a:lnTo>
                <a:lnTo>
                  <a:pt x="61240" y="10830"/>
                </a:lnTo>
                <a:lnTo>
                  <a:pt x="61250" y="10830"/>
                </a:lnTo>
                <a:lnTo>
                  <a:pt x="61260" y="10830"/>
                </a:lnTo>
                <a:lnTo>
                  <a:pt x="61270" y="10830"/>
                </a:lnTo>
                <a:lnTo>
                  <a:pt x="61280" y="10830"/>
                </a:lnTo>
                <a:lnTo>
                  <a:pt x="61300" y="10830"/>
                </a:lnTo>
                <a:lnTo>
                  <a:pt x="61310" y="10830"/>
                </a:lnTo>
                <a:lnTo>
                  <a:pt x="61330" y="10830"/>
                </a:lnTo>
                <a:lnTo>
                  <a:pt x="61340" y="10840"/>
                </a:lnTo>
                <a:lnTo>
                  <a:pt x="61360" y="10840"/>
                </a:lnTo>
                <a:lnTo>
                  <a:pt x="61370" y="10840"/>
                </a:lnTo>
                <a:lnTo>
                  <a:pt x="61400" y="10850"/>
                </a:lnTo>
                <a:lnTo>
                  <a:pt x="61410" y="10860"/>
                </a:lnTo>
                <a:lnTo>
                  <a:pt x="61420" y="10860"/>
                </a:lnTo>
                <a:lnTo>
                  <a:pt x="61430" y="10860"/>
                </a:lnTo>
                <a:lnTo>
                  <a:pt x="61440" y="10860"/>
                </a:lnTo>
                <a:lnTo>
                  <a:pt x="61450" y="10870"/>
                </a:lnTo>
                <a:lnTo>
                  <a:pt x="61460" y="10870"/>
                </a:lnTo>
                <a:lnTo>
                  <a:pt x="61480" y="10870"/>
                </a:lnTo>
                <a:lnTo>
                  <a:pt x="61500" y="10870"/>
                </a:lnTo>
                <a:lnTo>
                  <a:pt x="61510" y="10870"/>
                </a:lnTo>
                <a:lnTo>
                  <a:pt x="61520" y="10870"/>
                </a:lnTo>
                <a:lnTo>
                  <a:pt x="61530" y="10870"/>
                </a:lnTo>
                <a:lnTo>
                  <a:pt x="61550" y="10880"/>
                </a:lnTo>
                <a:lnTo>
                  <a:pt x="61560" y="10880"/>
                </a:lnTo>
                <a:lnTo>
                  <a:pt x="61570" y="10890"/>
                </a:lnTo>
                <a:lnTo>
                  <a:pt x="61590" y="10880"/>
                </a:lnTo>
                <a:lnTo>
                  <a:pt x="61600" y="10880"/>
                </a:lnTo>
                <a:lnTo>
                  <a:pt x="61610" y="10880"/>
                </a:lnTo>
                <a:lnTo>
                  <a:pt x="61620" y="10880"/>
                </a:lnTo>
                <a:lnTo>
                  <a:pt x="61630" y="10880"/>
                </a:lnTo>
                <a:lnTo>
                  <a:pt x="61630" y="10870"/>
                </a:lnTo>
                <a:lnTo>
                  <a:pt x="61650" y="10880"/>
                </a:lnTo>
                <a:lnTo>
                  <a:pt x="61670" y="10880"/>
                </a:lnTo>
                <a:lnTo>
                  <a:pt x="61670" y="10890"/>
                </a:lnTo>
                <a:lnTo>
                  <a:pt x="61680" y="10890"/>
                </a:lnTo>
                <a:lnTo>
                  <a:pt x="61690" y="10900"/>
                </a:lnTo>
                <a:lnTo>
                  <a:pt x="61700" y="10930"/>
                </a:lnTo>
                <a:lnTo>
                  <a:pt x="61720" y="10940"/>
                </a:lnTo>
                <a:lnTo>
                  <a:pt x="61730" y="10940"/>
                </a:lnTo>
                <a:lnTo>
                  <a:pt x="61750" y="10940"/>
                </a:lnTo>
                <a:lnTo>
                  <a:pt x="61760" y="10940"/>
                </a:lnTo>
                <a:lnTo>
                  <a:pt x="61760" y="10930"/>
                </a:lnTo>
                <a:lnTo>
                  <a:pt x="61770" y="10930"/>
                </a:lnTo>
                <a:lnTo>
                  <a:pt x="61780" y="10920"/>
                </a:lnTo>
                <a:lnTo>
                  <a:pt x="61780" y="10910"/>
                </a:lnTo>
                <a:lnTo>
                  <a:pt x="61780" y="10900"/>
                </a:lnTo>
                <a:lnTo>
                  <a:pt x="61790" y="10880"/>
                </a:lnTo>
                <a:lnTo>
                  <a:pt x="61790" y="10870"/>
                </a:lnTo>
                <a:lnTo>
                  <a:pt x="61800" y="10860"/>
                </a:lnTo>
                <a:lnTo>
                  <a:pt x="61810" y="10820"/>
                </a:lnTo>
                <a:lnTo>
                  <a:pt x="61810" y="10810"/>
                </a:lnTo>
                <a:lnTo>
                  <a:pt x="61830" y="10790"/>
                </a:lnTo>
                <a:lnTo>
                  <a:pt x="61840" y="10790"/>
                </a:lnTo>
                <a:lnTo>
                  <a:pt x="61860" y="10770"/>
                </a:lnTo>
                <a:lnTo>
                  <a:pt x="61870" y="10760"/>
                </a:lnTo>
                <a:lnTo>
                  <a:pt x="61900" y="10750"/>
                </a:lnTo>
                <a:lnTo>
                  <a:pt x="61910" y="10750"/>
                </a:lnTo>
                <a:lnTo>
                  <a:pt x="61930" y="10750"/>
                </a:lnTo>
                <a:lnTo>
                  <a:pt x="61940" y="10750"/>
                </a:lnTo>
                <a:lnTo>
                  <a:pt x="61960" y="10750"/>
                </a:lnTo>
                <a:lnTo>
                  <a:pt x="61970" y="10760"/>
                </a:lnTo>
                <a:lnTo>
                  <a:pt x="61980" y="10770"/>
                </a:lnTo>
                <a:lnTo>
                  <a:pt x="61990" y="10770"/>
                </a:lnTo>
                <a:lnTo>
                  <a:pt x="62000" y="10780"/>
                </a:lnTo>
                <a:lnTo>
                  <a:pt x="62020" y="10790"/>
                </a:lnTo>
                <a:lnTo>
                  <a:pt x="62020" y="10800"/>
                </a:lnTo>
                <a:lnTo>
                  <a:pt x="62030" y="10810"/>
                </a:lnTo>
                <a:lnTo>
                  <a:pt x="62050" y="10820"/>
                </a:lnTo>
                <a:lnTo>
                  <a:pt x="62070" y="10830"/>
                </a:lnTo>
                <a:lnTo>
                  <a:pt x="62080" y="10830"/>
                </a:lnTo>
                <a:lnTo>
                  <a:pt x="62090" y="10820"/>
                </a:lnTo>
                <a:lnTo>
                  <a:pt x="62100" y="10800"/>
                </a:lnTo>
                <a:lnTo>
                  <a:pt x="62130" y="10750"/>
                </a:lnTo>
                <a:lnTo>
                  <a:pt x="62170" y="10730"/>
                </a:lnTo>
                <a:lnTo>
                  <a:pt x="62180" y="10720"/>
                </a:lnTo>
                <a:lnTo>
                  <a:pt x="62210" y="10720"/>
                </a:lnTo>
                <a:lnTo>
                  <a:pt x="62220" y="10720"/>
                </a:lnTo>
                <a:lnTo>
                  <a:pt x="62240" y="10720"/>
                </a:lnTo>
                <a:lnTo>
                  <a:pt x="62250" y="10720"/>
                </a:lnTo>
                <a:lnTo>
                  <a:pt x="62260" y="10720"/>
                </a:lnTo>
                <a:lnTo>
                  <a:pt x="62270" y="10720"/>
                </a:lnTo>
                <a:lnTo>
                  <a:pt x="62280" y="10730"/>
                </a:lnTo>
                <a:lnTo>
                  <a:pt x="62290" y="10730"/>
                </a:lnTo>
                <a:lnTo>
                  <a:pt x="62300" y="10740"/>
                </a:lnTo>
                <a:lnTo>
                  <a:pt x="62310" y="10740"/>
                </a:lnTo>
                <a:lnTo>
                  <a:pt x="62330" y="10750"/>
                </a:lnTo>
                <a:lnTo>
                  <a:pt x="62330" y="10760"/>
                </a:lnTo>
                <a:lnTo>
                  <a:pt x="62350" y="10770"/>
                </a:lnTo>
                <a:lnTo>
                  <a:pt x="62360" y="10780"/>
                </a:lnTo>
                <a:lnTo>
                  <a:pt x="62370" y="10790"/>
                </a:lnTo>
                <a:lnTo>
                  <a:pt x="62380" y="10800"/>
                </a:lnTo>
                <a:lnTo>
                  <a:pt x="62390" y="10800"/>
                </a:lnTo>
                <a:lnTo>
                  <a:pt x="62400" y="10810"/>
                </a:lnTo>
                <a:lnTo>
                  <a:pt x="62410" y="10820"/>
                </a:lnTo>
                <a:lnTo>
                  <a:pt x="62420" y="10820"/>
                </a:lnTo>
                <a:lnTo>
                  <a:pt x="62430" y="10830"/>
                </a:lnTo>
                <a:lnTo>
                  <a:pt x="62440" y="10840"/>
                </a:lnTo>
                <a:lnTo>
                  <a:pt x="62450" y="10840"/>
                </a:lnTo>
                <a:lnTo>
                  <a:pt x="62450" y="10850"/>
                </a:lnTo>
                <a:lnTo>
                  <a:pt x="62460" y="10850"/>
                </a:lnTo>
                <a:lnTo>
                  <a:pt x="62470" y="10860"/>
                </a:lnTo>
                <a:lnTo>
                  <a:pt x="62480" y="10870"/>
                </a:lnTo>
                <a:lnTo>
                  <a:pt x="62500" y="10890"/>
                </a:lnTo>
                <a:lnTo>
                  <a:pt x="62520" y="10910"/>
                </a:lnTo>
                <a:lnTo>
                  <a:pt x="62530" y="10910"/>
                </a:lnTo>
                <a:lnTo>
                  <a:pt x="62540" y="10920"/>
                </a:lnTo>
                <a:lnTo>
                  <a:pt x="62550" y="10930"/>
                </a:lnTo>
                <a:lnTo>
                  <a:pt x="62550" y="10940"/>
                </a:lnTo>
                <a:lnTo>
                  <a:pt x="62550" y="10950"/>
                </a:lnTo>
                <a:lnTo>
                  <a:pt x="62560" y="10960"/>
                </a:lnTo>
                <a:lnTo>
                  <a:pt x="62570" y="10960"/>
                </a:lnTo>
                <a:lnTo>
                  <a:pt x="62580" y="10970"/>
                </a:lnTo>
                <a:lnTo>
                  <a:pt x="62590" y="10970"/>
                </a:lnTo>
                <a:lnTo>
                  <a:pt x="62600" y="10970"/>
                </a:lnTo>
                <a:lnTo>
                  <a:pt x="62610" y="10970"/>
                </a:lnTo>
                <a:lnTo>
                  <a:pt x="62620" y="10960"/>
                </a:lnTo>
                <a:lnTo>
                  <a:pt x="62630" y="10950"/>
                </a:lnTo>
                <a:lnTo>
                  <a:pt x="62650" y="10950"/>
                </a:lnTo>
                <a:lnTo>
                  <a:pt x="62660" y="10950"/>
                </a:lnTo>
                <a:lnTo>
                  <a:pt x="62670" y="10950"/>
                </a:lnTo>
                <a:lnTo>
                  <a:pt x="62680" y="10950"/>
                </a:lnTo>
                <a:lnTo>
                  <a:pt x="62700" y="10950"/>
                </a:lnTo>
                <a:lnTo>
                  <a:pt x="62710" y="10960"/>
                </a:lnTo>
                <a:lnTo>
                  <a:pt x="62720" y="10970"/>
                </a:lnTo>
                <a:lnTo>
                  <a:pt x="62730" y="10980"/>
                </a:lnTo>
                <a:lnTo>
                  <a:pt x="62750" y="10980"/>
                </a:lnTo>
                <a:lnTo>
                  <a:pt x="62760" y="10980"/>
                </a:lnTo>
                <a:lnTo>
                  <a:pt x="62770" y="10980"/>
                </a:lnTo>
                <a:lnTo>
                  <a:pt x="62780" y="10980"/>
                </a:lnTo>
                <a:lnTo>
                  <a:pt x="62800" y="10980"/>
                </a:lnTo>
                <a:lnTo>
                  <a:pt x="62820" y="10990"/>
                </a:lnTo>
                <a:lnTo>
                  <a:pt x="62840" y="11010"/>
                </a:lnTo>
                <a:lnTo>
                  <a:pt x="62860" y="11020"/>
                </a:lnTo>
                <a:lnTo>
                  <a:pt x="62870" y="11030"/>
                </a:lnTo>
                <a:lnTo>
                  <a:pt x="62900" y="11050"/>
                </a:lnTo>
                <a:lnTo>
                  <a:pt x="62920" y="11050"/>
                </a:lnTo>
                <a:lnTo>
                  <a:pt x="62930" y="11050"/>
                </a:lnTo>
                <a:lnTo>
                  <a:pt x="62940" y="11050"/>
                </a:lnTo>
                <a:lnTo>
                  <a:pt x="62950" y="11050"/>
                </a:lnTo>
                <a:lnTo>
                  <a:pt x="62970" y="11050"/>
                </a:lnTo>
                <a:lnTo>
                  <a:pt x="62990" y="11040"/>
                </a:lnTo>
                <a:lnTo>
                  <a:pt x="63010" y="11040"/>
                </a:lnTo>
                <a:lnTo>
                  <a:pt x="63020" y="11040"/>
                </a:lnTo>
                <a:lnTo>
                  <a:pt x="63040" y="11030"/>
                </a:lnTo>
                <a:lnTo>
                  <a:pt x="63060" y="11040"/>
                </a:lnTo>
                <a:lnTo>
                  <a:pt x="63070" y="11040"/>
                </a:lnTo>
                <a:lnTo>
                  <a:pt x="63090" y="11050"/>
                </a:lnTo>
                <a:lnTo>
                  <a:pt x="63100" y="11060"/>
                </a:lnTo>
                <a:lnTo>
                  <a:pt x="63120" y="11070"/>
                </a:lnTo>
                <a:lnTo>
                  <a:pt x="63130" y="11070"/>
                </a:lnTo>
                <a:lnTo>
                  <a:pt x="63140" y="11080"/>
                </a:lnTo>
                <a:lnTo>
                  <a:pt x="63160" y="11090"/>
                </a:lnTo>
                <a:lnTo>
                  <a:pt x="63190" y="11120"/>
                </a:lnTo>
                <a:lnTo>
                  <a:pt x="63210" y="11130"/>
                </a:lnTo>
                <a:lnTo>
                  <a:pt x="63210" y="11140"/>
                </a:lnTo>
                <a:lnTo>
                  <a:pt x="63210" y="11160"/>
                </a:lnTo>
                <a:lnTo>
                  <a:pt x="63210" y="11180"/>
                </a:lnTo>
                <a:lnTo>
                  <a:pt x="63210" y="11190"/>
                </a:lnTo>
                <a:lnTo>
                  <a:pt x="63210" y="11200"/>
                </a:lnTo>
                <a:lnTo>
                  <a:pt x="63210" y="11210"/>
                </a:lnTo>
                <a:lnTo>
                  <a:pt x="63210" y="11220"/>
                </a:lnTo>
                <a:lnTo>
                  <a:pt x="63210" y="11230"/>
                </a:lnTo>
                <a:lnTo>
                  <a:pt x="63220" y="11250"/>
                </a:lnTo>
                <a:lnTo>
                  <a:pt x="63230" y="11270"/>
                </a:lnTo>
                <a:lnTo>
                  <a:pt x="63240" y="11290"/>
                </a:lnTo>
                <a:lnTo>
                  <a:pt x="63270" y="11330"/>
                </a:lnTo>
                <a:lnTo>
                  <a:pt x="63280" y="11340"/>
                </a:lnTo>
                <a:lnTo>
                  <a:pt x="63290" y="11350"/>
                </a:lnTo>
                <a:lnTo>
                  <a:pt x="63310" y="11350"/>
                </a:lnTo>
                <a:lnTo>
                  <a:pt x="63320" y="11350"/>
                </a:lnTo>
                <a:lnTo>
                  <a:pt x="63330" y="11340"/>
                </a:lnTo>
                <a:lnTo>
                  <a:pt x="63340" y="11350"/>
                </a:lnTo>
                <a:lnTo>
                  <a:pt x="63350" y="11350"/>
                </a:lnTo>
                <a:lnTo>
                  <a:pt x="63370" y="11350"/>
                </a:lnTo>
                <a:lnTo>
                  <a:pt x="63380" y="11350"/>
                </a:lnTo>
                <a:lnTo>
                  <a:pt x="63390" y="11350"/>
                </a:lnTo>
                <a:lnTo>
                  <a:pt x="63400" y="11360"/>
                </a:lnTo>
                <a:lnTo>
                  <a:pt x="63410" y="11360"/>
                </a:lnTo>
                <a:lnTo>
                  <a:pt x="63410" y="11370"/>
                </a:lnTo>
                <a:lnTo>
                  <a:pt x="63420" y="11370"/>
                </a:lnTo>
                <a:lnTo>
                  <a:pt x="63430" y="11370"/>
                </a:lnTo>
                <a:lnTo>
                  <a:pt x="63430" y="11360"/>
                </a:lnTo>
                <a:lnTo>
                  <a:pt x="63450" y="11350"/>
                </a:lnTo>
                <a:lnTo>
                  <a:pt x="63460" y="11350"/>
                </a:lnTo>
                <a:lnTo>
                  <a:pt x="63470" y="11360"/>
                </a:lnTo>
                <a:lnTo>
                  <a:pt x="63480" y="11370"/>
                </a:lnTo>
                <a:lnTo>
                  <a:pt x="63490" y="11380"/>
                </a:lnTo>
                <a:lnTo>
                  <a:pt x="63490" y="11390"/>
                </a:lnTo>
                <a:lnTo>
                  <a:pt x="63490" y="11400"/>
                </a:lnTo>
                <a:lnTo>
                  <a:pt x="63500" y="11420"/>
                </a:lnTo>
                <a:lnTo>
                  <a:pt x="63510" y="11430"/>
                </a:lnTo>
                <a:lnTo>
                  <a:pt x="63520" y="11440"/>
                </a:lnTo>
                <a:lnTo>
                  <a:pt x="63530" y="11440"/>
                </a:lnTo>
                <a:lnTo>
                  <a:pt x="63540" y="11460"/>
                </a:lnTo>
                <a:lnTo>
                  <a:pt x="63560" y="11470"/>
                </a:lnTo>
                <a:lnTo>
                  <a:pt x="63560" y="11480"/>
                </a:lnTo>
                <a:lnTo>
                  <a:pt x="63580" y="11490"/>
                </a:lnTo>
                <a:lnTo>
                  <a:pt x="63590" y="11490"/>
                </a:lnTo>
                <a:lnTo>
                  <a:pt x="63600" y="11500"/>
                </a:lnTo>
                <a:lnTo>
                  <a:pt x="63620" y="11500"/>
                </a:lnTo>
                <a:lnTo>
                  <a:pt x="63630" y="11520"/>
                </a:lnTo>
                <a:lnTo>
                  <a:pt x="63640" y="11520"/>
                </a:lnTo>
                <a:lnTo>
                  <a:pt x="63650" y="11530"/>
                </a:lnTo>
                <a:lnTo>
                  <a:pt x="63660" y="11530"/>
                </a:lnTo>
                <a:lnTo>
                  <a:pt x="63670" y="11530"/>
                </a:lnTo>
                <a:lnTo>
                  <a:pt x="63680" y="11520"/>
                </a:lnTo>
                <a:lnTo>
                  <a:pt x="63690" y="11520"/>
                </a:lnTo>
                <a:lnTo>
                  <a:pt x="63700" y="11520"/>
                </a:lnTo>
                <a:lnTo>
                  <a:pt x="63710" y="11520"/>
                </a:lnTo>
                <a:lnTo>
                  <a:pt x="63720" y="11530"/>
                </a:lnTo>
                <a:lnTo>
                  <a:pt x="63730" y="11540"/>
                </a:lnTo>
                <a:lnTo>
                  <a:pt x="63730" y="11560"/>
                </a:lnTo>
                <a:lnTo>
                  <a:pt x="63720" y="11560"/>
                </a:lnTo>
                <a:lnTo>
                  <a:pt x="63720" y="11570"/>
                </a:lnTo>
                <a:lnTo>
                  <a:pt x="63730" y="11570"/>
                </a:lnTo>
                <a:lnTo>
                  <a:pt x="63750" y="11580"/>
                </a:lnTo>
                <a:lnTo>
                  <a:pt x="63770" y="11580"/>
                </a:lnTo>
                <a:lnTo>
                  <a:pt x="63790" y="11580"/>
                </a:lnTo>
                <a:lnTo>
                  <a:pt x="63800" y="11590"/>
                </a:lnTo>
                <a:lnTo>
                  <a:pt x="63810" y="11590"/>
                </a:lnTo>
                <a:lnTo>
                  <a:pt x="63850" y="11590"/>
                </a:lnTo>
                <a:lnTo>
                  <a:pt x="63870" y="11590"/>
                </a:lnTo>
                <a:lnTo>
                  <a:pt x="63880" y="11590"/>
                </a:lnTo>
                <a:lnTo>
                  <a:pt x="63880" y="11580"/>
                </a:lnTo>
                <a:lnTo>
                  <a:pt x="63900" y="11590"/>
                </a:lnTo>
                <a:lnTo>
                  <a:pt x="64000" y="11560"/>
                </a:lnTo>
                <a:lnTo>
                  <a:pt x="64050" y="11550"/>
                </a:lnTo>
                <a:lnTo>
                  <a:pt x="64070" y="11540"/>
                </a:lnTo>
                <a:lnTo>
                  <a:pt x="64180" y="11540"/>
                </a:lnTo>
                <a:lnTo>
                  <a:pt x="64240" y="11540"/>
                </a:lnTo>
                <a:lnTo>
                  <a:pt x="64290" y="11530"/>
                </a:lnTo>
                <a:lnTo>
                  <a:pt x="64330" y="11530"/>
                </a:lnTo>
                <a:lnTo>
                  <a:pt x="64390" y="11540"/>
                </a:lnTo>
                <a:lnTo>
                  <a:pt x="64440" y="11540"/>
                </a:lnTo>
                <a:lnTo>
                  <a:pt x="64450" y="11550"/>
                </a:lnTo>
                <a:lnTo>
                  <a:pt x="64470" y="11570"/>
                </a:lnTo>
                <a:lnTo>
                  <a:pt x="64490" y="11570"/>
                </a:lnTo>
                <a:lnTo>
                  <a:pt x="64510" y="11580"/>
                </a:lnTo>
                <a:lnTo>
                  <a:pt x="64520" y="11590"/>
                </a:lnTo>
                <a:lnTo>
                  <a:pt x="64530" y="11600"/>
                </a:lnTo>
                <a:lnTo>
                  <a:pt x="64550" y="11600"/>
                </a:lnTo>
                <a:lnTo>
                  <a:pt x="64570" y="11610"/>
                </a:lnTo>
                <a:lnTo>
                  <a:pt x="64590" y="11610"/>
                </a:lnTo>
                <a:lnTo>
                  <a:pt x="64610" y="11620"/>
                </a:lnTo>
                <a:lnTo>
                  <a:pt x="64620" y="11620"/>
                </a:lnTo>
                <a:lnTo>
                  <a:pt x="64640" y="11630"/>
                </a:lnTo>
                <a:lnTo>
                  <a:pt x="64650" y="11640"/>
                </a:lnTo>
                <a:lnTo>
                  <a:pt x="64660" y="11640"/>
                </a:lnTo>
                <a:lnTo>
                  <a:pt x="64660" y="11650"/>
                </a:lnTo>
                <a:lnTo>
                  <a:pt x="64670" y="11660"/>
                </a:lnTo>
                <a:lnTo>
                  <a:pt x="64670" y="11670"/>
                </a:lnTo>
                <a:lnTo>
                  <a:pt x="64680" y="11680"/>
                </a:lnTo>
                <a:lnTo>
                  <a:pt x="64680" y="11690"/>
                </a:lnTo>
                <a:lnTo>
                  <a:pt x="64680" y="11700"/>
                </a:lnTo>
                <a:lnTo>
                  <a:pt x="64690" y="11710"/>
                </a:lnTo>
                <a:lnTo>
                  <a:pt x="64700" y="11710"/>
                </a:lnTo>
                <a:lnTo>
                  <a:pt x="64720" y="11720"/>
                </a:lnTo>
                <a:lnTo>
                  <a:pt x="64730" y="11720"/>
                </a:lnTo>
                <a:lnTo>
                  <a:pt x="64750" y="11740"/>
                </a:lnTo>
                <a:lnTo>
                  <a:pt x="64770" y="11760"/>
                </a:lnTo>
                <a:lnTo>
                  <a:pt x="64780" y="11770"/>
                </a:lnTo>
                <a:lnTo>
                  <a:pt x="64800" y="11770"/>
                </a:lnTo>
                <a:lnTo>
                  <a:pt x="64820" y="11770"/>
                </a:lnTo>
                <a:lnTo>
                  <a:pt x="64830" y="11760"/>
                </a:lnTo>
                <a:lnTo>
                  <a:pt x="64870" y="11750"/>
                </a:lnTo>
                <a:lnTo>
                  <a:pt x="64880" y="11750"/>
                </a:lnTo>
                <a:lnTo>
                  <a:pt x="64890" y="11750"/>
                </a:lnTo>
                <a:lnTo>
                  <a:pt x="64900" y="11750"/>
                </a:lnTo>
                <a:lnTo>
                  <a:pt x="64910" y="11750"/>
                </a:lnTo>
                <a:lnTo>
                  <a:pt x="64910" y="11760"/>
                </a:lnTo>
                <a:lnTo>
                  <a:pt x="64920" y="11770"/>
                </a:lnTo>
                <a:lnTo>
                  <a:pt x="64920" y="11780"/>
                </a:lnTo>
                <a:lnTo>
                  <a:pt x="64930" y="11790"/>
                </a:lnTo>
                <a:lnTo>
                  <a:pt x="64940" y="11790"/>
                </a:lnTo>
                <a:lnTo>
                  <a:pt x="64940" y="11780"/>
                </a:lnTo>
                <a:lnTo>
                  <a:pt x="64960" y="11770"/>
                </a:lnTo>
                <a:lnTo>
                  <a:pt x="64980" y="11760"/>
                </a:lnTo>
                <a:lnTo>
                  <a:pt x="64990" y="11760"/>
                </a:lnTo>
                <a:lnTo>
                  <a:pt x="65000" y="11750"/>
                </a:lnTo>
                <a:lnTo>
                  <a:pt x="65020" y="11750"/>
                </a:lnTo>
                <a:lnTo>
                  <a:pt x="65040" y="11740"/>
                </a:lnTo>
                <a:lnTo>
                  <a:pt x="65060" y="11740"/>
                </a:lnTo>
                <a:lnTo>
                  <a:pt x="65070" y="11730"/>
                </a:lnTo>
                <a:lnTo>
                  <a:pt x="65080" y="11720"/>
                </a:lnTo>
                <a:lnTo>
                  <a:pt x="65080" y="11710"/>
                </a:lnTo>
                <a:lnTo>
                  <a:pt x="65100" y="11700"/>
                </a:lnTo>
                <a:lnTo>
                  <a:pt x="65110" y="11700"/>
                </a:lnTo>
                <a:lnTo>
                  <a:pt x="65120" y="11710"/>
                </a:lnTo>
                <a:lnTo>
                  <a:pt x="65130" y="11720"/>
                </a:lnTo>
                <a:lnTo>
                  <a:pt x="65130" y="11740"/>
                </a:lnTo>
                <a:lnTo>
                  <a:pt x="65130" y="11750"/>
                </a:lnTo>
                <a:lnTo>
                  <a:pt x="65130" y="11770"/>
                </a:lnTo>
                <a:lnTo>
                  <a:pt x="65120" y="11780"/>
                </a:lnTo>
                <a:lnTo>
                  <a:pt x="65120" y="11790"/>
                </a:lnTo>
                <a:lnTo>
                  <a:pt x="65120" y="11810"/>
                </a:lnTo>
                <a:lnTo>
                  <a:pt x="65120" y="11820"/>
                </a:lnTo>
                <a:lnTo>
                  <a:pt x="65120" y="11830"/>
                </a:lnTo>
                <a:lnTo>
                  <a:pt x="65120" y="11840"/>
                </a:lnTo>
                <a:lnTo>
                  <a:pt x="65130" y="11840"/>
                </a:lnTo>
                <a:lnTo>
                  <a:pt x="65140" y="11840"/>
                </a:lnTo>
                <a:lnTo>
                  <a:pt x="65150" y="11840"/>
                </a:lnTo>
                <a:lnTo>
                  <a:pt x="65160" y="11830"/>
                </a:lnTo>
                <a:lnTo>
                  <a:pt x="65170" y="11820"/>
                </a:lnTo>
                <a:lnTo>
                  <a:pt x="65190" y="11810"/>
                </a:lnTo>
                <a:lnTo>
                  <a:pt x="65200" y="11810"/>
                </a:lnTo>
                <a:lnTo>
                  <a:pt x="65210" y="11800"/>
                </a:lnTo>
                <a:lnTo>
                  <a:pt x="65220" y="11800"/>
                </a:lnTo>
                <a:lnTo>
                  <a:pt x="65230" y="11810"/>
                </a:lnTo>
                <a:lnTo>
                  <a:pt x="65240" y="11820"/>
                </a:lnTo>
                <a:lnTo>
                  <a:pt x="65270" y="11840"/>
                </a:lnTo>
                <a:lnTo>
                  <a:pt x="65280" y="11840"/>
                </a:lnTo>
                <a:lnTo>
                  <a:pt x="65290" y="11850"/>
                </a:lnTo>
                <a:lnTo>
                  <a:pt x="65310" y="11850"/>
                </a:lnTo>
                <a:lnTo>
                  <a:pt x="65340" y="11860"/>
                </a:lnTo>
                <a:lnTo>
                  <a:pt x="65350" y="11870"/>
                </a:lnTo>
                <a:lnTo>
                  <a:pt x="65360" y="11870"/>
                </a:lnTo>
                <a:lnTo>
                  <a:pt x="65370" y="11870"/>
                </a:lnTo>
                <a:lnTo>
                  <a:pt x="65380" y="11860"/>
                </a:lnTo>
                <a:lnTo>
                  <a:pt x="65390" y="11860"/>
                </a:lnTo>
                <a:lnTo>
                  <a:pt x="65400" y="11870"/>
                </a:lnTo>
                <a:lnTo>
                  <a:pt x="65400" y="11880"/>
                </a:lnTo>
                <a:lnTo>
                  <a:pt x="65420" y="11890"/>
                </a:lnTo>
                <a:lnTo>
                  <a:pt x="65430" y="11900"/>
                </a:lnTo>
                <a:lnTo>
                  <a:pt x="65440" y="11910"/>
                </a:lnTo>
                <a:lnTo>
                  <a:pt x="65460" y="11920"/>
                </a:lnTo>
                <a:lnTo>
                  <a:pt x="65470" y="11930"/>
                </a:lnTo>
                <a:lnTo>
                  <a:pt x="65480" y="11940"/>
                </a:lnTo>
                <a:lnTo>
                  <a:pt x="65480" y="11950"/>
                </a:lnTo>
                <a:lnTo>
                  <a:pt x="65480" y="11960"/>
                </a:lnTo>
                <a:lnTo>
                  <a:pt x="65490" y="11960"/>
                </a:lnTo>
                <a:lnTo>
                  <a:pt x="65500" y="11960"/>
                </a:lnTo>
                <a:lnTo>
                  <a:pt x="65520" y="11960"/>
                </a:lnTo>
                <a:lnTo>
                  <a:pt x="65530" y="11960"/>
                </a:lnTo>
                <a:lnTo>
                  <a:pt x="65550" y="11960"/>
                </a:lnTo>
                <a:lnTo>
                  <a:pt x="65580" y="11960"/>
                </a:lnTo>
                <a:lnTo>
                  <a:pt x="65600" y="11960"/>
                </a:lnTo>
                <a:lnTo>
                  <a:pt x="65630" y="11970"/>
                </a:lnTo>
                <a:lnTo>
                  <a:pt x="65640" y="11970"/>
                </a:lnTo>
                <a:lnTo>
                  <a:pt x="65680" y="11970"/>
                </a:lnTo>
                <a:lnTo>
                  <a:pt x="65700" y="11970"/>
                </a:lnTo>
                <a:lnTo>
                  <a:pt x="65720" y="11970"/>
                </a:lnTo>
                <a:lnTo>
                  <a:pt x="65740" y="11960"/>
                </a:lnTo>
                <a:lnTo>
                  <a:pt x="65750" y="11960"/>
                </a:lnTo>
                <a:lnTo>
                  <a:pt x="65760" y="11950"/>
                </a:lnTo>
                <a:lnTo>
                  <a:pt x="65770" y="11940"/>
                </a:lnTo>
                <a:lnTo>
                  <a:pt x="65820" y="11930"/>
                </a:lnTo>
                <a:lnTo>
                  <a:pt x="65850" y="11920"/>
                </a:lnTo>
                <a:lnTo>
                  <a:pt x="65880" y="11910"/>
                </a:lnTo>
                <a:lnTo>
                  <a:pt x="65910" y="11910"/>
                </a:lnTo>
                <a:lnTo>
                  <a:pt x="65920" y="11900"/>
                </a:lnTo>
                <a:lnTo>
                  <a:pt x="65930" y="11890"/>
                </a:lnTo>
                <a:lnTo>
                  <a:pt x="65940" y="11880"/>
                </a:lnTo>
                <a:lnTo>
                  <a:pt x="65940" y="11870"/>
                </a:lnTo>
                <a:lnTo>
                  <a:pt x="65930" y="11860"/>
                </a:lnTo>
                <a:lnTo>
                  <a:pt x="65920" y="11850"/>
                </a:lnTo>
                <a:lnTo>
                  <a:pt x="65910" y="11850"/>
                </a:lnTo>
                <a:lnTo>
                  <a:pt x="65890" y="11840"/>
                </a:lnTo>
                <a:lnTo>
                  <a:pt x="65880" y="11830"/>
                </a:lnTo>
                <a:lnTo>
                  <a:pt x="65890" y="11830"/>
                </a:lnTo>
                <a:lnTo>
                  <a:pt x="66110" y="11780"/>
                </a:lnTo>
                <a:lnTo>
                  <a:pt x="66170" y="11660"/>
                </a:lnTo>
                <a:lnTo>
                  <a:pt x="66180" y="11660"/>
                </a:lnTo>
                <a:lnTo>
                  <a:pt x="66190" y="11650"/>
                </a:lnTo>
                <a:lnTo>
                  <a:pt x="66210" y="11640"/>
                </a:lnTo>
                <a:lnTo>
                  <a:pt x="66230" y="11620"/>
                </a:lnTo>
                <a:lnTo>
                  <a:pt x="66250" y="11620"/>
                </a:lnTo>
                <a:lnTo>
                  <a:pt x="66270" y="11610"/>
                </a:lnTo>
                <a:lnTo>
                  <a:pt x="66290" y="11610"/>
                </a:lnTo>
                <a:lnTo>
                  <a:pt x="66310" y="11600"/>
                </a:lnTo>
                <a:lnTo>
                  <a:pt x="66320" y="11580"/>
                </a:lnTo>
                <a:lnTo>
                  <a:pt x="66340" y="11560"/>
                </a:lnTo>
                <a:lnTo>
                  <a:pt x="66730" y="11450"/>
                </a:lnTo>
                <a:lnTo>
                  <a:pt x="66780" y="11440"/>
                </a:lnTo>
                <a:lnTo>
                  <a:pt x="66820" y="11430"/>
                </a:lnTo>
                <a:lnTo>
                  <a:pt x="66850" y="11420"/>
                </a:lnTo>
                <a:lnTo>
                  <a:pt x="67010" y="11370"/>
                </a:lnTo>
                <a:lnTo>
                  <a:pt x="67230" y="11310"/>
                </a:lnTo>
                <a:lnTo>
                  <a:pt x="67280" y="11300"/>
                </a:lnTo>
                <a:lnTo>
                  <a:pt x="67300" y="11310"/>
                </a:lnTo>
                <a:lnTo>
                  <a:pt x="67340" y="11330"/>
                </a:lnTo>
                <a:lnTo>
                  <a:pt x="67380" y="11340"/>
                </a:lnTo>
                <a:lnTo>
                  <a:pt x="67400" y="11340"/>
                </a:lnTo>
                <a:lnTo>
                  <a:pt x="67430" y="11340"/>
                </a:lnTo>
                <a:lnTo>
                  <a:pt x="67440" y="11340"/>
                </a:lnTo>
                <a:lnTo>
                  <a:pt x="67450" y="11340"/>
                </a:lnTo>
                <a:lnTo>
                  <a:pt x="67480" y="11330"/>
                </a:lnTo>
                <a:lnTo>
                  <a:pt x="67500" y="11320"/>
                </a:lnTo>
                <a:lnTo>
                  <a:pt x="67520" y="11310"/>
                </a:lnTo>
                <a:lnTo>
                  <a:pt x="67530" y="11300"/>
                </a:lnTo>
                <a:lnTo>
                  <a:pt x="67530" y="11290"/>
                </a:lnTo>
                <a:lnTo>
                  <a:pt x="67560" y="11310"/>
                </a:lnTo>
                <a:lnTo>
                  <a:pt x="67670" y="11280"/>
                </a:lnTo>
                <a:lnTo>
                  <a:pt x="67740" y="11250"/>
                </a:lnTo>
                <a:lnTo>
                  <a:pt x="67780" y="11230"/>
                </a:lnTo>
                <a:lnTo>
                  <a:pt x="67880" y="11210"/>
                </a:lnTo>
                <a:lnTo>
                  <a:pt x="67900" y="11210"/>
                </a:lnTo>
                <a:lnTo>
                  <a:pt x="67900" y="11200"/>
                </a:lnTo>
                <a:lnTo>
                  <a:pt x="68000" y="11220"/>
                </a:lnTo>
                <a:lnTo>
                  <a:pt x="68190" y="11210"/>
                </a:lnTo>
                <a:lnTo>
                  <a:pt x="68280" y="11200"/>
                </a:lnTo>
                <a:lnTo>
                  <a:pt x="68290" y="11210"/>
                </a:lnTo>
                <a:lnTo>
                  <a:pt x="68310" y="11220"/>
                </a:lnTo>
                <a:lnTo>
                  <a:pt x="68320" y="11230"/>
                </a:lnTo>
                <a:lnTo>
                  <a:pt x="68330" y="11240"/>
                </a:lnTo>
                <a:lnTo>
                  <a:pt x="68340" y="11250"/>
                </a:lnTo>
                <a:lnTo>
                  <a:pt x="68350" y="11260"/>
                </a:lnTo>
                <a:lnTo>
                  <a:pt x="68370" y="11310"/>
                </a:lnTo>
                <a:lnTo>
                  <a:pt x="68380" y="11330"/>
                </a:lnTo>
                <a:lnTo>
                  <a:pt x="68400" y="11340"/>
                </a:lnTo>
                <a:lnTo>
                  <a:pt x="68410" y="11350"/>
                </a:lnTo>
                <a:lnTo>
                  <a:pt x="68420" y="11360"/>
                </a:lnTo>
                <a:lnTo>
                  <a:pt x="68460" y="11390"/>
                </a:lnTo>
                <a:lnTo>
                  <a:pt x="68470" y="11390"/>
                </a:lnTo>
                <a:lnTo>
                  <a:pt x="68480" y="11400"/>
                </a:lnTo>
                <a:lnTo>
                  <a:pt x="68500" y="11410"/>
                </a:lnTo>
                <a:lnTo>
                  <a:pt x="68520" y="11420"/>
                </a:lnTo>
                <a:lnTo>
                  <a:pt x="68560" y="11440"/>
                </a:lnTo>
                <a:lnTo>
                  <a:pt x="68590" y="11440"/>
                </a:lnTo>
                <a:lnTo>
                  <a:pt x="68600" y="11450"/>
                </a:lnTo>
                <a:lnTo>
                  <a:pt x="68610" y="11450"/>
                </a:lnTo>
                <a:lnTo>
                  <a:pt x="68620" y="11470"/>
                </a:lnTo>
                <a:lnTo>
                  <a:pt x="68640" y="11460"/>
                </a:lnTo>
                <a:lnTo>
                  <a:pt x="68650" y="11450"/>
                </a:lnTo>
                <a:lnTo>
                  <a:pt x="68670" y="11450"/>
                </a:lnTo>
                <a:lnTo>
                  <a:pt x="68680" y="11450"/>
                </a:lnTo>
                <a:lnTo>
                  <a:pt x="68700" y="11460"/>
                </a:lnTo>
                <a:lnTo>
                  <a:pt x="68720" y="11470"/>
                </a:lnTo>
                <a:lnTo>
                  <a:pt x="68740" y="11480"/>
                </a:lnTo>
                <a:lnTo>
                  <a:pt x="68760" y="11490"/>
                </a:lnTo>
                <a:lnTo>
                  <a:pt x="68790" y="11500"/>
                </a:lnTo>
                <a:lnTo>
                  <a:pt x="68810" y="11520"/>
                </a:lnTo>
                <a:lnTo>
                  <a:pt x="68830" y="11520"/>
                </a:lnTo>
                <a:lnTo>
                  <a:pt x="68840" y="11530"/>
                </a:lnTo>
                <a:lnTo>
                  <a:pt x="68850" y="11530"/>
                </a:lnTo>
                <a:lnTo>
                  <a:pt x="68870" y="11530"/>
                </a:lnTo>
                <a:lnTo>
                  <a:pt x="68880" y="11530"/>
                </a:lnTo>
                <a:lnTo>
                  <a:pt x="68900" y="11540"/>
                </a:lnTo>
                <a:lnTo>
                  <a:pt x="68910" y="11550"/>
                </a:lnTo>
                <a:lnTo>
                  <a:pt x="68910" y="11560"/>
                </a:lnTo>
                <a:lnTo>
                  <a:pt x="68920" y="11570"/>
                </a:lnTo>
                <a:lnTo>
                  <a:pt x="68930" y="11580"/>
                </a:lnTo>
                <a:lnTo>
                  <a:pt x="68950" y="11600"/>
                </a:lnTo>
                <a:lnTo>
                  <a:pt x="68960" y="11610"/>
                </a:lnTo>
                <a:lnTo>
                  <a:pt x="68980" y="11610"/>
                </a:lnTo>
                <a:lnTo>
                  <a:pt x="69000" y="11620"/>
                </a:lnTo>
                <a:lnTo>
                  <a:pt x="69020" y="11620"/>
                </a:lnTo>
                <a:lnTo>
                  <a:pt x="69070" y="11610"/>
                </a:lnTo>
                <a:lnTo>
                  <a:pt x="69080" y="11610"/>
                </a:lnTo>
                <a:lnTo>
                  <a:pt x="69120" y="11610"/>
                </a:lnTo>
                <a:lnTo>
                  <a:pt x="69160" y="11590"/>
                </a:lnTo>
                <a:lnTo>
                  <a:pt x="69180" y="11590"/>
                </a:lnTo>
                <a:lnTo>
                  <a:pt x="69270" y="11640"/>
                </a:lnTo>
                <a:lnTo>
                  <a:pt x="69320" y="11710"/>
                </a:lnTo>
                <a:lnTo>
                  <a:pt x="69370" y="11770"/>
                </a:lnTo>
                <a:lnTo>
                  <a:pt x="69380" y="11780"/>
                </a:lnTo>
                <a:lnTo>
                  <a:pt x="69420" y="11800"/>
                </a:lnTo>
                <a:lnTo>
                  <a:pt x="69510" y="11770"/>
                </a:lnTo>
                <a:lnTo>
                  <a:pt x="69550" y="11790"/>
                </a:lnTo>
                <a:lnTo>
                  <a:pt x="69580" y="11800"/>
                </a:lnTo>
                <a:lnTo>
                  <a:pt x="69600" y="11800"/>
                </a:lnTo>
                <a:lnTo>
                  <a:pt x="69620" y="11810"/>
                </a:lnTo>
                <a:lnTo>
                  <a:pt x="69630" y="11820"/>
                </a:lnTo>
                <a:lnTo>
                  <a:pt x="69650" y="11830"/>
                </a:lnTo>
                <a:lnTo>
                  <a:pt x="69660" y="11860"/>
                </a:lnTo>
                <a:lnTo>
                  <a:pt x="69670" y="11870"/>
                </a:lnTo>
                <a:lnTo>
                  <a:pt x="69680" y="11880"/>
                </a:lnTo>
                <a:lnTo>
                  <a:pt x="72820" y="11250"/>
                </a:lnTo>
                <a:lnTo>
                  <a:pt x="76900" y="1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