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Karas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Namibia • State Map | Fully Editable Vector Shape</a:t>
            </a:r>
          </a:p>
        </p:txBody>
      </p:sp>
      <p:sp>
        <p:nvSpPr>
          <p:cNvPr id="101" name="Karas"/>
          <p:cNvSpPr/>
          <p:nvPr/>
        </p:nvSpPr>
        <p:spPr>
          <a:xfrm>
            <a:off x="3540071" y="1325880"/>
            <a:ext cx="5111552" cy="4937760"/>
          </a:xfrm>
          <a:custGeom>
            <a:avLst/>
            <a:gdLst/>
            <a:ahLst/>
            <a:cxnLst/>
            <a:rect l="0" t="0" r="100000" b="96600"/>
            <a:pathLst>
              <a:path w="100000" h="96600">
                <a:moveTo>
                  <a:pt x="25400" y="62310"/>
                </a:moveTo>
                <a:lnTo>
                  <a:pt x="31680" y="62310"/>
                </a:lnTo>
                <a:lnTo>
                  <a:pt x="31850" y="63110"/>
                </a:lnTo>
                <a:lnTo>
                  <a:pt x="32450" y="66820"/>
                </a:lnTo>
                <a:lnTo>
                  <a:pt x="32960" y="66660"/>
                </a:lnTo>
                <a:lnTo>
                  <a:pt x="33720" y="67690"/>
                </a:lnTo>
                <a:lnTo>
                  <a:pt x="34050" y="68210"/>
                </a:lnTo>
                <a:lnTo>
                  <a:pt x="34550" y="68770"/>
                </a:lnTo>
                <a:lnTo>
                  <a:pt x="34990" y="68450"/>
                </a:lnTo>
                <a:lnTo>
                  <a:pt x="35470" y="68820"/>
                </a:lnTo>
                <a:lnTo>
                  <a:pt x="35350" y="68240"/>
                </a:lnTo>
                <a:lnTo>
                  <a:pt x="35150" y="67490"/>
                </a:lnTo>
                <a:lnTo>
                  <a:pt x="35030" y="66680"/>
                </a:lnTo>
                <a:lnTo>
                  <a:pt x="35730" y="66430"/>
                </a:lnTo>
                <a:lnTo>
                  <a:pt x="35820" y="66600"/>
                </a:lnTo>
                <a:lnTo>
                  <a:pt x="35970" y="66590"/>
                </a:lnTo>
                <a:lnTo>
                  <a:pt x="36010" y="66710"/>
                </a:lnTo>
                <a:lnTo>
                  <a:pt x="35940" y="66860"/>
                </a:lnTo>
                <a:lnTo>
                  <a:pt x="35840" y="66930"/>
                </a:lnTo>
                <a:lnTo>
                  <a:pt x="35930" y="67310"/>
                </a:lnTo>
                <a:lnTo>
                  <a:pt x="36310" y="67100"/>
                </a:lnTo>
                <a:lnTo>
                  <a:pt x="36740" y="65990"/>
                </a:lnTo>
                <a:lnTo>
                  <a:pt x="37030" y="66660"/>
                </a:lnTo>
                <a:lnTo>
                  <a:pt x="37350" y="66600"/>
                </a:lnTo>
                <a:lnTo>
                  <a:pt x="37870" y="66670"/>
                </a:lnTo>
                <a:lnTo>
                  <a:pt x="38600" y="66870"/>
                </a:lnTo>
                <a:lnTo>
                  <a:pt x="38740" y="67120"/>
                </a:lnTo>
                <a:lnTo>
                  <a:pt x="39120" y="67090"/>
                </a:lnTo>
                <a:lnTo>
                  <a:pt x="39240" y="67100"/>
                </a:lnTo>
                <a:lnTo>
                  <a:pt x="39720" y="67370"/>
                </a:lnTo>
                <a:lnTo>
                  <a:pt x="39690" y="67750"/>
                </a:lnTo>
                <a:lnTo>
                  <a:pt x="39870" y="67720"/>
                </a:lnTo>
                <a:lnTo>
                  <a:pt x="40410" y="67510"/>
                </a:lnTo>
                <a:lnTo>
                  <a:pt x="40640" y="67600"/>
                </a:lnTo>
                <a:lnTo>
                  <a:pt x="40950" y="67340"/>
                </a:lnTo>
                <a:lnTo>
                  <a:pt x="41470" y="67580"/>
                </a:lnTo>
                <a:lnTo>
                  <a:pt x="42140" y="67890"/>
                </a:lnTo>
                <a:lnTo>
                  <a:pt x="42140" y="67570"/>
                </a:lnTo>
                <a:lnTo>
                  <a:pt x="42140" y="67010"/>
                </a:lnTo>
                <a:lnTo>
                  <a:pt x="42710" y="66430"/>
                </a:lnTo>
                <a:lnTo>
                  <a:pt x="42720" y="66430"/>
                </a:lnTo>
                <a:lnTo>
                  <a:pt x="42720" y="66400"/>
                </a:lnTo>
                <a:lnTo>
                  <a:pt x="42730" y="66400"/>
                </a:lnTo>
                <a:lnTo>
                  <a:pt x="42730" y="66390"/>
                </a:lnTo>
                <a:lnTo>
                  <a:pt x="42740" y="66390"/>
                </a:lnTo>
                <a:lnTo>
                  <a:pt x="42740" y="66380"/>
                </a:lnTo>
                <a:lnTo>
                  <a:pt x="42730" y="66380"/>
                </a:lnTo>
                <a:lnTo>
                  <a:pt x="42720" y="66370"/>
                </a:lnTo>
                <a:lnTo>
                  <a:pt x="42730" y="66360"/>
                </a:lnTo>
                <a:lnTo>
                  <a:pt x="42740" y="66360"/>
                </a:lnTo>
                <a:lnTo>
                  <a:pt x="42750" y="66360"/>
                </a:lnTo>
                <a:lnTo>
                  <a:pt x="42750" y="66370"/>
                </a:lnTo>
                <a:lnTo>
                  <a:pt x="42760" y="66370"/>
                </a:lnTo>
                <a:lnTo>
                  <a:pt x="42760" y="66380"/>
                </a:lnTo>
                <a:lnTo>
                  <a:pt x="42770" y="66390"/>
                </a:lnTo>
                <a:lnTo>
                  <a:pt x="42770" y="66410"/>
                </a:lnTo>
                <a:lnTo>
                  <a:pt x="42780" y="66420"/>
                </a:lnTo>
                <a:lnTo>
                  <a:pt x="42780" y="66440"/>
                </a:lnTo>
                <a:lnTo>
                  <a:pt x="42790" y="66460"/>
                </a:lnTo>
                <a:lnTo>
                  <a:pt x="42790" y="66470"/>
                </a:lnTo>
                <a:lnTo>
                  <a:pt x="42800" y="66480"/>
                </a:lnTo>
                <a:lnTo>
                  <a:pt x="42810" y="66480"/>
                </a:lnTo>
                <a:lnTo>
                  <a:pt x="42820" y="66480"/>
                </a:lnTo>
                <a:lnTo>
                  <a:pt x="42830" y="66480"/>
                </a:lnTo>
                <a:lnTo>
                  <a:pt x="42850" y="66470"/>
                </a:lnTo>
                <a:lnTo>
                  <a:pt x="42860" y="66470"/>
                </a:lnTo>
                <a:lnTo>
                  <a:pt x="42870" y="66460"/>
                </a:lnTo>
                <a:lnTo>
                  <a:pt x="42880" y="66460"/>
                </a:lnTo>
                <a:lnTo>
                  <a:pt x="42880" y="66470"/>
                </a:lnTo>
                <a:lnTo>
                  <a:pt x="42890" y="66470"/>
                </a:lnTo>
                <a:lnTo>
                  <a:pt x="42900" y="66480"/>
                </a:lnTo>
                <a:lnTo>
                  <a:pt x="42910" y="66480"/>
                </a:lnTo>
                <a:lnTo>
                  <a:pt x="42920" y="66480"/>
                </a:lnTo>
                <a:lnTo>
                  <a:pt x="42930" y="66470"/>
                </a:lnTo>
                <a:lnTo>
                  <a:pt x="42940" y="66460"/>
                </a:lnTo>
                <a:lnTo>
                  <a:pt x="42960" y="66460"/>
                </a:lnTo>
                <a:lnTo>
                  <a:pt x="42970" y="66430"/>
                </a:lnTo>
                <a:lnTo>
                  <a:pt x="43320" y="66440"/>
                </a:lnTo>
                <a:lnTo>
                  <a:pt x="43400" y="66480"/>
                </a:lnTo>
                <a:lnTo>
                  <a:pt x="43590" y="66580"/>
                </a:lnTo>
                <a:lnTo>
                  <a:pt x="43720" y="66600"/>
                </a:lnTo>
                <a:lnTo>
                  <a:pt x="44170" y="66640"/>
                </a:lnTo>
                <a:lnTo>
                  <a:pt x="44280" y="66630"/>
                </a:lnTo>
                <a:lnTo>
                  <a:pt x="44410" y="66590"/>
                </a:lnTo>
                <a:lnTo>
                  <a:pt x="44510" y="66560"/>
                </a:lnTo>
                <a:lnTo>
                  <a:pt x="44860" y="66560"/>
                </a:lnTo>
                <a:lnTo>
                  <a:pt x="45400" y="66450"/>
                </a:lnTo>
                <a:lnTo>
                  <a:pt x="45610" y="66450"/>
                </a:lnTo>
                <a:lnTo>
                  <a:pt x="45680" y="66440"/>
                </a:lnTo>
                <a:lnTo>
                  <a:pt x="45720" y="66430"/>
                </a:lnTo>
                <a:lnTo>
                  <a:pt x="46030" y="66380"/>
                </a:lnTo>
                <a:lnTo>
                  <a:pt x="46180" y="66340"/>
                </a:lnTo>
                <a:lnTo>
                  <a:pt x="46270" y="66310"/>
                </a:lnTo>
                <a:lnTo>
                  <a:pt x="46360" y="66280"/>
                </a:lnTo>
                <a:lnTo>
                  <a:pt x="46440" y="66280"/>
                </a:lnTo>
                <a:lnTo>
                  <a:pt x="46660" y="66220"/>
                </a:lnTo>
                <a:lnTo>
                  <a:pt x="46860" y="66150"/>
                </a:lnTo>
                <a:lnTo>
                  <a:pt x="46970" y="66120"/>
                </a:lnTo>
                <a:lnTo>
                  <a:pt x="47030" y="66100"/>
                </a:lnTo>
                <a:lnTo>
                  <a:pt x="47290" y="66050"/>
                </a:lnTo>
                <a:lnTo>
                  <a:pt x="47310" y="66030"/>
                </a:lnTo>
                <a:lnTo>
                  <a:pt x="47370" y="65990"/>
                </a:lnTo>
                <a:lnTo>
                  <a:pt x="47410" y="65950"/>
                </a:lnTo>
                <a:lnTo>
                  <a:pt x="47450" y="65910"/>
                </a:lnTo>
                <a:lnTo>
                  <a:pt x="47460" y="65890"/>
                </a:lnTo>
                <a:lnTo>
                  <a:pt x="47480" y="65880"/>
                </a:lnTo>
                <a:lnTo>
                  <a:pt x="47550" y="65840"/>
                </a:lnTo>
                <a:lnTo>
                  <a:pt x="47650" y="65800"/>
                </a:lnTo>
                <a:lnTo>
                  <a:pt x="47900" y="65690"/>
                </a:lnTo>
                <a:lnTo>
                  <a:pt x="48080" y="65620"/>
                </a:lnTo>
                <a:lnTo>
                  <a:pt x="48150" y="65620"/>
                </a:lnTo>
                <a:lnTo>
                  <a:pt x="48380" y="65620"/>
                </a:lnTo>
                <a:lnTo>
                  <a:pt x="48570" y="65620"/>
                </a:lnTo>
                <a:lnTo>
                  <a:pt x="48620" y="65630"/>
                </a:lnTo>
                <a:lnTo>
                  <a:pt x="48770" y="65630"/>
                </a:lnTo>
                <a:lnTo>
                  <a:pt x="48800" y="65620"/>
                </a:lnTo>
                <a:lnTo>
                  <a:pt x="48910" y="65620"/>
                </a:lnTo>
                <a:lnTo>
                  <a:pt x="49010" y="65620"/>
                </a:lnTo>
                <a:lnTo>
                  <a:pt x="49030" y="65620"/>
                </a:lnTo>
                <a:lnTo>
                  <a:pt x="49220" y="65620"/>
                </a:lnTo>
                <a:lnTo>
                  <a:pt x="49510" y="65600"/>
                </a:lnTo>
                <a:lnTo>
                  <a:pt x="49560" y="65590"/>
                </a:lnTo>
                <a:lnTo>
                  <a:pt x="49690" y="65580"/>
                </a:lnTo>
                <a:lnTo>
                  <a:pt x="49900" y="65570"/>
                </a:lnTo>
                <a:lnTo>
                  <a:pt x="49990" y="65580"/>
                </a:lnTo>
                <a:lnTo>
                  <a:pt x="50210" y="65600"/>
                </a:lnTo>
                <a:lnTo>
                  <a:pt x="50320" y="65610"/>
                </a:lnTo>
                <a:lnTo>
                  <a:pt x="50470" y="65620"/>
                </a:lnTo>
                <a:lnTo>
                  <a:pt x="50470" y="65720"/>
                </a:lnTo>
                <a:lnTo>
                  <a:pt x="50460" y="65860"/>
                </a:lnTo>
                <a:lnTo>
                  <a:pt x="50460" y="65950"/>
                </a:lnTo>
                <a:lnTo>
                  <a:pt x="50460" y="66030"/>
                </a:lnTo>
                <a:lnTo>
                  <a:pt x="50450" y="66290"/>
                </a:lnTo>
                <a:lnTo>
                  <a:pt x="51240" y="66260"/>
                </a:lnTo>
                <a:lnTo>
                  <a:pt x="51540" y="66280"/>
                </a:lnTo>
                <a:lnTo>
                  <a:pt x="51820" y="66310"/>
                </a:lnTo>
                <a:lnTo>
                  <a:pt x="52090" y="66330"/>
                </a:lnTo>
                <a:lnTo>
                  <a:pt x="53000" y="66320"/>
                </a:lnTo>
                <a:lnTo>
                  <a:pt x="53400" y="66390"/>
                </a:lnTo>
                <a:lnTo>
                  <a:pt x="53900" y="66480"/>
                </a:lnTo>
                <a:lnTo>
                  <a:pt x="54470" y="66190"/>
                </a:lnTo>
                <a:lnTo>
                  <a:pt x="54570" y="66140"/>
                </a:lnTo>
                <a:lnTo>
                  <a:pt x="54720" y="65980"/>
                </a:lnTo>
                <a:lnTo>
                  <a:pt x="54850" y="65840"/>
                </a:lnTo>
                <a:lnTo>
                  <a:pt x="55070" y="66170"/>
                </a:lnTo>
                <a:lnTo>
                  <a:pt x="55380" y="66640"/>
                </a:lnTo>
                <a:lnTo>
                  <a:pt x="55620" y="67080"/>
                </a:lnTo>
                <a:lnTo>
                  <a:pt x="55810" y="66870"/>
                </a:lnTo>
                <a:lnTo>
                  <a:pt x="55860" y="66820"/>
                </a:lnTo>
                <a:lnTo>
                  <a:pt x="56030" y="66640"/>
                </a:lnTo>
                <a:lnTo>
                  <a:pt x="56190" y="66630"/>
                </a:lnTo>
                <a:lnTo>
                  <a:pt x="56380" y="66630"/>
                </a:lnTo>
                <a:lnTo>
                  <a:pt x="56730" y="66680"/>
                </a:lnTo>
                <a:lnTo>
                  <a:pt x="57060" y="66740"/>
                </a:lnTo>
                <a:lnTo>
                  <a:pt x="57160" y="66990"/>
                </a:lnTo>
                <a:lnTo>
                  <a:pt x="57480" y="66990"/>
                </a:lnTo>
                <a:lnTo>
                  <a:pt x="58040" y="67070"/>
                </a:lnTo>
                <a:lnTo>
                  <a:pt x="58380" y="67330"/>
                </a:lnTo>
                <a:lnTo>
                  <a:pt x="58410" y="67320"/>
                </a:lnTo>
                <a:lnTo>
                  <a:pt x="58610" y="67180"/>
                </a:lnTo>
                <a:lnTo>
                  <a:pt x="59530" y="66780"/>
                </a:lnTo>
                <a:lnTo>
                  <a:pt x="59580" y="66970"/>
                </a:lnTo>
                <a:lnTo>
                  <a:pt x="59980" y="66870"/>
                </a:lnTo>
                <a:lnTo>
                  <a:pt x="59980" y="66920"/>
                </a:lnTo>
                <a:lnTo>
                  <a:pt x="59980" y="67240"/>
                </a:lnTo>
                <a:lnTo>
                  <a:pt x="59980" y="67660"/>
                </a:lnTo>
                <a:lnTo>
                  <a:pt x="59980" y="68070"/>
                </a:lnTo>
                <a:lnTo>
                  <a:pt x="59980" y="68490"/>
                </a:lnTo>
                <a:lnTo>
                  <a:pt x="59980" y="68910"/>
                </a:lnTo>
                <a:lnTo>
                  <a:pt x="59980" y="69330"/>
                </a:lnTo>
                <a:lnTo>
                  <a:pt x="59980" y="69750"/>
                </a:lnTo>
                <a:lnTo>
                  <a:pt x="59980" y="70170"/>
                </a:lnTo>
                <a:lnTo>
                  <a:pt x="59980" y="70590"/>
                </a:lnTo>
                <a:lnTo>
                  <a:pt x="59980" y="71010"/>
                </a:lnTo>
                <a:lnTo>
                  <a:pt x="59980" y="71430"/>
                </a:lnTo>
                <a:lnTo>
                  <a:pt x="59980" y="71850"/>
                </a:lnTo>
                <a:lnTo>
                  <a:pt x="59980" y="72270"/>
                </a:lnTo>
                <a:lnTo>
                  <a:pt x="59980" y="72690"/>
                </a:lnTo>
                <a:lnTo>
                  <a:pt x="59980" y="73110"/>
                </a:lnTo>
                <a:lnTo>
                  <a:pt x="59980" y="73530"/>
                </a:lnTo>
                <a:lnTo>
                  <a:pt x="59980" y="73950"/>
                </a:lnTo>
                <a:lnTo>
                  <a:pt x="59980" y="74380"/>
                </a:lnTo>
                <a:lnTo>
                  <a:pt x="59980" y="74800"/>
                </a:lnTo>
                <a:lnTo>
                  <a:pt x="59980" y="75220"/>
                </a:lnTo>
                <a:lnTo>
                  <a:pt x="59980" y="75640"/>
                </a:lnTo>
                <a:lnTo>
                  <a:pt x="59980" y="76060"/>
                </a:lnTo>
                <a:lnTo>
                  <a:pt x="59980" y="76490"/>
                </a:lnTo>
                <a:lnTo>
                  <a:pt x="59980" y="76910"/>
                </a:lnTo>
                <a:lnTo>
                  <a:pt x="59980" y="77330"/>
                </a:lnTo>
                <a:lnTo>
                  <a:pt x="59980" y="77750"/>
                </a:lnTo>
                <a:lnTo>
                  <a:pt x="59980" y="78180"/>
                </a:lnTo>
                <a:lnTo>
                  <a:pt x="59980" y="78600"/>
                </a:lnTo>
                <a:lnTo>
                  <a:pt x="59980" y="79030"/>
                </a:lnTo>
                <a:lnTo>
                  <a:pt x="59980" y="79450"/>
                </a:lnTo>
                <a:lnTo>
                  <a:pt x="59980" y="79870"/>
                </a:lnTo>
                <a:lnTo>
                  <a:pt x="59980" y="80300"/>
                </a:lnTo>
                <a:lnTo>
                  <a:pt x="59980" y="80720"/>
                </a:lnTo>
                <a:lnTo>
                  <a:pt x="59980" y="81150"/>
                </a:lnTo>
                <a:lnTo>
                  <a:pt x="59980" y="81570"/>
                </a:lnTo>
                <a:lnTo>
                  <a:pt x="59980" y="82000"/>
                </a:lnTo>
                <a:lnTo>
                  <a:pt x="59980" y="82420"/>
                </a:lnTo>
                <a:lnTo>
                  <a:pt x="59980" y="82850"/>
                </a:lnTo>
                <a:lnTo>
                  <a:pt x="59980" y="83280"/>
                </a:lnTo>
                <a:lnTo>
                  <a:pt x="59980" y="83700"/>
                </a:lnTo>
                <a:lnTo>
                  <a:pt x="59980" y="84130"/>
                </a:lnTo>
                <a:lnTo>
                  <a:pt x="59980" y="84550"/>
                </a:lnTo>
                <a:lnTo>
                  <a:pt x="59980" y="84980"/>
                </a:lnTo>
                <a:lnTo>
                  <a:pt x="59980" y="85410"/>
                </a:lnTo>
                <a:lnTo>
                  <a:pt x="59980" y="85840"/>
                </a:lnTo>
                <a:lnTo>
                  <a:pt x="59980" y="86260"/>
                </a:lnTo>
                <a:lnTo>
                  <a:pt x="59980" y="86690"/>
                </a:lnTo>
                <a:lnTo>
                  <a:pt x="59980" y="87120"/>
                </a:lnTo>
                <a:lnTo>
                  <a:pt x="59980" y="87550"/>
                </a:lnTo>
                <a:lnTo>
                  <a:pt x="59980" y="87850"/>
                </a:lnTo>
                <a:lnTo>
                  <a:pt x="59970" y="88080"/>
                </a:lnTo>
                <a:lnTo>
                  <a:pt x="59760" y="88130"/>
                </a:lnTo>
                <a:lnTo>
                  <a:pt x="59690" y="88140"/>
                </a:lnTo>
                <a:lnTo>
                  <a:pt x="59480" y="88110"/>
                </a:lnTo>
                <a:lnTo>
                  <a:pt x="59400" y="88120"/>
                </a:lnTo>
                <a:lnTo>
                  <a:pt x="59230" y="88220"/>
                </a:lnTo>
                <a:lnTo>
                  <a:pt x="58920" y="88490"/>
                </a:lnTo>
                <a:lnTo>
                  <a:pt x="58730" y="88550"/>
                </a:lnTo>
                <a:lnTo>
                  <a:pt x="58400" y="88570"/>
                </a:lnTo>
                <a:lnTo>
                  <a:pt x="58250" y="88620"/>
                </a:lnTo>
                <a:lnTo>
                  <a:pt x="58190" y="88670"/>
                </a:lnTo>
                <a:lnTo>
                  <a:pt x="58120" y="88730"/>
                </a:lnTo>
                <a:lnTo>
                  <a:pt x="58000" y="88790"/>
                </a:lnTo>
                <a:lnTo>
                  <a:pt x="57690" y="88820"/>
                </a:lnTo>
                <a:lnTo>
                  <a:pt x="57660" y="88790"/>
                </a:lnTo>
                <a:lnTo>
                  <a:pt x="57630" y="88780"/>
                </a:lnTo>
                <a:lnTo>
                  <a:pt x="57590" y="88760"/>
                </a:lnTo>
                <a:lnTo>
                  <a:pt x="57560" y="88760"/>
                </a:lnTo>
                <a:lnTo>
                  <a:pt x="57540" y="88760"/>
                </a:lnTo>
                <a:lnTo>
                  <a:pt x="57520" y="88760"/>
                </a:lnTo>
                <a:lnTo>
                  <a:pt x="57510" y="88760"/>
                </a:lnTo>
                <a:lnTo>
                  <a:pt x="57500" y="88770"/>
                </a:lnTo>
                <a:lnTo>
                  <a:pt x="57490" y="88780"/>
                </a:lnTo>
                <a:lnTo>
                  <a:pt x="57440" y="88810"/>
                </a:lnTo>
                <a:lnTo>
                  <a:pt x="57420" y="88810"/>
                </a:lnTo>
                <a:lnTo>
                  <a:pt x="57400" y="88820"/>
                </a:lnTo>
                <a:lnTo>
                  <a:pt x="57370" y="88830"/>
                </a:lnTo>
                <a:lnTo>
                  <a:pt x="57360" y="88840"/>
                </a:lnTo>
                <a:lnTo>
                  <a:pt x="57330" y="88840"/>
                </a:lnTo>
                <a:lnTo>
                  <a:pt x="57270" y="88860"/>
                </a:lnTo>
                <a:lnTo>
                  <a:pt x="57230" y="88890"/>
                </a:lnTo>
                <a:lnTo>
                  <a:pt x="57210" y="88880"/>
                </a:lnTo>
                <a:lnTo>
                  <a:pt x="57180" y="88880"/>
                </a:lnTo>
                <a:lnTo>
                  <a:pt x="57160" y="88890"/>
                </a:lnTo>
                <a:lnTo>
                  <a:pt x="57160" y="88900"/>
                </a:lnTo>
                <a:lnTo>
                  <a:pt x="57160" y="88910"/>
                </a:lnTo>
                <a:lnTo>
                  <a:pt x="57140" y="88930"/>
                </a:lnTo>
                <a:lnTo>
                  <a:pt x="57100" y="88950"/>
                </a:lnTo>
                <a:lnTo>
                  <a:pt x="57060" y="88980"/>
                </a:lnTo>
                <a:lnTo>
                  <a:pt x="57040" y="89020"/>
                </a:lnTo>
                <a:lnTo>
                  <a:pt x="57040" y="89040"/>
                </a:lnTo>
                <a:lnTo>
                  <a:pt x="57050" y="89060"/>
                </a:lnTo>
                <a:lnTo>
                  <a:pt x="57060" y="89080"/>
                </a:lnTo>
                <a:lnTo>
                  <a:pt x="57050" y="89100"/>
                </a:lnTo>
                <a:lnTo>
                  <a:pt x="57020" y="89160"/>
                </a:lnTo>
                <a:lnTo>
                  <a:pt x="56960" y="89300"/>
                </a:lnTo>
                <a:lnTo>
                  <a:pt x="56920" y="89330"/>
                </a:lnTo>
                <a:lnTo>
                  <a:pt x="56860" y="89350"/>
                </a:lnTo>
                <a:lnTo>
                  <a:pt x="56810" y="89420"/>
                </a:lnTo>
                <a:lnTo>
                  <a:pt x="56810" y="89440"/>
                </a:lnTo>
                <a:lnTo>
                  <a:pt x="56760" y="89580"/>
                </a:lnTo>
                <a:lnTo>
                  <a:pt x="56620" y="90030"/>
                </a:lnTo>
                <a:lnTo>
                  <a:pt x="56550" y="90150"/>
                </a:lnTo>
                <a:lnTo>
                  <a:pt x="56430" y="90240"/>
                </a:lnTo>
                <a:lnTo>
                  <a:pt x="56300" y="90300"/>
                </a:lnTo>
                <a:lnTo>
                  <a:pt x="55750" y="90450"/>
                </a:lnTo>
                <a:lnTo>
                  <a:pt x="55650" y="90490"/>
                </a:lnTo>
                <a:lnTo>
                  <a:pt x="55630" y="90480"/>
                </a:lnTo>
                <a:lnTo>
                  <a:pt x="55610" y="90480"/>
                </a:lnTo>
                <a:lnTo>
                  <a:pt x="55600" y="90480"/>
                </a:lnTo>
                <a:lnTo>
                  <a:pt x="55580" y="90470"/>
                </a:lnTo>
                <a:lnTo>
                  <a:pt x="55420" y="90340"/>
                </a:lnTo>
                <a:lnTo>
                  <a:pt x="55320" y="90350"/>
                </a:lnTo>
                <a:lnTo>
                  <a:pt x="55240" y="90430"/>
                </a:lnTo>
                <a:lnTo>
                  <a:pt x="55160" y="90530"/>
                </a:lnTo>
                <a:lnTo>
                  <a:pt x="55050" y="90750"/>
                </a:lnTo>
                <a:lnTo>
                  <a:pt x="55020" y="90890"/>
                </a:lnTo>
                <a:lnTo>
                  <a:pt x="55020" y="90900"/>
                </a:lnTo>
                <a:lnTo>
                  <a:pt x="55020" y="90910"/>
                </a:lnTo>
                <a:lnTo>
                  <a:pt x="55020" y="90930"/>
                </a:lnTo>
                <a:lnTo>
                  <a:pt x="55010" y="90940"/>
                </a:lnTo>
                <a:lnTo>
                  <a:pt x="55010" y="90950"/>
                </a:lnTo>
                <a:lnTo>
                  <a:pt x="55000" y="90950"/>
                </a:lnTo>
                <a:lnTo>
                  <a:pt x="55000" y="90970"/>
                </a:lnTo>
                <a:lnTo>
                  <a:pt x="54990" y="90990"/>
                </a:lnTo>
                <a:lnTo>
                  <a:pt x="54990" y="91000"/>
                </a:lnTo>
                <a:lnTo>
                  <a:pt x="54980" y="91040"/>
                </a:lnTo>
                <a:lnTo>
                  <a:pt x="54980" y="91060"/>
                </a:lnTo>
                <a:lnTo>
                  <a:pt x="54990" y="91070"/>
                </a:lnTo>
                <a:lnTo>
                  <a:pt x="54990" y="91090"/>
                </a:lnTo>
                <a:lnTo>
                  <a:pt x="55000" y="91120"/>
                </a:lnTo>
                <a:lnTo>
                  <a:pt x="55000" y="91140"/>
                </a:lnTo>
                <a:lnTo>
                  <a:pt x="55010" y="91160"/>
                </a:lnTo>
                <a:lnTo>
                  <a:pt x="55010" y="91180"/>
                </a:lnTo>
                <a:lnTo>
                  <a:pt x="55010" y="91190"/>
                </a:lnTo>
                <a:lnTo>
                  <a:pt x="55010" y="91200"/>
                </a:lnTo>
                <a:lnTo>
                  <a:pt x="55020" y="91220"/>
                </a:lnTo>
                <a:lnTo>
                  <a:pt x="55040" y="91230"/>
                </a:lnTo>
                <a:lnTo>
                  <a:pt x="55040" y="91240"/>
                </a:lnTo>
                <a:lnTo>
                  <a:pt x="55050" y="91270"/>
                </a:lnTo>
                <a:lnTo>
                  <a:pt x="55050" y="91290"/>
                </a:lnTo>
                <a:lnTo>
                  <a:pt x="55060" y="91310"/>
                </a:lnTo>
                <a:lnTo>
                  <a:pt x="55080" y="91350"/>
                </a:lnTo>
                <a:lnTo>
                  <a:pt x="55080" y="91370"/>
                </a:lnTo>
                <a:lnTo>
                  <a:pt x="55090" y="91390"/>
                </a:lnTo>
                <a:lnTo>
                  <a:pt x="55110" y="91430"/>
                </a:lnTo>
                <a:lnTo>
                  <a:pt x="55150" y="91490"/>
                </a:lnTo>
                <a:lnTo>
                  <a:pt x="55170" y="91510"/>
                </a:lnTo>
                <a:lnTo>
                  <a:pt x="55200" y="91510"/>
                </a:lnTo>
                <a:lnTo>
                  <a:pt x="55210" y="91510"/>
                </a:lnTo>
                <a:lnTo>
                  <a:pt x="55220" y="91510"/>
                </a:lnTo>
                <a:lnTo>
                  <a:pt x="55240" y="91520"/>
                </a:lnTo>
                <a:lnTo>
                  <a:pt x="55260" y="91510"/>
                </a:lnTo>
                <a:lnTo>
                  <a:pt x="55280" y="91520"/>
                </a:lnTo>
                <a:lnTo>
                  <a:pt x="55290" y="91520"/>
                </a:lnTo>
                <a:lnTo>
                  <a:pt x="55310" y="91540"/>
                </a:lnTo>
                <a:lnTo>
                  <a:pt x="55320" y="91540"/>
                </a:lnTo>
                <a:lnTo>
                  <a:pt x="55310" y="91610"/>
                </a:lnTo>
                <a:lnTo>
                  <a:pt x="55230" y="91650"/>
                </a:lnTo>
                <a:lnTo>
                  <a:pt x="55010" y="91670"/>
                </a:lnTo>
                <a:lnTo>
                  <a:pt x="54970" y="91700"/>
                </a:lnTo>
                <a:lnTo>
                  <a:pt x="54900" y="91820"/>
                </a:lnTo>
                <a:lnTo>
                  <a:pt x="54840" y="91880"/>
                </a:lnTo>
                <a:lnTo>
                  <a:pt x="54460" y="92080"/>
                </a:lnTo>
                <a:lnTo>
                  <a:pt x="54180" y="92180"/>
                </a:lnTo>
                <a:lnTo>
                  <a:pt x="53920" y="92190"/>
                </a:lnTo>
                <a:lnTo>
                  <a:pt x="53810" y="92040"/>
                </a:lnTo>
                <a:lnTo>
                  <a:pt x="53780" y="92010"/>
                </a:lnTo>
                <a:lnTo>
                  <a:pt x="53700" y="91980"/>
                </a:lnTo>
                <a:lnTo>
                  <a:pt x="53640" y="91980"/>
                </a:lnTo>
                <a:lnTo>
                  <a:pt x="53530" y="91960"/>
                </a:lnTo>
                <a:lnTo>
                  <a:pt x="53470" y="91950"/>
                </a:lnTo>
                <a:lnTo>
                  <a:pt x="53420" y="91940"/>
                </a:lnTo>
                <a:lnTo>
                  <a:pt x="53400" y="91910"/>
                </a:lnTo>
                <a:lnTo>
                  <a:pt x="53400" y="91900"/>
                </a:lnTo>
                <a:lnTo>
                  <a:pt x="53400" y="91890"/>
                </a:lnTo>
                <a:lnTo>
                  <a:pt x="53390" y="91860"/>
                </a:lnTo>
                <a:lnTo>
                  <a:pt x="53390" y="91840"/>
                </a:lnTo>
                <a:lnTo>
                  <a:pt x="53380" y="91820"/>
                </a:lnTo>
                <a:lnTo>
                  <a:pt x="53380" y="91800"/>
                </a:lnTo>
                <a:lnTo>
                  <a:pt x="53380" y="91780"/>
                </a:lnTo>
                <a:lnTo>
                  <a:pt x="53360" y="91760"/>
                </a:lnTo>
                <a:lnTo>
                  <a:pt x="53350" y="91750"/>
                </a:lnTo>
                <a:lnTo>
                  <a:pt x="53350" y="91740"/>
                </a:lnTo>
                <a:lnTo>
                  <a:pt x="53350" y="91730"/>
                </a:lnTo>
                <a:lnTo>
                  <a:pt x="53350" y="91720"/>
                </a:lnTo>
                <a:lnTo>
                  <a:pt x="53340" y="91700"/>
                </a:lnTo>
                <a:lnTo>
                  <a:pt x="53340" y="91690"/>
                </a:lnTo>
                <a:lnTo>
                  <a:pt x="53340" y="91660"/>
                </a:lnTo>
                <a:lnTo>
                  <a:pt x="53330" y="91650"/>
                </a:lnTo>
                <a:lnTo>
                  <a:pt x="53320" y="91640"/>
                </a:lnTo>
                <a:lnTo>
                  <a:pt x="53300" y="91630"/>
                </a:lnTo>
                <a:lnTo>
                  <a:pt x="53290" y="91620"/>
                </a:lnTo>
                <a:lnTo>
                  <a:pt x="53280" y="91620"/>
                </a:lnTo>
                <a:lnTo>
                  <a:pt x="53280" y="91600"/>
                </a:lnTo>
                <a:lnTo>
                  <a:pt x="53270" y="91590"/>
                </a:lnTo>
                <a:lnTo>
                  <a:pt x="53260" y="91580"/>
                </a:lnTo>
                <a:lnTo>
                  <a:pt x="53250" y="91570"/>
                </a:lnTo>
                <a:lnTo>
                  <a:pt x="53240" y="91550"/>
                </a:lnTo>
                <a:lnTo>
                  <a:pt x="53230" y="91540"/>
                </a:lnTo>
                <a:lnTo>
                  <a:pt x="53220" y="91540"/>
                </a:lnTo>
                <a:lnTo>
                  <a:pt x="53200" y="91520"/>
                </a:lnTo>
                <a:lnTo>
                  <a:pt x="53190" y="91510"/>
                </a:lnTo>
                <a:lnTo>
                  <a:pt x="53180" y="91510"/>
                </a:lnTo>
                <a:lnTo>
                  <a:pt x="53160" y="91500"/>
                </a:lnTo>
                <a:lnTo>
                  <a:pt x="53150" y="91510"/>
                </a:lnTo>
                <a:lnTo>
                  <a:pt x="53140" y="91510"/>
                </a:lnTo>
                <a:lnTo>
                  <a:pt x="53130" y="91510"/>
                </a:lnTo>
                <a:lnTo>
                  <a:pt x="53110" y="91510"/>
                </a:lnTo>
                <a:lnTo>
                  <a:pt x="53100" y="91510"/>
                </a:lnTo>
                <a:lnTo>
                  <a:pt x="53070" y="91480"/>
                </a:lnTo>
                <a:lnTo>
                  <a:pt x="53050" y="91470"/>
                </a:lnTo>
                <a:lnTo>
                  <a:pt x="53040" y="91470"/>
                </a:lnTo>
                <a:lnTo>
                  <a:pt x="53020" y="91460"/>
                </a:lnTo>
                <a:lnTo>
                  <a:pt x="52990" y="91450"/>
                </a:lnTo>
                <a:lnTo>
                  <a:pt x="52970" y="91430"/>
                </a:lnTo>
                <a:lnTo>
                  <a:pt x="52950" y="91420"/>
                </a:lnTo>
                <a:lnTo>
                  <a:pt x="52940" y="91410"/>
                </a:lnTo>
                <a:lnTo>
                  <a:pt x="52920" y="91410"/>
                </a:lnTo>
                <a:lnTo>
                  <a:pt x="52900" y="91400"/>
                </a:lnTo>
                <a:lnTo>
                  <a:pt x="52880" y="91400"/>
                </a:lnTo>
                <a:lnTo>
                  <a:pt x="52870" y="91400"/>
                </a:lnTo>
                <a:lnTo>
                  <a:pt x="52850" y="91400"/>
                </a:lnTo>
                <a:lnTo>
                  <a:pt x="52830" y="91400"/>
                </a:lnTo>
                <a:lnTo>
                  <a:pt x="52800" y="91400"/>
                </a:lnTo>
                <a:lnTo>
                  <a:pt x="52760" y="91400"/>
                </a:lnTo>
                <a:lnTo>
                  <a:pt x="52730" y="91400"/>
                </a:lnTo>
                <a:lnTo>
                  <a:pt x="52720" y="91390"/>
                </a:lnTo>
                <a:lnTo>
                  <a:pt x="52680" y="91380"/>
                </a:lnTo>
                <a:lnTo>
                  <a:pt x="52650" y="91370"/>
                </a:lnTo>
                <a:lnTo>
                  <a:pt x="52640" y="91370"/>
                </a:lnTo>
                <a:lnTo>
                  <a:pt x="52620" y="91370"/>
                </a:lnTo>
                <a:lnTo>
                  <a:pt x="52610" y="91360"/>
                </a:lnTo>
                <a:lnTo>
                  <a:pt x="52600" y="91360"/>
                </a:lnTo>
                <a:lnTo>
                  <a:pt x="52590" y="91360"/>
                </a:lnTo>
                <a:lnTo>
                  <a:pt x="52570" y="91360"/>
                </a:lnTo>
                <a:lnTo>
                  <a:pt x="52560" y="91350"/>
                </a:lnTo>
                <a:lnTo>
                  <a:pt x="52540" y="91340"/>
                </a:lnTo>
                <a:lnTo>
                  <a:pt x="52530" y="91340"/>
                </a:lnTo>
                <a:lnTo>
                  <a:pt x="52510" y="91330"/>
                </a:lnTo>
                <a:lnTo>
                  <a:pt x="52490" y="91350"/>
                </a:lnTo>
                <a:lnTo>
                  <a:pt x="52460" y="91360"/>
                </a:lnTo>
                <a:lnTo>
                  <a:pt x="52410" y="91350"/>
                </a:lnTo>
                <a:lnTo>
                  <a:pt x="52370" y="91350"/>
                </a:lnTo>
                <a:lnTo>
                  <a:pt x="52330" y="91340"/>
                </a:lnTo>
                <a:lnTo>
                  <a:pt x="52320" y="91340"/>
                </a:lnTo>
                <a:lnTo>
                  <a:pt x="52300" y="91340"/>
                </a:lnTo>
                <a:lnTo>
                  <a:pt x="52290" y="91340"/>
                </a:lnTo>
                <a:lnTo>
                  <a:pt x="52260" y="91340"/>
                </a:lnTo>
                <a:lnTo>
                  <a:pt x="52240" y="91330"/>
                </a:lnTo>
                <a:lnTo>
                  <a:pt x="52220" y="91320"/>
                </a:lnTo>
                <a:lnTo>
                  <a:pt x="52200" y="91320"/>
                </a:lnTo>
                <a:lnTo>
                  <a:pt x="52180" y="91320"/>
                </a:lnTo>
                <a:lnTo>
                  <a:pt x="52160" y="91310"/>
                </a:lnTo>
                <a:lnTo>
                  <a:pt x="52150" y="91310"/>
                </a:lnTo>
                <a:lnTo>
                  <a:pt x="52120" y="91320"/>
                </a:lnTo>
                <a:lnTo>
                  <a:pt x="52110" y="91330"/>
                </a:lnTo>
                <a:lnTo>
                  <a:pt x="52100" y="91330"/>
                </a:lnTo>
                <a:lnTo>
                  <a:pt x="52090" y="91340"/>
                </a:lnTo>
                <a:lnTo>
                  <a:pt x="51900" y="91310"/>
                </a:lnTo>
                <a:lnTo>
                  <a:pt x="51860" y="91300"/>
                </a:lnTo>
                <a:lnTo>
                  <a:pt x="51860" y="91290"/>
                </a:lnTo>
                <a:lnTo>
                  <a:pt x="51840" y="91280"/>
                </a:lnTo>
                <a:lnTo>
                  <a:pt x="51830" y="91270"/>
                </a:lnTo>
                <a:lnTo>
                  <a:pt x="51820" y="91270"/>
                </a:lnTo>
                <a:lnTo>
                  <a:pt x="51810" y="91270"/>
                </a:lnTo>
                <a:lnTo>
                  <a:pt x="51800" y="91280"/>
                </a:lnTo>
                <a:lnTo>
                  <a:pt x="51790" y="91290"/>
                </a:lnTo>
                <a:lnTo>
                  <a:pt x="51780" y="91280"/>
                </a:lnTo>
                <a:lnTo>
                  <a:pt x="51760" y="91280"/>
                </a:lnTo>
                <a:lnTo>
                  <a:pt x="51750" y="91270"/>
                </a:lnTo>
                <a:lnTo>
                  <a:pt x="51740" y="91270"/>
                </a:lnTo>
                <a:lnTo>
                  <a:pt x="51720" y="91260"/>
                </a:lnTo>
                <a:lnTo>
                  <a:pt x="51690" y="91250"/>
                </a:lnTo>
                <a:lnTo>
                  <a:pt x="51660" y="91240"/>
                </a:lnTo>
                <a:lnTo>
                  <a:pt x="51650" y="91250"/>
                </a:lnTo>
                <a:lnTo>
                  <a:pt x="51620" y="91240"/>
                </a:lnTo>
                <a:lnTo>
                  <a:pt x="51600" y="91240"/>
                </a:lnTo>
                <a:lnTo>
                  <a:pt x="51580" y="91230"/>
                </a:lnTo>
                <a:lnTo>
                  <a:pt x="51560" y="91220"/>
                </a:lnTo>
                <a:lnTo>
                  <a:pt x="51550" y="91220"/>
                </a:lnTo>
                <a:lnTo>
                  <a:pt x="51540" y="91220"/>
                </a:lnTo>
                <a:lnTo>
                  <a:pt x="51520" y="91220"/>
                </a:lnTo>
                <a:lnTo>
                  <a:pt x="51490" y="91220"/>
                </a:lnTo>
                <a:lnTo>
                  <a:pt x="51470" y="91230"/>
                </a:lnTo>
                <a:lnTo>
                  <a:pt x="51460" y="91250"/>
                </a:lnTo>
                <a:lnTo>
                  <a:pt x="51450" y="91250"/>
                </a:lnTo>
                <a:lnTo>
                  <a:pt x="51440" y="91270"/>
                </a:lnTo>
                <a:lnTo>
                  <a:pt x="51420" y="91280"/>
                </a:lnTo>
                <a:lnTo>
                  <a:pt x="51400" y="91280"/>
                </a:lnTo>
                <a:lnTo>
                  <a:pt x="51390" y="91280"/>
                </a:lnTo>
                <a:lnTo>
                  <a:pt x="51380" y="91280"/>
                </a:lnTo>
                <a:lnTo>
                  <a:pt x="51360" y="91280"/>
                </a:lnTo>
                <a:lnTo>
                  <a:pt x="51330" y="91290"/>
                </a:lnTo>
                <a:lnTo>
                  <a:pt x="51320" y="91300"/>
                </a:lnTo>
                <a:lnTo>
                  <a:pt x="51290" y="91300"/>
                </a:lnTo>
                <a:lnTo>
                  <a:pt x="51280" y="91300"/>
                </a:lnTo>
                <a:lnTo>
                  <a:pt x="51270" y="91290"/>
                </a:lnTo>
                <a:lnTo>
                  <a:pt x="51250" y="91290"/>
                </a:lnTo>
                <a:lnTo>
                  <a:pt x="51220" y="91290"/>
                </a:lnTo>
                <a:lnTo>
                  <a:pt x="51200" y="91290"/>
                </a:lnTo>
                <a:lnTo>
                  <a:pt x="51180" y="91290"/>
                </a:lnTo>
                <a:lnTo>
                  <a:pt x="51160" y="91290"/>
                </a:lnTo>
                <a:lnTo>
                  <a:pt x="51150" y="91290"/>
                </a:lnTo>
                <a:lnTo>
                  <a:pt x="51130" y="91300"/>
                </a:lnTo>
                <a:lnTo>
                  <a:pt x="51120" y="91300"/>
                </a:lnTo>
                <a:lnTo>
                  <a:pt x="51110" y="91300"/>
                </a:lnTo>
                <a:lnTo>
                  <a:pt x="51080" y="91310"/>
                </a:lnTo>
                <a:lnTo>
                  <a:pt x="51070" y="91310"/>
                </a:lnTo>
                <a:lnTo>
                  <a:pt x="51060" y="91310"/>
                </a:lnTo>
                <a:lnTo>
                  <a:pt x="51030" y="91300"/>
                </a:lnTo>
                <a:lnTo>
                  <a:pt x="51000" y="91290"/>
                </a:lnTo>
                <a:lnTo>
                  <a:pt x="50970" y="91280"/>
                </a:lnTo>
                <a:lnTo>
                  <a:pt x="50930" y="91280"/>
                </a:lnTo>
                <a:lnTo>
                  <a:pt x="50910" y="91280"/>
                </a:lnTo>
                <a:lnTo>
                  <a:pt x="50880" y="91290"/>
                </a:lnTo>
                <a:lnTo>
                  <a:pt x="50870" y="91290"/>
                </a:lnTo>
                <a:lnTo>
                  <a:pt x="50860" y="91310"/>
                </a:lnTo>
                <a:lnTo>
                  <a:pt x="50850" y="91320"/>
                </a:lnTo>
                <a:lnTo>
                  <a:pt x="50840" y="91330"/>
                </a:lnTo>
                <a:lnTo>
                  <a:pt x="50840" y="91340"/>
                </a:lnTo>
                <a:lnTo>
                  <a:pt x="50820" y="91350"/>
                </a:lnTo>
                <a:lnTo>
                  <a:pt x="50810" y="91350"/>
                </a:lnTo>
                <a:lnTo>
                  <a:pt x="50800" y="91360"/>
                </a:lnTo>
                <a:lnTo>
                  <a:pt x="50800" y="91370"/>
                </a:lnTo>
                <a:lnTo>
                  <a:pt x="50790" y="91380"/>
                </a:lnTo>
                <a:lnTo>
                  <a:pt x="50780" y="91380"/>
                </a:lnTo>
                <a:lnTo>
                  <a:pt x="50770" y="91390"/>
                </a:lnTo>
                <a:lnTo>
                  <a:pt x="50760" y="91390"/>
                </a:lnTo>
                <a:lnTo>
                  <a:pt x="50750" y="91380"/>
                </a:lnTo>
                <a:lnTo>
                  <a:pt x="50750" y="91390"/>
                </a:lnTo>
                <a:lnTo>
                  <a:pt x="50740" y="91380"/>
                </a:lnTo>
                <a:lnTo>
                  <a:pt x="50720" y="91390"/>
                </a:lnTo>
                <a:lnTo>
                  <a:pt x="50690" y="91400"/>
                </a:lnTo>
                <a:lnTo>
                  <a:pt x="50670" y="91400"/>
                </a:lnTo>
                <a:lnTo>
                  <a:pt x="50640" y="91410"/>
                </a:lnTo>
                <a:lnTo>
                  <a:pt x="50620" y="91420"/>
                </a:lnTo>
                <a:lnTo>
                  <a:pt x="50590" y="91420"/>
                </a:lnTo>
                <a:lnTo>
                  <a:pt x="50570" y="91410"/>
                </a:lnTo>
                <a:lnTo>
                  <a:pt x="50550" y="91410"/>
                </a:lnTo>
                <a:lnTo>
                  <a:pt x="50530" y="91410"/>
                </a:lnTo>
                <a:lnTo>
                  <a:pt x="50510" y="91410"/>
                </a:lnTo>
                <a:lnTo>
                  <a:pt x="50490" y="91420"/>
                </a:lnTo>
                <a:lnTo>
                  <a:pt x="50470" y="91420"/>
                </a:lnTo>
                <a:lnTo>
                  <a:pt x="50450" y="91430"/>
                </a:lnTo>
                <a:lnTo>
                  <a:pt x="50430" y="91430"/>
                </a:lnTo>
                <a:lnTo>
                  <a:pt x="50410" y="91430"/>
                </a:lnTo>
                <a:lnTo>
                  <a:pt x="50400" y="91440"/>
                </a:lnTo>
                <a:lnTo>
                  <a:pt x="50370" y="91450"/>
                </a:lnTo>
                <a:lnTo>
                  <a:pt x="50350" y="91460"/>
                </a:lnTo>
                <a:lnTo>
                  <a:pt x="50330" y="91460"/>
                </a:lnTo>
                <a:lnTo>
                  <a:pt x="50310" y="91470"/>
                </a:lnTo>
                <a:lnTo>
                  <a:pt x="50290" y="91480"/>
                </a:lnTo>
                <a:lnTo>
                  <a:pt x="50280" y="91480"/>
                </a:lnTo>
                <a:lnTo>
                  <a:pt x="50260" y="91480"/>
                </a:lnTo>
                <a:lnTo>
                  <a:pt x="50240" y="91490"/>
                </a:lnTo>
                <a:lnTo>
                  <a:pt x="50230" y="91500"/>
                </a:lnTo>
                <a:lnTo>
                  <a:pt x="50220" y="91520"/>
                </a:lnTo>
                <a:lnTo>
                  <a:pt x="50220" y="91550"/>
                </a:lnTo>
                <a:lnTo>
                  <a:pt x="50210" y="91550"/>
                </a:lnTo>
                <a:lnTo>
                  <a:pt x="50130" y="91600"/>
                </a:lnTo>
                <a:lnTo>
                  <a:pt x="49990" y="91650"/>
                </a:lnTo>
                <a:lnTo>
                  <a:pt x="49960" y="91630"/>
                </a:lnTo>
                <a:lnTo>
                  <a:pt x="49870" y="91550"/>
                </a:lnTo>
                <a:lnTo>
                  <a:pt x="49840" y="91540"/>
                </a:lnTo>
                <a:lnTo>
                  <a:pt x="49810" y="91540"/>
                </a:lnTo>
                <a:lnTo>
                  <a:pt x="49750" y="91580"/>
                </a:lnTo>
                <a:lnTo>
                  <a:pt x="49710" y="91590"/>
                </a:lnTo>
                <a:lnTo>
                  <a:pt x="49580" y="91610"/>
                </a:lnTo>
                <a:lnTo>
                  <a:pt x="49510" y="91640"/>
                </a:lnTo>
                <a:lnTo>
                  <a:pt x="49450" y="91670"/>
                </a:lnTo>
                <a:lnTo>
                  <a:pt x="49360" y="91710"/>
                </a:lnTo>
                <a:lnTo>
                  <a:pt x="49350" y="91710"/>
                </a:lnTo>
                <a:lnTo>
                  <a:pt x="49320" y="91710"/>
                </a:lnTo>
                <a:lnTo>
                  <a:pt x="49280" y="91710"/>
                </a:lnTo>
                <a:lnTo>
                  <a:pt x="49240" y="91700"/>
                </a:lnTo>
                <a:lnTo>
                  <a:pt x="49200" y="91700"/>
                </a:lnTo>
                <a:lnTo>
                  <a:pt x="49140" y="91690"/>
                </a:lnTo>
                <a:lnTo>
                  <a:pt x="49060" y="91660"/>
                </a:lnTo>
                <a:lnTo>
                  <a:pt x="48940" y="91610"/>
                </a:lnTo>
                <a:lnTo>
                  <a:pt x="48880" y="91590"/>
                </a:lnTo>
                <a:lnTo>
                  <a:pt x="48730" y="91580"/>
                </a:lnTo>
                <a:lnTo>
                  <a:pt x="48560" y="91610"/>
                </a:lnTo>
                <a:lnTo>
                  <a:pt x="48400" y="91630"/>
                </a:lnTo>
                <a:lnTo>
                  <a:pt x="48140" y="91670"/>
                </a:lnTo>
                <a:lnTo>
                  <a:pt x="47900" y="91750"/>
                </a:lnTo>
                <a:lnTo>
                  <a:pt x="47790" y="91750"/>
                </a:lnTo>
                <a:lnTo>
                  <a:pt x="47770" y="91750"/>
                </a:lnTo>
                <a:lnTo>
                  <a:pt x="47600" y="91690"/>
                </a:lnTo>
                <a:lnTo>
                  <a:pt x="47370" y="91610"/>
                </a:lnTo>
                <a:lnTo>
                  <a:pt x="47210" y="91550"/>
                </a:lnTo>
                <a:lnTo>
                  <a:pt x="47150" y="91520"/>
                </a:lnTo>
                <a:lnTo>
                  <a:pt x="46950" y="91420"/>
                </a:lnTo>
                <a:lnTo>
                  <a:pt x="46720" y="91230"/>
                </a:lnTo>
                <a:lnTo>
                  <a:pt x="46730" y="91190"/>
                </a:lnTo>
                <a:lnTo>
                  <a:pt x="46730" y="91180"/>
                </a:lnTo>
                <a:lnTo>
                  <a:pt x="46720" y="91170"/>
                </a:lnTo>
                <a:lnTo>
                  <a:pt x="46710" y="91170"/>
                </a:lnTo>
                <a:lnTo>
                  <a:pt x="46690" y="91150"/>
                </a:lnTo>
                <a:lnTo>
                  <a:pt x="46670" y="91120"/>
                </a:lnTo>
                <a:lnTo>
                  <a:pt x="46650" y="91110"/>
                </a:lnTo>
                <a:lnTo>
                  <a:pt x="46640" y="91090"/>
                </a:lnTo>
                <a:lnTo>
                  <a:pt x="46620" y="91070"/>
                </a:lnTo>
                <a:lnTo>
                  <a:pt x="46600" y="91040"/>
                </a:lnTo>
                <a:lnTo>
                  <a:pt x="46580" y="91030"/>
                </a:lnTo>
                <a:lnTo>
                  <a:pt x="46570" y="91020"/>
                </a:lnTo>
                <a:lnTo>
                  <a:pt x="46550" y="91020"/>
                </a:lnTo>
                <a:lnTo>
                  <a:pt x="46540" y="91020"/>
                </a:lnTo>
                <a:lnTo>
                  <a:pt x="46530" y="91020"/>
                </a:lnTo>
                <a:lnTo>
                  <a:pt x="46520" y="91010"/>
                </a:lnTo>
                <a:lnTo>
                  <a:pt x="46510" y="90990"/>
                </a:lnTo>
                <a:lnTo>
                  <a:pt x="46500" y="90980"/>
                </a:lnTo>
                <a:lnTo>
                  <a:pt x="46490" y="90960"/>
                </a:lnTo>
                <a:lnTo>
                  <a:pt x="46470" y="90920"/>
                </a:lnTo>
                <a:lnTo>
                  <a:pt x="46430" y="90880"/>
                </a:lnTo>
                <a:lnTo>
                  <a:pt x="46400" y="90860"/>
                </a:lnTo>
                <a:lnTo>
                  <a:pt x="46380" y="90850"/>
                </a:lnTo>
                <a:lnTo>
                  <a:pt x="46350" y="90850"/>
                </a:lnTo>
                <a:lnTo>
                  <a:pt x="46330" y="90860"/>
                </a:lnTo>
                <a:lnTo>
                  <a:pt x="46310" y="90880"/>
                </a:lnTo>
                <a:lnTo>
                  <a:pt x="46280" y="90890"/>
                </a:lnTo>
                <a:lnTo>
                  <a:pt x="46260" y="90890"/>
                </a:lnTo>
                <a:lnTo>
                  <a:pt x="46230" y="90890"/>
                </a:lnTo>
                <a:lnTo>
                  <a:pt x="46220" y="90880"/>
                </a:lnTo>
                <a:lnTo>
                  <a:pt x="46200" y="90870"/>
                </a:lnTo>
                <a:lnTo>
                  <a:pt x="46190" y="90860"/>
                </a:lnTo>
                <a:lnTo>
                  <a:pt x="46190" y="90850"/>
                </a:lnTo>
                <a:lnTo>
                  <a:pt x="46190" y="90840"/>
                </a:lnTo>
                <a:lnTo>
                  <a:pt x="46190" y="90830"/>
                </a:lnTo>
                <a:lnTo>
                  <a:pt x="46180" y="90820"/>
                </a:lnTo>
                <a:lnTo>
                  <a:pt x="46170" y="90790"/>
                </a:lnTo>
                <a:lnTo>
                  <a:pt x="46160" y="90770"/>
                </a:lnTo>
                <a:lnTo>
                  <a:pt x="46150" y="90740"/>
                </a:lnTo>
                <a:lnTo>
                  <a:pt x="46130" y="90720"/>
                </a:lnTo>
                <a:lnTo>
                  <a:pt x="46110" y="90710"/>
                </a:lnTo>
                <a:lnTo>
                  <a:pt x="46090" y="90700"/>
                </a:lnTo>
                <a:lnTo>
                  <a:pt x="46080" y="90700"/>
                </a:lnTo>
                <a:lnTo>
                  <a:pt x="46060" y="90700"/>
                </a:lnTo>
                <a:lnTo>
                  <a:pt x="46050" y="90720"/>
                </a:lnTo>
                <a:lnTo>
                  <a:pt x="46040" y="90740"/>
                </a:lnTo>
                <a:lnTo>
                  <a:pt x="46040" y="90750"/>
                </a:lnTo>
                <a:lnTo>
                  <a:pt x="46020" y="90760"/>
                </a:lnTo>
                <a:lnTo>
                  <a:pt x="46000" y="90740"/>
                </a:lnTo>
                <a:lnTo>
                  <a:pt x="45980" y="90730"/>
                </a:lnTo>
                <a:lnTo>
                  <a:pt x="45950" y="90720"/>
                </a:lnTo>
                <a:lnTo>
                  <a:pt x="45910" y="90720"/>
                </a:lnTo>
                <a:lnTo>
                  <a:pt x="45870" y="90710"/>
                </a:lnTo>
                <a:lnTo>
                  <a:pt x="45830" y="90700"/>
                </a:lnTo>
                <a:lnTo>
                  <a:pt x="45780" y="90690"/>
                </a:lnTo>
                <a:lnTo>
                  <a:pt x="45750" y="90690"/>
                </a:lnTo>
                <a:lnTo>
                  <a:pt x="45730" y="90690"/>
                </a:lnTo>
                <a:lnTo>
                  <a:pt x="45710" y="90680"/>
                </a:lnTo>
                <a:lnTo>
                  <a:pt x="45680" y="90690"/>
                </a:lnTo>
                <a:lnTo>
                  <a:pt x="45660" y="90690"/>
                </a:lnTo>
                <a:lnTo>
                  <a:pt x="45620" y="90680"/>
                </a:lnTo>
                <a:lnTo>
                  <a:pt x="45580" y="90670"/>
                </a:lnTo>
                <a:lnTo>
                  <a:pt x="45530" y="90670"/>
                </a:lnTo>
                <a:lnTo>
                  <a:pt x="45500" y="90670"/>
                </a:lnTo>
                <a:lnTo>
                  <a:pt x="45480" y="90660"/>
                </a:lnTo>
                <a:lnTo>
                  <a:pt x="45470" y="90650"/>
                </a:lnTo>
                <a:lnTo>
                  <a:pt x="45440" y="90630"/>
                </a:lnTo>
                <a:lnTo>
                  <a:pt x="45410" y="90620"/>
                </a:lnTo>
                <a:lnTo>
                  <a:pt x="45370" y="90620"/>
                </a:lnTo>
                <a:lnTo>
                  <a:pt x="45320" y="90630"/>
                </a:lnTo>
                <a:lnTo>
                  <a:pt x="45260" y="90630"/>
                </a:lnTo>
                <a:lnTo>
                  <a:pt x="45230" y="90640"/>
                </a:lnTo>
                <a:lnTo>
                  <a:pt x="45080" y="90600"/>
                </a:lnTo>
                <a:lnTo>
                  <a:pt x="45050" y="90570"/>
                </a:lnTo>
                <a:lnTo>
                  <a:pt x="45020" y="90540"/>
                </a:lnTo>
                <a:lnTo>
                  <a:pt x="44980" y="90520"/>
                </a:lnTo>
                <a:lnTo>
                  <a:pt x="44960" y="90510"/>
                </a:lnTo>
                <a:lnTo>
                  <a:pt x="44950" y="90510"/>
                </a:lnTo>
                <a:lnTo>
                  <a:pt x="44930" y="90520"/>
                </a:lnTo>
                <a:lnTo>
                  <a:pt x="44900" y="90570"/>
                </a:lnTo>
                <a:lnTo>
                  <a:pt x="44900" y="90580"/>
                </a:lnTo>
                <a:lnTo>
                  <a:pt x="44740" y="90590"/>
                </a:lnTo>
                <a:lnTo>
                  <a:pt x="44730" y="90580"/>
                </a:lnTo>
                <a:lnTo>
                  <a:pt x="44720" y="90560"/>
                </a:lnTo>
                <a:lnTo>
                  <a:pt x="44690" y="90550"/>
                </a:lnTo>
                <a:lnTo>
                  <a:pt x="44670" y="90550"/>
                </a:lnTo>
                <a:lnTo>
                  <a:pt x="44650" y="90550"/>
                </a:lnTo>
                <a:lnTo>
                  <a:pt x="44620" y="90560"/>
                </a:lnTo>
                <a:lnTo>
                  <a:pt x="44600" y="90580"/>
                </a:lnTo>
                <a:lnTo>
                  <a:pt x="44580" y="90600"/>
                </a:lnTo>
                <a:lnTo>
                  <a:pt x="44560" y="90630"/>
                </a:lnTo>
                <a:lnTo>
                  <a:pt x="44540" y="90680"/>
                </a:lnTo>
                <a:lnTo>
                  <a:pt x="44520" y="90690"/>
                </a:lnTo>
                <a:lnTo>
                  <a:pt x="44500" y="90710"/>
                </a:lnTo>
                <a:lnTo>
                  <a:pt x="44480" y="90720"/>
                </a:lnTo>
                <a:lnTo>
                  <a:pt x="44450" y="90730"/>
                </a:lnTo>
                <a:lnTo>
                  <a:pt x="44440" y="90740"/>
                </a:lnTo>
                <a:lnTo>
                  <a:pt x="44410" y="90750"/>
                </a:lnTo>
                <a:lnTo>
                  <a:pt x="44370" y="90760"/>
                </a:lnTo>
                <a:lnTo>
                  <a:pt x="44160" y="90690"/>
                </a:lnTo>
                <a:lnTo>
                  <a:pt x="44050" y="90650"/>
                </a:lnTo>
                <a:lnTo>
                  <a:pt x="44010" y="90630"/>
                </a:lnTo>
                <a:lnTo>
                  <a:pt x="43980" y="90470"/>
                </a:lnTo>
                <a:lnTo>
                  <a:pt x="43990" y="90280"/>
                </a:lnTo>
                <a:lnTo>
                  <a:pt x="43960" y="90180"/>
                </a:lnTo>
                <a:lnTo>
                  <a:pt x="43950" y="90120"/>
                </a:lnTo>
                <a:lnTo>
                  <a:pt x="43850" y="90050"/>
                </a:lnTo>
                <a:lnTo>
                  <a:pt x="43730" y="90070"/>
                </a:lnTo>
                <a:lnTo>
                  <a:pt x="43610" y="90130"/>
                </a:lnTo>
                <a:lnTo>
                  <a:pt x="43470" y="90170"/>
                </a:lnTo>
                <a:lnTo>
                  <a:pt x="43350" y="90180"/>
                </a:lnTo>
                <a:lnTo>
                  <a:pt x="43190" y="90200"/>
                </a:lnTo>
                <a:lnTo>
                  <a:pt x="43130" y="90220"/>
                </a:lnTo>
                <a:lnTo>
                  <a:pt x="43070" y="90230"/>
                </a:lnTo>
                <a:lnTo>
                  <a:pt x="43020" y="90240"/>
                </a:lnTo>
                <a:lnTo>
                  <a:pt x="42890" y="90270"/>
                </a:lnTo>
                <a:lnTo>
                  <a:pt x="42700" y="90240"/>
                </a:lnTo>
                <a:lnTo>
                  <a:pt x="42700" y="90230"/>
                </a:lnTo>
                <a:lnTo>
                  <a:pt x="42710" y="90200"/>
                </a:lnTo>
                <a:lnTo>
                  <a:pt x="42710" y="90170"/>
                </a:lnTo>
                <a:lnTo>
                  <a:pt x="42710" y="90140"/>
                </a:lnTo>
                <a:lnTo>
                  <a:pt x="42700" y="90110"/>
                </a:lnTo>
                <a:lnTo>
                  <a:pt x="42700" y="90080"/>
                </a:lnTo>
                <a:lnTo>
                  <a:pt x="42700" y="90060"/>
                </a:lnTo>
                <a:lnTo>
                  <a:pt x="42700" y="90040"/>
                </a:lnTo>
                <a:lnTo>
                  <a:pt x="42700" y="90010"/>
                </a:lnTo>
                <a:lnTo>
                  <a:pt x="42700" y="89980"/>
                </a:lnTo>
                <a:lnTo>
                  <a:pt x="42700" y="89950"/>
                </a:lnTo>
                <a:lnTo>
                  <a:pt x="42700" y="89930"/>
                </a:lnTo>
                <a:lnTo>
                  <a:pt x="42720" y="89910"/>
                </a:lnTo>
                <a:lnTo>
                  <a:pt x="42760" y="89880"/>
                </a:lnTo>
                <a:lnTo>
                  <a:pt x="42790" y="89850"/>
                </a:lnTo>
                <a:lnTo>
                  <a:pt x="42790" y="89830"/>
                </a:lnTo>
                <a:lnTo>
                  <a:pt x="42790" y="89800"/>
                </a:lnTo>
                <a:lnTo>
                  <a:pt x="42790" y="89780"/>
                </a:lnTo>
                <a:lnTo>
                  <a:pt x="42780" y="89750"/>
                </a:lnTo>
                <a:lnTo>
                  <a:pt x="42770" y="89720"/>
                </a:lnTo>
                <a:lnTo>
                  <a:pt x="42770" y="89690"/>
                </a:lnTo>
                <a:lnTo>
                  <a:pt x="42780" y="89660"/>
                </a:lnTo>
                <a:lnTo>
                  <a:pt x="42790" y="89640"/>
                </a:lnTo>
                <a:lnTo>
                  <a:pt x="42800" y="89620"/>
                </a:lnTo>
                <a:lnTo>
                  <a:pt x="42820" y="89590"/>
                </a:lnTo>
                <a:lnTo>
                  <a:pt x="42820" y="89560"/>
                </a:lnTo>
                <a:lnTo>
                  <a:pt x="42820" y="89530"/>
                </a:lnTo>
                <a:lnTo>
                  <a:pt x="42800" y="89510"/>
                </a:lnTo>
                <a:lnTo>
                  <a:pt x="42790" y="89490"/>
                </a:lnTo>
                <a:lnTo>
                  <a:pt x="42780" y="89470"/>
                </a:lnTo>
                <a:lnTo>
                  <a:pt x="42770" y="89450"/>
                </a:lnTo>
                <a:lnTo>
                  <a:pt x="42770" y="89420"/>
                </a:lnTo>
                <a:lnTo>
                  <a:pt x="42770" y="89400"/>
                </a:lnTo>
                <a:lnTo>
                  <a:pt x="42780" y="89370"/>
                </a:lnTo>
                <a:lnTo>
                  <a:pt x="42800" y="89320"/>
                </a:lnTo>
                <a:lnTo>
                  <a:pt x="42820" y="89290"/>
                </a:lnTo>
                <a:lnTo>
                  <a:pt x="42820" y="89250"/>
                </a:lnTo>
                <a:lnTo>
                  <a:pt x="42810" y="89200"/>
                </a:lnTo>
                <a:lnTo>
                  <a:pt x="42790" y="89180"/>
                </a:lnTo>
                <a:lnTo>
                  <a:pt x="42760" y="89160"/>
                </a:lnTo>
                <a:lnTo>
                  <a:pt x="42720" y="89160"/>
                </a:lnTo>
                <a:lnTo>
                  <a:pt x="42690" y="89150"/>
                </a:lnTo>
                <a:lnTo>
                  <a:pt x="42660" y="89150"/>
                </a:lnTo>
                <a:lnTo>
                  <a:pt x="42630" y="89160"/>
                </a:lnTo>
                <a:lnTo>
                  <a:pt x="42590" y="89180"/>
                </a:lnTo>
                <a:lnTo>
                  <a:pt x="42440" y="89130"/>
                </a:lnTo>
                <a:lnTo>
                  <a:pt x="42440" y="89120"/>
                </a:lnTo>
                <a:lnTo>
                  <a:pt x="42440" y="89070"/>
                </a:lnTo>
                <a:lnTo>
                  <a:pt x="42440" y="88980"/>
                </a:lnTo>
                <a:lnTo>
                  <a:pt x="42440" y="88930"/>
                </a:lnTo>
                <a:lnTo>
                  <a:pt x="42440" y="88900"/>
                </a:lnTo>
                <a:lnTo>
                  <a:pt x="42430" y="88880"/>
                </a:lnTo>
                <a:lnTo>
                  <a:pt x="42420" y="88850"/>
                </a:lnTo>
                <a:lnTo>
                  <a:pt x="42420" y="88840"/>
                </a:lnTo>
                <a:lnTo>
                  <a:pt x="42410" y="88820"/>
                </a:lnTo>
                <a:lnTo>
                  <a:pt x="42400" y="88790"/>
                </a:lnTo>
                <a:lnTo>
                  <a:pt x="42390" y="88770"/>
                </a:lnTo>
                <a:lnTo>
                  <a:pt x="42390" y="88750"/>
                </a:lnTo>
                <a:lnTo>
                  <a:pt x="42380" y="88730"/>
                </a:lnTo>
                <a:lnTo>
                  <a:pt x="42360" y="88710"/>
                </a:lnTo>
                <a:lnTo>
                  <a:pt x="42350" y="88700"/>
                </a:lnTo>
                <a:lnTo>
                  <a:pt x="42320" y="88690"/>
                </a:lnTo>
                <a:lnTo>
                  <a:pt x="42290" y="88680"/>
                </a:lnTo>
                <a:lnTo>
                  <a:pt x="42260" y="88670"/>
                </a:lnTo>
                <a:lnTo>
                  <a:pt x="42240" y="88670"/>
                </a:lnTo>
                <a:lnTo>
                  <a:pt x="42230" y="88650"/>
                </a:lnTo>
                <a:lnTo>
                  <a:pt x="42210" y="88650"/>
                </a:lnTo>
                <a:lnTo>
                  <a:pt x="42210" y="88630"/>
                </a:lnTo>
                <a:lnTo>
                  <a:pt x="42210" y="88620"/>
                </a:lnTo>
                <a:lnTo>
                  <a:pt x="42200" y="88610"/>
                </a:lnTo>
                <a:lnTo>
                  <a:pt x="42200" y="88580"/>
                </a:lnTo>
                <a:lnTo>
                  <a:pt x="42190" y="88550"/>
                </a:lnTo>
                <a:lnTo>
                  <a:pt x="42170" y="88540"/>
                </a:lnTo>
                <a:lnTo>
                  <a:pt x="42170" y="88530"/>
                </a:lnTo>
                <a:lnTo>
                  <a:pt x="42170" y="88500"/>
                </a:lnTo>
                <a:lnTo>
                  <a:pt x="42160" y="88480"/>
                </a:lnTo>
                <a:lnTo>
                  <a:pt x="42160" y="88460"/>
                </a:lnTo>
                <a:lnTo>
                  <a:pt x="42170" y="88400"/>
                </a:lnTo>
                <a:lnTo>
                  <a:pt x="42180" y="88380"/>
                </a:lnTo>
                <a:lnTo>
                  <a:pt x="42180" y="88370"/>
                </a:lnTo>
                <a:lnTo>
                  <a:pt x="42190" y="88350"/>
                </a:lnTo>
                <a:lnTo>
                  <a:pt x="42200" y="88330"/>
                </a:lnTo>
                <a:lnTo>
                  <a:pt x="42200" y="88320"/>
                </a:lnTo>
                <a:lnTo>
                  <a:pt x="42200" y="88310"/>
                </a:lnTo>
                <a:lnTo>
                  <a:pt x="42200" y="88300"/>
                </a:lnTo>
                <a:lnTo>
                  <a:pt x="42210" y="88280"/>
                </a:lnTo>
                <a:lnTo>
                  <a:pt x="42220" y="88260"/>
                </a:lnTo>
                <a:lnTo>
                  <a:pt x="42230" y="88240"/>
                </a:lnTo>
                <a:lnTo>
                  <a:pt x="42240" y="88220"/>
                </a:lnTo>
                <a:lnTo>
                  <a:pt x="42250" y="88220"/>
                </a:lnTo>
                <a:lnTo>
                  <a:pt x="42300" y="88180"/>
                </a:lnTo>
                <a:lnTo>
                  <a:pt x="42310" y="88180"/>
                </a:lnTo>
                <a:lnTo>
                  <a:pt x="42350" y="88180"/>
                </a:lnTo>
                <a:lnTo>
                  <a:pt x="42390" y="88180"/>
                </a:lnTo>
                <a:lnTo>
                  <a:pt x="42420" y="88170"/>
                </a:lnTo>
                <a:lnTo>
                  <a:pt x="42440" y="88170"/>
                </a:lnTo>
                <a:lnTo>
                  <a:pt x="42460" y="88170"/>
                </a:lnTo>
                <a:lnTo>
                  <a:pt x="42470" y="88180"/>
                </a:lnTo>
                <a:lnTo>
                  <a:pt x="42480" y="88180"/>
                </a:lnTo>
                <a:lnTo>
                  <a:pt x="42500" y="88180"/>
                </a:lnTo>
                <a:lnTo>
                  <a:pt x="42510" y="88180"/>
                </a:lnTo>
                <a:lnTo>
                  <a:pt x="42520" y="88170"/>
                </a:lnTo>
                <a:lnTo>
                  <a:pt x="42530" y="88160"/>
                </a:lnTo>
                <a:lnTo>
                  <a:pt x="42550" y="88150"/>
                </a:lnTo>
                <a:lnTo>
                  <a:pt x="42570" y="88130"/>
                </a:lnTo>
                <a:lnTo>
                  <a:pt x="42580" y="88110"/>
                </a:lnTo>
                <a:lnTo>
                  <a:pt x="42580" y="88090"/>
                </a:lnTo>
                <a:lnTo>
                  <a:pt x="42590" y="88080"/>
                </a:lnTo>
                <a:lnTo>
                  <a:pt x="42610" y="88040"/>
                </a:lnTo>
                <a:lnTo>
                  <a:pt x="42640" y="87990"/>
                </a:lnTo>
                <a:lnTo>
                  <a:pt x="42650" y="87950"/>
                </a:lnTo>
                <a:lnTo>
                  <a:pt x="42660" y="87930"/>
                </a:lnTo>
                <a:lnTo>
                  <a:pt x="42670" y="87920"/>
                </a:lnTo>
                <a:lnTo>
                  <a:pt x="42680" y="87900"/>
                </a:lnTo>
                <a:lnTo>
                  <a:pt x="42680" y="87870"/>
                </a:lnTo>
                <a:lnTo>
                  <a:pt x="42680" y="87840"/>
                </a:lnTo>
                <a:lnTo>
                  <a:pt x="42680" y="87820"/>
                </a:lnTo>
                <a:lnTo>
                  <a:pt x="42680" y="87810"/>
                </a:lnTo>
                <a:lnTo>
                  <a:pt x="42690" y="87800"/>
                </a:lnTo>
                <a:lnTo>
                  <a:pt x="42690" y="87780"/>
                </a:lnTo>
                <a:lnTo>
                  <a:pt x="42700" y="87760"/>
                </a:lnTo>
                <a:lnTo>
                  <a:pt x="42700" y="87730"/>
                </a:lnTo>
                <a:lnTo>
                  <a:pt x="42700" y="87710"/>
                </a:lnTo>
                <a:lnTo>
                  <a:pt x="42680" y="87700"/>
                </a:lnTo>
                <a:lnTo>
                  <a:pt x="42670" y="87660"/>
                </a:lnTo>
                <a:lnTo>
                  <a:pt x="42660" y="87630"/>
                </a:lnTo>
                <a:lnTo>
                  <a:pt x="42650" y="87600"/>
                </a:lnTo>
                <a:lnTo>
                  <a:pt x="42640" y="87570"/>
                </a:lnTo>
                <a:lnTo>
                  <a:pt x="42630" y="87540"/>
                </a:lnTo>
                <a:lnTo>
                  <a:pt x="42620" y="87530"/>
                </a:lnTo>
                <a:lnTo>
                  <a:pt x="42620" y="87500"/>
                </a:lnTo>
                <a:lnTo>
                  <a:pt x="42580" y="87410"/>
                </a:lnTo>
                <a:lnTo>
                  <a:pt x="42480" y="87270"/>
                </a:lnTo>
                <a:lnTo>
                  <a:pt x="42450" y="87220"/>
                </a:lnTo>
                <a:lnTo>
                  <a:pt x="42460" y="87200"/>
                </a:lnTo>
                <a:lnTo>
                  <a:pt x="42470" y="87180"/>
                </a:lnTo>
                <a:lnTo>
                  <a:pt x="42490" y="87160"/>
                </a:lnTo>
                <a:lnTo>
                  <a:pt x="42500" y="87140"/>
                </a:lnTo>
                <a:lnTo>
                  <a:pt x="42490" y="87110"/>
                </a:lnTo>
                <a:lnTo>
                  <a:pt x="42480" y="87090"/>
                </a:lnTo>
                <a:lnTo>
                  <a:pt x="42470" y="87070"/>
                </a:lnTo>
                <a:lnTo>
                  <a:pt x="42460" y="87050"/>
                </a:lnTo>
                <a:lnTo>
                  <a:pt x="42440" y="87020"/>
                </a:lnTo>
                <a:lnTo>
                  <a:pt x="42430" y="87000"/>
                </a:lnTo>
                <a:lnTo>
                  <a:pt x="42420" y="86990"/>
                </a:lnTo>
                <a:lnTo>
                  <a:pt x="42400" y="86980"/>
                </a:lnTo>
                <a:lnTo>
                  <a:pt x="42390" y="86980"/>
                </a:lnTo>
                <a:lnTo>
                  <a:pt x="42380" y="86940"/>
                </a:lnTo>
                <a:lnTo>
                  <a:pt x="42320" y="86840"/>
                </a:lnTo>
                <a:lnTo>
                  <a:pt x="42310" y="86840"/>
                </a:lnTo>
                <a:lnTo>
                  <a:pt x="42290" y="86770"/>
                </a:lnTo>
                <a:lnTo>
                  <a:pt x="42290" y="86750"/>
                </a:lnTo>
                <a:lnTo>
                  <a:pt x="42280" y="86670"/>
                </a:lnTo>
                <a:lnTo>
                  <a:pt x="42250" y="86590"/>
                </a:lnTo>
                <a:lnTo>
                  <a:pt x="42180" y="86550"/>
                </a:lnTo>
                <a:lnTo>
                  <a:pt x="42000" y="86560"/>
                </a:lnTo>
                <a:lnTo>
                  <a:pt x="41580" y="86660"/>
                </a:lnTo>
                <a:lnTo>
                  <a:pt x="41360" y="86620"/>
                </a:lnTo>
                <a:lnTo>
                  <a:pt x="41220" y="86450"/>
                </a:lnTo>
                <a:lnTo>
                  <a:pt x="41190" y="86120"/>
                </a:lnTo>
                <a:lnTo>
                  <a:pt x="41190" y="86090"/>
                </a:lnTo>
                <a:lnTo>
                  <a:pt x="41200" y="85920"/>
                </a:lnTo>
                <a:lnTo>
                  <a:pt x="41210" y="85740"/>
                </a:lnTo>
                <a:lnTo>
                  <a:pt x="41150" y="85620"/>
                </a:lnTo>
                <a:lnTo>
                  <a:pt x="41140" y="85610"/>
                </a:lnTo>
                <a:lnTo>
                  <a:pt x="40980" y="85560"/>
                </a:lnTo>
                <a:lnTo>
                  <a:pt x="40850" y="85500"/>
                </a:lnTo>
                <a:lnTo>
                  <a:pt x="40770" y="85380"/>
                </a:lnTo>
                <a:lnTo>
                  <a:pt x="40760" y="85360"/>
                </a:lnTo>
                <a:lnTo>
                  <a:pt x="40750" y="85360"/>
                </a:lnTo>
                <a:lnTo>
                  <a:pt x="40680" y="85200"/>
                </a:lnTo>
                <a:lnTo>
                  <a:pt x="40590" y="85090"/>
                </a:lnTo>
                <a:lnTo>
                  <a:pt x="40510" y="85060"/>
                </a:lnTo>
                <a:lnTo>
                  <a:pt x="40440" y="85060"/>
                </a:lnTo>
                <a:lnTo>
                  <a:pt x="40310" y="85090"/>
                </a:lnTo>
                <a:lnTo>
                  <a:pt x="40230" y="85130"/>
                </a:lnTo>
                <a:lnTo>
                  <a:pt x="40090" y="85240"/>
                </a:lnTo>
                <a:lnTo>
                  <a:pt x="40060" y="85260"/>
                </a:lnTo>
                <a:lnTo>
                  <a:pt x="40010" y="85300"/>
                </a:lnTo>
                <a:lnTo>
                  <a:pt x="39830" y="85250"/>
                </a:lnTo>
                <a:lnTo>
                  <a:pt x="39750" y="85270"/>
                </a:lnTo>
                <a:lnTo>
                  <a:pt x="39660" y="85380"/>
                </a:lnTo>
                <a:lnTo>
                  <a:pt x="39580" y="85410"/>
                </a:lnTo>
                <a:lnTo>
                  <a:pt x="39510" y="85390"/>
                </a:lnTo>
                <a:lnTo>
                  <a:pt x="39440" y="85310"/>
                </a:lnTo>
                <a:lnTo>
                  <a:pt x="39390" y="85300"/>
                </a:lnTo>
                <a:lnTo>
                  <a:pt x="39350" y="85330"/>
                </a:lnTo>
                <a:lnTo>
                  <a:pt x="39290" y="85390"/>
                </a:lnTo>
                <a:lnTo>
                  <a:pt x="39230" y="85460"/>
                </a:lnTo>
                <a:lnTo>
                  <a:pt x="39210" y="85480"/>
                </a:lnTo>
                <a:lnTo>
                  <a:pt x="39190" y="85760"/>
                </a:lnTo>
                <a:lnTo>
                  <a:pt x="39170" y="85970"/>
                </a:lnTo>
                <a:lnTo>
                  <a:pt x="39160" y="86070"/>
                </a:lnTo>
                <a:lnTo>
                  <a:pt x="39160" y="86090"/>
                </a:lnTo>
                <a:lnTo>
                  <a:pt x="39110" y="86160"/>
                </a:lnTo>
                <a:lnTo>
                  <a:pt x="39080" y="86160"/>
                </a:lnTo>
                <a:lnTo>
                  <a:pt x="39050" y="86130"/>
                </a:lnTo>
                <a:lnTo>
                  <a:pt x="38940" y="86140"/>
                </a:lnTo>
                <a:lnTo>
                  <a:pt x="38930" y="86130"/>
                </a:lnTo>
                <a:lnTo>
                  <a:pt x="38910" y="86110"/>
                </a:lnTo>
                <a:lnTo>
                  <a:pt x="38880" y="86100"/>
                </a:lnTo>
                <a:lnTo>
                  <a:pt x="38870" y="86110"/>
                </a:lnTo>
                <a:lnTo>
                  <a:pt x="38840" y="86110"/>
                </a:lnTo>
                <a:lnTo>
                  <a:pt x="38810" y="86120"/>
                </a:lnTo>
                <a:lnTo>
                  <a:pt x="38790" y="86130"/>
                </a:lnTo>
                <a:lnTo>
                  <a:pt x="38770" y="86150"/>
                </a:lnTo>
                <a:lnTo>
                  <a:pt x="38770" y="86170"/>
                </a:lnTo>
                <a:lnTo>
                  <a:pt x="38770" y="86190"/>
                </a:lnTo>
                <a:lnTo>
                  <a:pt x="38770" y="86200"/>
                </a:lnTo>
                <a:lnTo>
                  <a:pt x="38780" y="86230"/>
                </a:lnTo>
                <a:lnTo>
                  <a:pt x="38790" y="86240"/>
                </a:lnTo>
                <a:lnTo>
                  <a:pt x="38800" y="86260"/>
                </a:lnTo>
                <a:lnTo>
                  <a:pt x="38810" y="86270"/>
                </a:lnTo>
                <a:lnTo>
                  <a:pt x="38820" y="86270"/>
                </a:lnTo>
                <a:lnTo>
                  <a:pt x="38840" y="86280"/>
                </a:lnTo>
                <a:lnTo>
                  <a:pt x="38870" y="86310"/>
                </a:lnTo>
                <a:lnTo>
                  <a:pt x="38920" y="86350"/>
                </a:lnTo>
                <a:lnTo>
                  <a:pt x="38940" y="86380"/>
                </a:lnTo>
                <a:lnTo>
                  <a:pt x="38960" y="86390"/>
                </a:lnTo>
                <a:lnTo>
                  <a:pt x="38960" y="86400"/>
                </a:lnTo>
                <a:lnTo>
                  <a:pt x="38960" y="86430"/>
                </a:lnTo>
                <a:lnTo>
                  <a:pt x="38860" y="86450"/>
                </a:lnTo>
                <a:lnTo>
                  <a:pt x="38720" y="86450"/>
                </a:lnTo>
                <a:lnTo>
                  <a:pt x="38680" y="86480"/>
                </a:lnTo>
                <a:lnTo>
                  <a:pt x="38670" y="86480"/>
                </a:lnTo>
                <a:lnTo>
                  <a:pt x="38660" y="86480"/>
                </a:lnTo>
                <a:lnTo>
                  <a:pt x="38640" y="86490"/>
                </a:lnTo>
                <a:lnTo>
                  <a:pt x="38630" y="86500"/>
                </a:lnTo>
                <a:lnTo>
                  <a:pt x="38620" y="86520"/>
                </a:lnTo>
                <a:lnTo>
                  <a:pt x="38610" y="86540"/>
                </a:lnTo>
                <a:lnTo>
                  <a:pt x="38610" y="86560"/>
                </a:lnTo>
                <a:lnTo>
                  <a:pt x="38610" y="86580"/>
                </a:lnTo>
                <a:lnTo>
                  <a:pt x="38620" y="86610"/>
                </a:lnTo>
                <a:lnTo>
                  <a:pt x="38630" y="86630"/>
                </a:lnTo>
                <a:lnTo>
                  <a:pt x="38650" y="86640"/>
                </a:lnTo>
                <a:lnTo>
                  <a:pt x="38670" y="86650"/>
                </a:lnTo>
                <a:lnTo>
                  <a:pt x="38700" y="86660"/>
                </a:lnTo>
                <a:lnTo>
                  <a:pt x="38710" y="86660"/>
                </a:lnTo>
                <a:lnTo>
                  <a:pt x="38720" y="86680"/>
                </a:lnTo>
                <a:lnTo>
                  <a:pt x="38760" y="86770"/>
                </a:lnTo>
                <a:lnTo>
                  <a:pt x="38750" y="86870"/>
                </a:lnTo>
                <a:lnTo>
                  <a:pt x="38690" y="86920"/>
                </a:lnTo>
                <a:lnTo>
                  <a:pt x="38620" y="86890"/>
                </a:lnTo>
                <a:lnTo>
                  <a:pt x="38550" y="86840"/>
                </a:lnTo>
                <a:lnTo>
                  <a:pt x="38490" y="86820"/>
                </a:lnTo>
                <a:lnTo>
                  <a:pt x="38450" y="86840"/>
                </a:lnTo>
                <a:lnTo>
                  <a:pt x="38440" y="86830"/>
                </a:lnTo>
                <a:lnTo>
                  <a:pt x="38430" y="86830"/>
                </a:lnTo>
                <a:lnTo>
                  <a:pt x="38410" y="86830"/>
                </a:lnTo>
                <a:lnTo>
                  <a:pt x="38400" y="86840"/>
                </a:lnTo>
                <a:lnTo>
                  <a:pt x="38370" y="86840"/>
                </a:lnTo>
                <a:lnTo>
                  <a:pt x="38330" y="86840"/>
                </a:lnTo>
                <a:lnTo>
                  <a:pt x="38310" y="86850"/>
                </a:lnTo>
                <a:lnTo>
                  <a:pt x="38300" y="86870"/>
                </a:lnTo>
                <a:lnTo>
                  <a:pt x="38290" y="86920"/>
                </a:lnTo>
                <a:lnTo>
                  <a:pt x="38280" y="86950"/>
                </a:lnTo>
                <a:lnTo>
                  <a:pt x="38270" y="86980"/>
                </a:lnTo>
                <a:lnTo>
                  <a:pt x="38270" y="87010"/>
                </a:lnTo>
                <a:lnTo>
                  <a:pt x="38270" y="87040"/>
                </a:lnTo>
                <a:lnTo>
                  <a:pt x="38270" y="87060"/>
                </a:lnTo>
                <a:lnTo>
                  <a:pt x="38260" y="87090"/>
                </a:lnTo>
                <a:lnTo>
                  <a:pt x="38280" y="87140"/>
                </a:lnTo>
                <a:lnTo>
                  <a:pt x="38290" y="87170"/>
                </a:lnTo>
                <a:lnTo>
                  <a:pt x="38310" y="87200"/>
                </a:lnTo>
                <a:lnTo>
                  <a:pt x="38350" y="87240"/>
                </a:lnTo>
                <a:lnTo>
                  <a:pt x="38380" y="87260"/>
                </a:lnTo>
                <a:lnTo>
                  <a:pt x="38410" y="87280"/>
                </a:lnTo>
                <a:lnTo>
                  <a:pt x="38420" y="87280"/>
                </a:lnTo>
                <a:lnTo>
                  <a:pt x="38420" y="87290"/>
                </a:lnTo>
                <a:lnTo>
                  <a:pt x="38470" y="87370"/>
                </a:lnTo>
                <a:lnTo>
                  <a:pt x="38560" y="87510"/>
                </a:lnTo>
                <a:lnTo>
                  <a:pt x="38580" y="87540"/>
                </a:lnTo>
                <a:lnTo>
                  <a:pt x="38610" y="87650"/>
                </a:lnTo>
                <a:lnTo>
                  <a:pt x="38540" y="87710"/>
                </a:lnTo>
                <a:lnTo>
                  <a:pt x="38440" y="87770"/>
                </a:lnTo>
                <a:lnTo>
                  <a:pt x="38430" y="87830"/>
                </a:lnTo>
                <a:lnTo>
                  <a:pt x="38410" y="87930"/>
                </a:lnTo>
                <a:lnTo>
                  <a:pt x="38400" y="88090"/>
                </a:lnTo>
                <a:lnTo>
                  <a:pt x="38400" y="88100"/>
                </a:lnTo>
                <a:lnTo>
                  <a:pt x="38380" y="88230"/>
                </a:lnTo>
                <a:lnTo>
                  <a:pt x="38310" y="88340"/>
                </a:lnTo>
                <a:lnTo>
                  <a:pt x="38300" y="88360"/>
                </a:lnTo>
                <a:lnTo>
                  <a:pt x="38210" y="88480"/>
                </a:lnTo>
                <a:lnTo>
                  <a:pt x="38180" y="88520"/>
                </a:lnTo>
                <a:lnTo>
                  <a:pt x="38050" y="88640"/>
                </a:lnTo>
                <a:lnTo>
                  <a:pt x="37940" y="88630"/>
                </a:lnTo>
                <a:lnTo>
                  <a:pt x="37910" y="88560"/>
                </a:lnTo>
                <a:lnTo>
                  <a:pt x="37890" y="88460"/>
                </a:lnTo>
                <a:lnTo>
                  <a:pt x="37860" y="88370"/>
                </a:lnTo>
                <a:lnTo>
                  <a:pt x="37800" y="88330"/>
                </a:lnTo>
                <a:lnTo>
                  <a:pt x="37730" y="88360"/>
                </a:lnTo>
                <a:lnTo>
                  <a:pt x="37510" y="88580"/>
                </a:lnTo>
                <a:lnTo>
                  <a:pt x="37350" y="88740"/>
                </a:lnTo>
                <a:lnTo>
                  <a:pt x="37220" y="88870"/>
                </a:lnTo>
                <a:lnTo>
                  <a:pt x="36960" y="88950"/>
                </a:lnTo>
                <a:lnTo>
                  <a:pt x="36780" y="89050"/>
                </a:lnTo>
                <a:lnTo>
                  <a:pt x="36600" y="89170"/>
                </a:lnTo>
                <a:lnTo>
                  <a:pt x="36570" y="89170"/>
                </a:lnTo>
                <a:lnTo>
                  <a:pt x="36560" y="89160"/>
                </a:lnTo>
                <a:lnTo>
                  <a:pt x="36540" y="89170"/>
                </a:lnTo>
                <a:lnTo>
                  <a:pt x="36530" y="89170"/>
                </a:lnTo>
                <a:lnTo>
                  <a:pt x="36520" y="89180"/>
                </a:lnTo>
                <a:lnTo>
                  <a:pt x="36500" y="89190"/>
                </a:lnTo>
                <a:lnTo>
                  <a:pt x="36480" y="89200"/>
                </a:lnTo>
                <a:lnTo>
                  <a:pt x="36460" y="89210"/>
                </a:lnTo>
                <a:lnTo>
                  <a:pt x="36440" y="89240"/>
                </a:lnTo>
                <a:lnTo>
                  <a:pt x="36430" y="89260"/>
                </a:lnTo>
                <a:lnTo>
                  <a:pt x="36410" y="89280"/>
                </a:lnTo>
                <a:lnTo>
                  <a:pt x="36400" y="89290"/>
                </a:lnTo>
                <a:lnTo>
                  <a:pt x="36380" y="89320"/>
                </a:lnTo>
                <a:lnTo>
                  <a:pt x="36360" y="89340"/>
                </a:lnTo>
                <a:lnTo>
                  <a:pt x="36350" y="89360"/>
                </a:lnTo>
                <a:lnTo>
                  <a:pt x="36340" y="89380"/>
                </a:lnTo>
                <a:lnTo>
                  <a:pt x="36320" y="89400"/>
                </a:lnTo>
                <a:lnTo>
                  <a:pt x="36310" y="89430"/>
                </a:lnTo>
                <a:lnTo>
                  <a:pt x="36290" y="89460"/>
                </a:lnTo>
                <a:lnTo>
                  <a:pt x="36280" y="89490"/>
                </a:lnTo>
                <a:lnTo>
                  <a:pt x="36280" y="89500"/>
                </a:lnTo>
                <a:lnTo>
                  <a:pt x="36270" y="89540"/>
                </a:lnTo>
                <a:lnTo>
                  <a:pt x="36260" y="89560"/>
                </a:lnTo>
                <a:lnTo>
                  <a:pt x="36250" y="89620"/>
                </a:lnTo>
                <a:lnTo>
                  <a:pt x="36250" y="89690"/>
                </a:lnTo>
                <a:lnTo>
                  <a:pt x="36150" y="89620"/>
                </a:lnTo>
                <a:lnTo>
                  <a:pt x="35890" y="89430"/>
                </a:lnTo>
                <a:lnTo>
                  <a:pt x="35740" y="89320"/>
                </a:lnTo>
                <a:lnTo>
                  <a:pt x="35520" y="89140"/>
                </a:lnTo>
                <a:lnTo>
                  <a:pt x="35310" y="88920"/>
                </a:lnTo>
                <a:lnTo>
                  <a:pt x="35160" y="88770"/>
                </a:lnTo>
                <a:lnTo>
                  <a:pt x="35080" y="88670"/>
                </a:lnTo>
                <a:lnTo>
                  <a:pt x="35080" y="88660"/>
                </a:lnTo>
                <a:lnTo>
                  <a:pt x="35070" y="88660"/>
                </a:lnTo>
                <a:lnTo>
                  <a:pt x="35060" y="88650"/>
                </a:lnTo>
                <a:lnTo>
                  <a:pt x="35060" y="88640"/>
                </a:lnTo>
                <a:lnTo>
                  <a:pt x="35050" y="88630"/>
                </a:lnTo>
                <a:lnTo>
                  <a:pt x="35040" y="88630"/>
                </a:lnTo>
                <a:lnTo>
                  <a:pt x="35030" y="88620"/>
                </a:lnTo>
                <a:lnTo>
                  <a:pt x="35030" y="88610"/>
                </a:lnTo>
                <a:lnTo>
                  <a:pt x="35020" y="88600"/>
                </a:lnTo>
                <a:lnTo>
                  <a:pt x="35010" y="88590"/>
                </a:lnTo>
                <a:lnTo>
                  <a:pt x="35000" y="88590"/>
                </a:lnTo>
                <a:lnTo>
                  <a:pt x="35000" y="88580"/>
                </a:lnTo>
                <a:lnTo>
                  <a:pt x="34990" y="88570"/>
                </a:lnTo>
                <a:lnTo>
                  <a:pt x="34980" y="88560"/>
                </a:lnTo>
                <a:lnTo>
                  <a:pt x="34970" y="88550"/>
                </a:lnTo>
                <a:lnTo>
                  <a:pt x="34960" y="88550"/>
                </a:lnTo>
                <a:lnTo>
                  <a:pt x="34960" y="88540"/>
                </a:lnTo>
                <a:lnTo>
                  <a:pt x="34950" y="88530"/>
                </a:lnTo>
                <a:lnTo>
                  <a:pt x="34950" y="88520"/>
                </a:lnTo>
                <a:lnTo>
                  <a:pt x="34950" y="88510"/>
                </a:lnTo>
                <a:lnTo>
                  <a:pt x="34950" y="88500"/>
                </a:lnTo>
                <a:lnTo>
                  <a:pt x="34940" y="88500"/>
                </a:lnTo>
                <a:lnTo>
                  <a:pt x="34940" y="88490"/>
                </a:lnTo>
                <a:lnTo>
                  <a:pt x="34930" y="88490"/>
                </a:lnTo>
                <a:lnTo>
                  <a:pt x="34930" y="88480"/>
                </a:lnTo>
                <a:lnTo>
                  <a:pt x="34920" y="88480"/>
                </a:lnTo>
                <a:lnTo>
                  <a:pt x="34920" y="88470"/>
                </a:lnTo>
                <a:lnTo>
                  <a:pt x="34910" y="88470"/>
                </a:lnTo>
                <a:lnTo>
                  <a:pt x="34900" y="88460"/>
                </a:lnTo>
                <a:lnTo>
                  <a:pt x="34900" y="88450"/>
                </a:lnTo>
                <a:lnTo>
                  <a:pt x="34890" y="88450"/>
                </a:lnTo>
                <a:lnTo>
                  <a:pt x="34890" y="88440"/>
                </a:lnTo>
                <a:lnTo>
                  <a:pt x="34890" y="88430"/>
                </a:lnTo>
                <a:lnTo>
                  <a:pt x="34890" y="88420"/>
                </a:lnTo>
                <a:lnTo>
                  <a:pt x="34880" y="88420"/>
                </a:lnTo>
                <a:lnTo>
                  <a:pt x="34870" y="88410"/>
                </a:lnTo>
                <a:lnTo>
                  <a:pt x="34860" y="88400"/>
                </a:lnTo>
                <a:lnTo>
                  <a:pt x="34850" y="88390"/>
                </a:lnTo>
                <a:lnTo>
                  <a:pt x="34840" y="88380"/>
                </a:lnTo>
                <a:lnTo>
                  <a:pt x="34840" y="88370"/>
                </a:lnTo>
                <a:lnTo>
                  <a:pt x="34830" y="88360"/>
                </a:lnTo>
                <a:lnTo>
                  <a:pt x="34820" y="88350"/>
                </a:lnTo>
                <a:lnTo>
                  <a:pt x="34820" y="88340"/>
                </a:lnTo>
                <a:lnTo>
                  <a:pt x="34800" y="88330"/>
                </a:lnTo>
                <a:lnTo>
                  <a:pt x="34790" y="88320"/>
                </a:lnTo>
                <a:lnTo>
                  <a:pt x="34790" y="88310"/>
                </a:lnTo>
                <a:lnTo>
                  <a:pt x="34780" y="88310"/>
                </a:lnTo>
                <a:lnTo>
                  <a:pt x="34780" y="88300"/>
                </a:lnTo>
                <a:lnTo>
                  <a:pt x="34770" y="88290"/>
                </a:lnTo>
                <a:lnTo>
                  <a:pt x="34760" y="88290"/>
                </a:lnTo>
                <a:lnTo>
                  <a:pt x="34760" y="88280"/>
                </a:lnTo>
                <a:lnTo>
                  <a:pt x="34750" y="88280"/>
                </a:lnTo>
                <a:lnTo>
                  <a:pt x="34750" y="88270"/>
                </a:lnTo>
                <a:lnTo>
                  <a:pt x="34740" y="88260"/>
                </a:lnTo>
                <a:lnTo>
                  <a:pt x="34730" y="88260"/>
                </a:lnTo>
                <a:lnTo>
                  <a:pt x="34730" y="88250"/>
                </a:lnTo>
                <a:lnTo>
                  <a:pt x="34720" y="88240"/>
                </a:lnTo>
                <a:lnTo>
                  <a:pt x="34710" y="88230"/>
                </a:lnTo>
                <a:lnTo>
                  <a:pt x="34700" y="88230"/>
                </a:lnTo>
                <a:lnTo>
                  <a:pt x="34700" y="88220"/>
                </a:lnTo>
                <a:lnTo>
                  <a:pt x="34690" y="88210"/>
                </a:lnTo>
                <a:lnTo>
                  <a:pt x="34680" y="88200"/>
                </a:lnTo>
                <a:lnTo>
                  <a:pt x="34680" y="88190"/>
                </a:lnTo>
                <a:lnTo>
                  <a:pt x="34670" y="88190"/>
                </a:lnTo>
                <a:lnTo>
                  <a:pt x="34670" y="88180"/>
                </a:lnTo>
                <a:lnTo>
                  <a:pt x="34660" y="88180"/>
                </a:lnTo>
                <a:lnTo>
                  <a:pt x="34660" y="88170"/>
                </a:lnTo>
                <a:lnTo>
                  <a:pt x="34650" y="88170"/>
                </a:lnTo>
                <a:lnTo>
                  <a:pt x="34650" y="88160"/>
                </a:lnTo>
                <a:lnTo>
                  <a:pt x="34640" y="88160"/>
                </a:lnTo>
                <a:lnTo>
                  <a:pt x="34640" y="88150"/>
                </a:lnTo>
                <a:lnTo>
                  <a:pt x="34630" y="88150"/>
                </a:lnTo>
                <a:lnTo>
                  <a:pt x="34630" y="88140"/>
                </a:lnTo>
                <a:lnTo>
                  <a:pt x="34620" y="88140"/>
                </a:lnTo>
                <a:lnTo>
                  <a:pt x="34620" y="88130"/>
                </a:lnTo>
                <a:lnTo>
                  <a:pt x="34610" y="88130"/>
                </a:lnTo>
                <a:lnTo>
                  <a:pt x="34610" y="88120"/>
                </a:lnTo>
                <a:lnTo>
                  <a:pt x="34600" y="88110"/>
                </a:lnTo>
                <a:lnTo>
                  <a:pt x="34590" y="88110"/>
                </a:lnTo>
                <a:lnTo>
                  <a:pt x="34580" y="88100"/>
                </a:lnTo>
                <a:lnTo>
                  <a:pt x="34570" y="88090"/>
                </a:lnTo>
                <a:lnTo>
                  <a:pt x="34570" y="88080"/>
                </a:lnTo>
                <a:lnTo>
                  <a:pt x="34560" y="88080"/>
                </a:lnTo>
                <a:lnTo>
                  <a:pt x="34560" y="88070"/>
                </a:lnTo>
                <a:lnTo>
                  <a:pt x="34550" y="88060"/>
                </a:lnTo>
                <a:lnTo>
                  <a:pt x="34540" y="88060"/>
                </a:lnTo>
                <a:lnTo>
                  <a:pt x="34540" y="88050"/>
                </a:lnTo>
                <a:lnTo>
                  <a:pt x="34530" y="88050"/>
                </a:lnTo>
                <a:lnTo>
                  <a:pt x="34530" y="88040"/>
                </a:lnTo>
                <a:lnTo>
                  <a:pt x="34520" y="88040"/>
                </a:lnTo>
                <a:lnTo>
                  <a:pt x="34520" y="88030"/>
                </a:lnTo>
                <a:lnTo>
                  <a:pt x="34510" y="88020"/>
                </a:lnTo>
                <a:lnTo>
                  <a:pt x="34500" y="88010"/>
                </a:lnTo>
                <a:lnTo>
                  <a:pt x="34260" y="87770"/>
                </a:lnTo>
                <a:lnTo>
                  <a:pt x="34250" y="87760"/>
                </a:lnTo>
                <a:lnTo>
                  <a:pt x="34250" y="87750"/>
                </a:lnTo>
                <a:lnTo>
                  <a:pt x="34240" y="87750"/>
                </a:lnTo>
                <a:lnTo>
                  <a:pt x="34230" y="87740"/>
                </a:lnTo>
                <a:lnTo>
                  <a:pt x="34230" y="87730"/>
                </a:lnTo>
                <a:lnTo>
                  <a:pt x="34220" y="87730"/>
                </a:lnTo>
                <a:lnTo>
                  <a:pt x="34220" y="87720"/>
                </a:lnTo>
                <a:lnTo>
                  <a:pt x="34210" y="87720"/>
                </a:lnTo>
                <a:lnTo>
                  <a:pt x="34210" y="87710"/>
                </a:lnTo>
                <a:lnTo>
                  <a:pt x="34200" y="87710"/>
                </a:lnTo>
                <a:lnTo>
                  <a:pt x="34190" y="87700"/>
                </a:lnTo>
                <a:lnTo>
                  <a:pt x="34190" y="87690"/>
                </a:lnTo>
                <a:lnTo>
                  <a:pt x="34180" y="87690"/>
                </a:lnTo>
                <a:lnTo>
                  <a:pt x="34170" y="87680"/>
                </a:lnTo>
                <a:lnTo>
                  <a:pt x="34160" y="87670"/>
                </a:lnTo>
                <a:lnTo>
                  <a:pt x="34150" y="87660"/>
                </a:lnTo>
                <a:lnTo>
                  <a:pt x="34140" y="87650"/>
                </a:lnTo>
                <a:lnTo>
                  <a:pt x="34130" y="87640"/>
                </a:lnTo>
                <a:lnTo>
                  <a:pt x="34120" y="87640"/>
                </a:lnTo>
                <a:lnTo>
                  <a:pt x="34120" y="87630"/>
                </a:lnTo>
                <a:lnTo>
                  <a:pt x="34110" y="87630"/>
                </a:lnTo>
                <a:lnTo>
                  <a:pt x="34110" y="87620"/>
                </a:lnTo>
                <a:lnTo>
                  <a:pt x="34100" y="87620"/>
                </a:lnTo>
                <a:lnTo>
                  <a:pt x="34090" y="87610"/>
                </a:lnTo>
                <a:lnTo>
                  <a:pt x="34080" y="87600"/>
                </a:lnTo>
                <a:lnTo>
                  <a:pt x="34070" y="87590"/>
                </a:lnTo>
                <a:lnTo>
                  <a:pt x="34060" y="87580"/>
                </a:lnTo>
                <a:lnTo>
                  <a:pt x="34050" y="87570"/>
                </a:lnTo>
                <a:lnTo>
                  <a:pt x="34040" y="87570"/>
                </a:lnTo>
                <a:lnTo>
                  <a:pt x="34040" y="87560"/>
                </a:lnTo>
                <a:lnTo>
                  <a:pt x="34030" y="87560"/>
                </a:lnTo>
                <a:lnTo>
                  <a:pt x="34020" y="87550"/>
                </a:lnTo>
                <a:lnTo>
                  <a:pt x="34020" y="87540"/>
                </a:lnTo>
                <a:lnTo>
                  <a:pt x="34010" y="87540"/>
                </a:lnTo>
                <a:lnTo>
                  <a:pt x="34010" y="87530"/>
                </a:lnTo>
                <a:lnTo>
                  <a:pt x="34000" y="87530"/>
                </a:lnTo>
                <a:lnTo>
                  <a:pt x="34000" y="87520"/>
                </a:lnTo>
                <a:lnTo>
                  <a:pt x="33990" y="87520"/>
                </a:lnTo>
                <a:lnTo>
                  <a:pt x="33990" y="87510"/>
                </a:lnTo>
                <a:lnTo>
                  <a:pt x="33980" y="87510"/>
                </a:lnTo>
                <a:lnTo>
                  <a:pt x="33980" y="87500"/>
                </a:lnTo>
                <a:lnTo>
                  <a:pt x="33970" y="87500"/>
                </a:lnTo>
                <a:lnTo>
                  <a:pt x="33970" y="87490"/>
                </a:lnTo>
                <a:lnTo>
                  <a:pt x="33960" y="87480"/>
                </a:lnTo>
                <a:lnTo>
                  <a:pt x="33950" y="87470"/>
                </a:lnTo>
                <a:lnTo>
                  <a:pt x="33950" y="87460"/>
                </a:lnTo>
                <a:lnTo>
                  <a:pt x="33940" y="87460"/>
                </a:lnTo>
                <a:lnTo>
                  <a:pt x="33940" y="87450"/>
                </a:lnTo>
                <a:lnTo>
                  <a:pt x="33930" y="87450"/>
                </a:lnTo>
                <a:lnTo>
                  <a:pt x="33930" y="87440"/>
                </a:lnTo>
                <a:lnTo>
                  <a:pt x="33930" y="87430"/>
                </a:lnTo>
                <a:lnTo>
                  <a:pt x="33920" y="87430"/>
                </a:lnTo>
                <a:lnTo>
                  <a:pt x="33920" y="87420"/>
                </a:lnTo>
                <a:lnTo>
                  <a:pt x="33910" y="87410"/>
                </a:lnTo>
                <a:lnTo>
                  <a:pt x="33900" y="87410"/>
                </a:lnTo>
                <a:lnTo>
                  <a:pt x="33900" y="87400"/>
                </a:lnTo>
                <a:lnTo>
                  <a:pt x="33890" y="87400"/>
                </a:lnTo>
                <a:lnTo>
                  <a:pt x="33890" y="87390"/>
                </a:lnTo>
                <a:lnTo>
                  <a:pt x="33880" y="87390"/>
                </a:lnTo>
                <a:lnTo>
                  <a:pt x="33880" y="87380"/>
                </a:lnTo>
                <a:lnTo>
                  <a:pt x="33870" y="87380"/>
                </a:lnTo>
                <a:lnTo>
                  <a:pt x="33870" y="87370"/>
                </a:lnTo>
                <a:lnTo>
                  <a:pt x="33860" y="87370"/>
                </a:lnTo>
                <a:lnTo>
                  <a:pt x="33860" y="87360"/>
                </a:lnTo>
                <a:lnTo>
                  <a:pt x="33860" y="87350"/>
                </a:lnTo>
                <a:lnTo>
                  <a:pt x="33850" y="87350"/>
                </a:lnTo>
                <a:lnTo>
                  <a:pt x="33850" y="87340"/>
                </a:lnTo>
                <a:lnTo>
                  <a:pt x="33840" y="87330"/>
                </a:lnTo>
                <a:lnTo>
                  <a:pt x="33830" y="87320"/>
                </a:lnTo>
                <a:lnTo>
                  <a:pt x="33820" y="87310"/>
                </a:lnTo>
                <a:lnTo>
                  <a:pt x="33820" y="87300"/>
                </a:lnTo>
                <a:lnTo>
                  <a:pt x="33810" y="87300"/>
                </a:lnTo>
                <a:lnTo>
                  <a:pt x="33810" y="87290"/>
                </a:lnTo>
                <a:lnTo>
                  <a:pt x="33800" y="87290"/>
                </a:lnTo>
                <a:lnTo>
                  <a:pt x="33790" y="87280"/>
                </a:lnTo>
                <a:lnTo>
                  <a:pt x="33790" y="87270"/>
                </a:lnTo>
                <a:lnTo>
                  <a:pt x="33780" y="87270"/>
                </a:lnTo>
                <a:lnTo>
                  <a:pt x="33770" y="87260"/>
                </a:lnTo>
                <a:lnTo>
                  <a:pt x="33770" y="87250"/>
                </a:lnTo>
                <a:lnTo>
                  <a:pt x="33760" y="87250"/>
                </a:lnTo>
                <a:lnTo>
                  <a:pt x="33750" y="87240"/>
                </a:lnTo>
                <a:lnTo>
                  <a:pt x="33740" y="87230"/>
                </a:lnTo>
                <a:lnTo>
                  <a:pt x="33740" y="87220"/>
                </a:lnTo>
                <a:lnTo>
                  <a:pt x="33730" y="87220"/>
                </a:lnTo>
                <a:lnTo>
                  <a:pt x="33730" y="87210"/>
                </a:lnTo>
                <a:lnTo>
                  <a:pt x="33720" y="87210"/>
                </a:lnTo>
                <a:lnTo>
                  <a:pt x="33720" y="87200"/>
                </a:lnTo>
                <a:lnTo>
                  <a:pt x="33710" y="87200"/>
                </a:lnTo>
                <a:lnTo>
                  <a:pt x="33710" y="87190"/>
                </a:lnTo>
                <a:lnTo>
                  <a:pt x="33710" y="87180"/>
                </a:lnTo>
                <a:lnTo>
                  <a:pt x="33700" y="87180"/>
                </a:lnTo>
                <a:lnTo>
                  <a:pt x="33700" y="87170"/>
                </a:lnTo>
                <a:lnTo>
                  <a:pt x="33690" y="87170"/>
                </a:lnTo>
                <a:lnTo>
                  <a:pt x="33690" y="87160"/>
                </a:lnTo>
                <a:lnTo>
                  <a:pt x="33680" y="87160"/>
                </a:lnTo>
                <a:lnTo>
                  <a:pt x="33680" y="87150"/>
                </a:lnTo>
                <a:lnTo>
                  <a:pt x="33680" y="87140"/>
                </a:lnTo>
                <a:lnTo>
                  <a:pt x="33670" y="87140"/>
                </a:lnTo>
                <a:lnTo>
                  <a:pt x="33670" y="87130"/>
                </a:lnTo>
                <a:lnTo>
                  <a:pt x="33660" y="87130"/>
                </a:lnTo>
                <a:lnTo>
                  <a:pt x="33660" y="87120"/>
                </a:lnTo>
                <a:lnTo>
                  <a:pt x="33650" y="87110"/>
                </a:lnTo>
                <a:lnTo>
                  <a:pt x="33650" y="87100"/>
                </a:lnTo>
                <a:lnTo>
                  <a:pt x="33640" y="87100"/>
                </a:lnTo>
                <a:lnTo>
                  <a:pt x="33640" y="87090"/>
                </a:lnTo>
                <a:lnTo>
                  <a:pt x="33630" y="87090"/>
                </a:lnTo>
                <a:lnTo>
                  <a:pt x="33630" y="87080"/>
                </a:lnTo>
                <a:lnTo>
                  <a:pt x="33620" y="87080"/>
                </a:lnTo>
                <a:lnTo>
                  <a:pt x="33610" y="87070"/>
                </a:lnTo>
                <a:lnTo>
                  <a:pt x="33610" y="87060"/>
                </a:lnTo>
                <a:lnTo>
                  <a:pt x="33600" y="87060"/>
                </a:lnTo>
                <a:lnTo>
                  <a:pt x="33590" y="87050"/>
                </a:lnTo>
                <a:lnTo>
                  <a:pt x="33580" y="87050"/>
                </a:lnTo>
                <a:lnTo>
                  <a:pt x="33580" y="87040"/>
                </a:lnTo>
                <a:lnTo>
                  <a:pt x="33570" y="87030"/>
                </a:lnTo>
                <a:lnTo>
                  <a:pt x="33560" y="87030"/>
                </a:lnTo>
                <a:lnTo>
                  <a:pt x="33560" y="87020"/>
                </a:lnTo>
                <a:lnTo>
                  <a:pt x="33550" y="87020"/>
                </a:lnTo>
                <a:lnTo>
                  <a:pt x="33550" y="87010"/>
                </a:lnTo>
                <a:lnTo>
                  <a:pt x="33540" y="87010"/>
                </a:lnTo>
                <a:lnTo>
                  <a:pt x="33540" y="87000"/>
                </a:lnTo>
                <a:lnTo>
                  <a:pt x="33530" y="87000"/>
                </a:lnTo>
                <a:lnTo>
                  <a:pt x="33530" y="86990"/>
                </a:lnTo>
                <a:lnTo>
                  <a:pt x="33520" y="86990"/>
                </a:lnTo>
                <a:lnTo>
                  <a:pt x="33520" y="86980"/>
                </a:lnTo>
                <a:lnTo>
                  <a:pt x="33510" y="86970"/>
                </a:lnTo>
                <a:lnTo>
                  <a:pt x="33510" y="86960"/>
                </a:lnTo>
                <a:lnTo>
                  <a:pt x="33500" y="86960"/>
                </a:lnTo>
                <a:lnTo>
                  <a:pt x="33500" y="86950"/>
                </a:lnTo>
                <a:lnTo>
                  <a:pt x="33490" y="86950"/>
                </a:lnTo>
                <a:lnTo>
                  <a:pt x="33490" y="86940"/>
                </a:lnTo>
                <a:lnTo>
                  <a:pt x="33480" y="86940"/>
                </a:lnTo>
                <a:lnTo>
                  <a:pt x="33480" y="86930"/>
                </a:lnTo>
                <a:lnTo>
                  <a:pt x="33470" y="86930"/>
                </a:lnTo>
                <a:lnTo>
                  <a:pt x="33470" y="86920"/>
                </a:lnTo>
                <a:lnTo>
                  <a:pt x="33460" y="86920"/>
                </a:lnTo>
                <a:lnTo>
                  <a:pt x="33460" y="86910"/>
                </a:lnTo>
                <a:lnTo>
                  <a:pt x="33450" y="86910"/>
                </a:lnTo>
                <a:lnTo>
                  <a:pt x="33450" y="86900"/>
                </a:lnTo>
                <a:lnTo>
                  <a:pt x="33440" y="86900"/>
                </a:lnTo>
                <a:lnTo>
                  <a:pt x="33440" y="86890"/>
                </a:lnTo>
                <a:lnTo>
                  <a:pt x="33430" y="86890"/>
                </a:lnTo>
                <a:lnTo>
                  <a:pt x="33420" y="86880"/>
                </a:lnTo>
                <a:lnTo>
                  <a:pt x="33410" y="86870"/>
                </a:lnTo>
                <a:lnTo>
                  <a:pt x="33400" y="86860"/>
                </a:lnTo>
                <a:lnTo>
                  <a:pt x="33390" y="86860"/>
                </a:lnTo>
                <a:lnTo>
                  <a:pt x="33390" y="86850"/>
                </a:lnTo>
                <a:lnTo>
                  <a:pt x="33380" y="86850"/>
                </a:lnTo>
                <a:lnTo>
                  <a:pt x="33380" y="86840"/>
                </a:lnTo>
                <a:lnTo>
                  <a:pt x="33370" y="86840"/>
                </a:lnTo>
                <a:lnTo>
                  <a:pt x="33370" y="86830"/>
                </a:lnTo>
                <a:lnTo>
                  <a:pt x="33360" y="86830"/>
                </a:lnTo>
                <a:lnTo>
                  <a:pt x="33360" y="86820"/>
                </a:lnTo>
                <a:lnTo>
                  <a:pt x="33350" y="86810"/>
                </a:lnTo>
                <a:lnTo>
                  <a:pt x="33340" y="86810"/>
                </a:lnTo>
                <a:lnTo>
                  <a:pt x="33340" y="86800"/>
                </a:lnTo>
                <a:lnTo>
                  <a:pt x="33330" y="86800"/>
                </a:lnTo>
                <a:lnTo>
                  <a:pt x="33320" y="86790"/>
                </a:lnTo>
                <a:lnTo>
                  <a:pt x="33310" y="86780"/>
                </a:lnTo>
                <a:lnTo>
                  <a:pt x="33310" y="86770"/>
                </a:lnTo>
                <a:lnTo>
                  <a:pt x="33300" y="86770"/>
                </a:lnTo>
                <a:lnTo>
                  <a:pt x="33290" y="86770"/>
                </a:lnTo>
                <a:lnTo>
                  <a:pt x="33290" y="86760"/>
                </a:lnTo>
                <a:lnTo>
                  <a:pt x="33280" y="86760"/>
                </a:lnTo>
                <a:lnTo>
                  <a:pt x="33270" y="86750"/>
                </a:lnTo>
                <a:lnTo>
                  <a:pt x="33260" y="86740"/>
                </a:lnTo>
                <a:lnTo>
                  <a:pt x="33260" y="86730"/>
                </a:lnTo>
                <a:lnTo>
                  <a:pt x="33250" y="86730"/>
                </a:lnTo>
                <a:lnTo>
                  <a:pt x="33240" y="86730"/>
                </a:lnTo>
                <a:lnTo>
                  <a:pt x="33240" y="86720"/>
                </a:lnTo>
                <a:lnTo>
                  <a:pt x="33230" y="86720"/>
                </a:lnTo>
                <a:lnTo>
                  <a:pt x="33220" y="86710"/>
                </a:lnTo>
                <a:lnTo>
                  <a:pt x="33210" y="86700"/>
                </a:lnTo>
                <a:lnTo>
                  <a:pt x="33200" y="86690"/>
                </a:lnTo>
                <a:lnTo>
                  <a:pt x="33190" y="86690"/>
                </a:lnTo>
                <a:lnTo>
                  <a:pt x="33190" y="86680"/>
                </a:lnTo>
                <a:lnTo>
                  <a:pt x="33180" y="86680"/>
                </a:lnTo>
                <a:lnTo>
                  <a:pt x="33180" y="86670"/>
                </a:lnTo>
                <a:lnTo>
                  <a:pt x="33170" y="86670"/>
                </a:lnTo>
                <a:lnTo>
                  <a:pt x="33170" y="86660"/>
                </a:lnTo>
                <a:lnTo>
                  <a:pt x="33160" y="86660"/>
                </a:lnTo>
                <a:lnTo>
                  <a:pt x="33150" y="86650"/>
                </a:lnTo>
                <a:lnTo>
                  <a:pt x="33140" y="86650"/>
                </a:lnTo>
                <a:lnTo>
                  <a:pt x="33140" y="86640"/>
                </a:lnTo>
                <a:lnTo>
                  <a:pt x="33130" y="86640"/>
                </a:lnTo>
                <a:lnTo>
                  <a:pt x="33120" y="86630"/>
                </a:lnTo>
                <a:lnTo>
                  <a:pt x="33110" y="86620"/>
                </a:lnTo>
                <a:lnTo>
                  <a:pt x="33100" y="86620"/>
                </a:lnTo>
                <a:lnTo>
                  <a:pt x="33100" y="86610"/>
                </a:lnTo>
                <a:lnTo>
                  <a:pt x="33090" y="86600"/>
                </a:lnTo>
                <a:lnTo>
                  <a:pt x="33090" y="86590"/>
                </a:lnTo>
                <a:lnTo>
                  <a:pt x="33080" y="86590"/>
                </a:lnTo>
                <a:lnTo>
                  <a:pt x="33080" y="86580"/>
                </a:lnTo>
                <a:lnTo>
                  <a:pt x="33070" y="86580"/>
                </a:lnTo>
                <a:lnTo>
                  <a:pt x="33070" y="86570"/>
                </a:lnTo>
                <a:lnTo>
                  <a:pt x="33060" y="86570"/>
                </a:lnTo>
                <a:lnTo>
                  <a:pt x="33050" y="86560"/>
                </a:lnTo>
                <a:lnTo>
                  <a:pt x="33040" y="86560"/>
                </a:lnTo>
                <a:lnTo>
                  <a:pt x="33040" y="86550"/>
                </a:lnTo>
                <a:lnTo>
                  <a:pt x="33030" y="86550"/>
                </a:lnTo>
                <a:lnTo>
                  <a:pt x="33030" y="86540"/>
                </a:lnTo>
                <a:lnTo>
                  <a:pt x="33020" y="86530"/>
                </a:lnTo>
                <a:lnTo>
                  <a:pt x="33010" y="86530"/>
                </a:lnTo>
                <a:lnTo>
                  <a:pt x="33010" y="86520"/>
                </a:lnTo>
                <a:lnTo>
                  <a:pt x="33000" y="86520"/>
                </a:lnTo>
                <a:lnTo>
                  <a:pt x="33000" y="86510"/>
                </a:lnTo>
                <a:lnTo>
                  <a:pt x="32990" y="86510"/>
                </a:lnTo>
                <a:lnTo>
                  <a:pt x="32990" y="86500"/>
                </a:lnTo>
                <a:lnTo>
                  <a:pt x="32980" y="86500"/>
                </a:lnTo>
                <a:lnTo>
                  <a:pt x="32970" y="86490"/>
                </a:lnTo>
                <a:lnTo>
                  <a:pt x="32960" y="86490"/>
                </a:lnTo>
                <a:lnTo>
                  <a:pt x="32960" y="86480"/>
                </a:lnTo>
                <a:lnTo>
                  <a:pt x="32950" y="86480"/>
                </a:lnTo>
                <a:lnTo>
                  <a:pt x="32950" y="86470"/>
                </a:lnTo>
                <a:lnTo>
                  <a:pt x="32940" y="86470"/>
                </a:lnTo>
                <a:lnTo>
                  <a:pt x="32940" y="86460"/>
                </a:lnTo>
                <a:lnTo>
                  <a:pt x="32930" y="86460"/>
                </a:lnTo>
                <a:lnTo>
                  <a:pt x="32930" y="86450"/>
                </a:lnTo>
                <a:lnTo>
                  <a:pt x="32920" y="86450"/>
                </a:lnTo>
                <a:lnTo>
                  <a:pt x="32920" y="86440"/>
                </a:lnTo>
                <a:lnTo>
                  <a:pt x="32910" y="86440"/>
                </a:lnTo>
                <a:lnTo>
                  <a:pt x="32910" y="86430"/>
                </a:lnTo>
                <a:lnTo>
                  <a:pt x="32900" y="86430"/>
                </a:lnTo>
                <a:lnTo>
                  <a:pt x="32890" y="86420"/>
                </a:lnTo>
                <a:lnTo>
                  <a:pt x="32880" y="86420"/>
                </a:lnTo>
                <a:lnTo>
                  <a:pt x="32870" y="86410"/>
                </a:lnTo>
                <a:lnTo>
                  <a:pt x="32870" y="86400"/>
                </a:lnTo>
                <a:lnTo>
                  <a:pt x="32860" y="86400"/>
                </a:lnTo>
                <a:lnTo>
                  <a:pt x="32860" y="86390"/>
                </a:lnTo>
                <a:lnTo>
                  <a:pt x="32850" y="86390"/>
                </a:lnTo>
                <a:lnTo>
                  <a:pt x="32850" y="86380"/>
                </a:lnTo>
                <a:lnTo>
                  <a:pt x="32840" y="86380"/>
                </a:lnTo>
                <a:lnTo>
                  <a:pt x="32840" y="86370"/>
                </a:lnTo>
                <a:lnTo>
                  <a:pt x="32830" y="86360"/>
                </a:lnTo>
                <a:lnTo>
                  <a:pt x="32820" y="86360"/>
                </a:lnTo>
                <a:lnTo>
                  <a:pt x="32820" y="86350"/>
                </a:lnTo>
                <a:lnTo>
                  <a:pt x="32810" y="86350"/>
                </a:lnTo>
                <a:lnTo>
                  <a:pt x="32810" y="86340"/>
                </a:lnTo>
                <a:lnTo>
                  <a:pt x="32800" y="86330"/>
                </a:lnTo>
                <a:lnTo>
                  <a:pt x="32790" y="86330"/>
                </a:lnTo>
                <a:lnTo>
                  <a:pt x="32790" y="86320"/>
                </a:lnTo>
                <a:lnTo>
                  <a:pt x="32780" y="86320"/>
                </a:lnTo>
                <a:lnTo>
                  <a:pt x="32780" y="86310"/>
                </a:lnTo>
                <a:lnTo>
                  <a:pt x="32770" y="86310"/>
                </a:lnTo>
                <a:lnTo>
                  <a:pt x="32760" y="86300"/>
                </a:lnTo>
                <a:lnTo>
                  <a:pt x="32750" y="86290"/>
                </a:lnTo>
                <a:lnTo>
                  <a:pt x="32740" y="86290"/>
                </a:lnTo>
                <a:lnTo>
                  <a:pt x="32740" y="86280"/>
                </a:lnTo>
                <a:lnTo>
                  <a:pt x="32730" y="86280"/>
                </a:lnTo>
                <a:lnTo>
                  <a:pt x="32730" y="86270"/>
                </a:lnTo>
                <a:lnTo>
                  <a:pt x="32720" y="86270"/>
                </a:lnTo>
                <a:lnTo>
                  <a:pt x="32710" y="86260"/>
                </a:lnTo>
                <a:lnTo>
                  <a:pt x="32700" y="86260"/>
                </a:lnTo>
                <a:lnTo>
                  <a:pt x="32700" y="86250"/>
                </a:lnTo>
                <a:lnTo>
                  <a:pt x="32690" y="86250"/>
                </a:lnTo>
                <a:lnTo>
                  <a:pt x="32680" y="86240"/>
                </a:lnTo>
                <a:lnTo>
                  <a:pt x="32670" y="86230"/>
                </a:lnTo>
                <a:lnTo>
                  <a:pt x="32660" y="86230"/>
                </a:lnTo>
                <a:lnTo>
                  <a:pt x="32660" y="86220"/>
                </a:lnTo>
                <a:lnTo>
                  <a:pt x="32650" y="86220"/>
                </a:lnTo>
                <a:lnTo>
                  <a:pt x="32650" y="86210"/>
                </a:lnTo>
                <a:lnTo>
                  <a:pt x="32650" y="86200"/>
                </a:lnTo>
                <a:lnTo>
                  <a:pt x="32640" y="86200"/>
                </a:lnTo>
                <a:lnTo>
                  <a:pt x="32630" y="86200"/>
                </a:lnTo>
                <a:lnTo>
                  <a:pt x="32630" y="86190"/>
                </a:lnTo>
                <a:lnTo>
                  <a:pt x="32620" y="86190"/>
                </a:lnTo>
                <a:lnTo>
                  <a:pt x="32610" y="86190"/>
                </a:lnTo>
                <a:lnTo>
                  <a:pt x="32610" y="86180"/>
                </a:lnTo>
                <a:lnTo>
                  <a:pt x="32600" y="86170"/>
                </a:lnTo>
                <a:lnTo>
                  <a:pt x="32590" y="86170"/>
                </a:lnTo>
                <a:lnTo>
                  <a:pt x="32590" y="86160"/>
                </a:lnTo>
                <a:lnTo>
                  <a:pt x="32580" y="86160"/>
                </a:lnTo>
                <a:lnTo>
                  <a:pt x="32580" y="86150"/>
                </a:lnTo>
                <a:lnTo>
                  <a:pt x="32570" y="86150"/>
                </a:lnTo>
                <a:lnTo>
                  <a:pt x="32560" y="86140"/>
                </a:lnTo>
                <a:lnTo>
                  <a:pt x="32550" y="86140"/>
                </a:lnTo>
                <a:lnTo>
                  <a:pt x="32550" y="86130"/>
                </a:lnTo>
                <a:lnTo>
                  <a:pt x="32540" y="86130"/>
                </a:lnTo>
                <a:lnTo>
                  <a:pt x="32540" y="86120"/>
                </a:lnTo>
                <a:lnTo>
                  <a:pt x="32530" y="86120"/>
                </a:lnTo>
                <a:lnTo>
                  <a:pt x="32520" y="86110"/>
                </a:lnTo>
                <a:lnTo>
                  <a:pt x="32520" y="86100"/>
                </a:lnTo>
                <a:lnTo>
                  <a:pt x="32510" y="86100"/>
                </a:lnTo>
                <a:lnTo>
                  <a:pt x="32510" y="86090"/>
                </a:lnTo>
                <a:lnTo>
                  <a:pt x="32500" y="86090"/>
                </a:lnTo>
                <a:lnTo>
                  <a:pt x="32490" y="86080"/>
                </a:lnTo>
                <a:lnTo>
                  <a:pt x="32480" y="86070"/>
                </a:lnTo>
                <a:lnTo>
                  <a:pt x="32470" y="86070"/>
                </a:lnTo>
                <a:lnTo>
                  <a:pt x="32470" y="86060"/>
                </a:lnTo>
                <a:lnTo>
                  <a:pt x="32460" y="86060"/>
                </a:lnTo>
                <a:lnTo>
                  <a:pt x="32460" y="86050"/>
                </a:lnTo>
                <a:lnTo>
                  <a:pt x="32450" y="86050"/>
                </a:lnTo>
                <a:lnTo>
                  <a:pt x="32450" y="86040"/>
                </a:lnTo>
                <a:lnTo>
                  <a:pt x="32440" y="86040"/>
                </a:lnTo>
                <a:lnTo>
                  <a:pt x="32430" y="86030"/>
                </a:lnTo>
                <a:lnTo>
                  <a:pt x="32430" y="86020"/>
                </a:lnTo>
                <a:lnTo>
                  <a:pt x="32420" y="86020"/>
                </a:lnTo>
                <a:lnTo>
                  <a:pt x="32420" y="86010"/>
                </a:lnTo>
                <a:lnTo>
                  <a:pt x="32410" y="86010"/>
                </a:lnTo>
                <a:lnTo>
                  <a:pt x="32410" y="86000"/>
                </a:lnTo>
                <a:lnTo>
                  <a:pt x="32400" y="86000"/>
                </a:lnTo>
                <a:lnTo>
                  <a:pt x="32400" y="85990"/>
                </a:lnTo>
                <a:lnTo>
                  <a:pt x="32390" y="85990"/>
                </a:lnTo>
                <a:lnTo>
                  <a:pt x="32380" y="85980"/>
                </a:lnTo>
                <a:lnTo>
                  <a:pt x="32370" y="85980"/>
                </a:lnTo>
                <a:lnTo>
                  <a:pt x="32370" y="85970"/>
                </a:lnTo>
                <a:lnTo>
                  <a:pt x="32360" y="85970"/>
                </a:lnTo>
                <a:lnTo>
                  <a:pt x="32360" y="85960"/>
                </a:lnTo>
                <a:lnTo>
                  <a:pt x="32350" y="85960"/>
                </a:lnTo>
                <a:lnTo>
                  <a:pt x="32350" y="85950"/>
                </a:lnTo>
                <a:lnTo>
                  <a:pt x="32350" y="85940"/>
                </a:lnTo>
                <a:lnTo>
                  <a:pt x="32340" y="85940"/>
                </a:lnTo>
                <a:lnTo>
                  <a:pt x="32330" y="85930"/>
                </a:lnTo>
                <a:lnTo>
                  <a:pt x="32320" y="85920"/>
                </a:lnTo>
                <a:lnTo>
                  <a:pt x="32310" y="85920"/>
                </a:lnTo>
                <a:lnTo>
                  <a:pt x="32310" y="85910"/>
                </a:lnTo>
                <a:lnTo>
                  <a:pt x="32300" y="85910"/>
                </a:lnTo>
                <a:lnTo>
                  <a:pt x="32300" y="85900"/>
                </a:lnTo>
                <a:lnTo>
                  <a:pt x="32290" y="85900"/>
                </a:lnTo>
                <a:lnTo>
                  <a:pt x="32290" y="85890"/>
                </a:lnTo>
                <a:lnTo>
                  <a:pt x="32280" y="85890"/>
                </a:lnTo>
                <a:lnTo>
                  <a:pt x="32270" y="85880"/>
                </a:lnTo>
                <a:lnTo>
                  <a:pt x="32260" y="85880"/>
                </a:lnTo>
                <a:lnTo>
                  <a:pt x="32260" y="85870"/>
                </a:lnTo>
                <a:lnTo>
                  <a:pt x="32250" y="85870"/>
                </a:lnTo>
                <a:lnTo>
                  <a:pt x="32250" y="85860"/>
                </a:lnTo>
                <a:lnTo>
                  <a:pt x="32240" y="85860"/>
                </a:lnTo>
                <a:lnTo>
                  <a:pt x="32230" y="85860"/>
                </a:lnTo>
                <a:lnTo>
                  <a:pt x="32230" y="85850"/>
                </a:lnTo>
                <a:lnTo>
                  <a:pt x="32220" y="85840"/>
                </a:lnTo>
                <a:lnTo>
                  <a:pt x="32220" y="85830"/>
                </a:lnTo>
                <a:lnTo>
                  <a:pt x="32210" y="85830"/>
                </a:lnTo>
                <a:lnTo>
                  <a:pt x="32210" y="85820"/>
                </a:lnTo>
                <a:lnTo>
                  <a:pt x="32200" y="85820"/>
                </a:lnTo>
                <a:lnTo>
                  <a:pt x="32190" y="85810"/>
                </a:lnTo>
                <a:lnTo>
                  <a:pt x="32190" y="85800"/>
                </a:lnTo>
                <a:lnTo>
                  <a:pt x="32180" y="85800"/>
                </a:lnTo>
                <a:lnTo>
                  <a:pt x="32180" y="85790"/>
                </a:lnTo>
                <a:lnTo>
                  <a:pt x="32170" y="85790"/>
                </a:lnTo>
                <a:lnTo>
                  <a:pt x="32170" y="85780"/>
                </a:lnTo>
                <a:lnTo>
                  <a:pt x="32160" y="85780"/>
                </a:lnTo>
                <a:lnTo>
                  <a:pt x="32160" y="85770"/>
                </a:lnTo>
                <a:lnTo>
                  <a:pt x="32160" y="85760"/>
                </a:lnTo>
                <a:lnTo>
                  <a:pt x="32150" y="85760"/>
                </a:lnTo>
                <a:lnTo>
                  <a:pt x="32150" y="85750"/>
                </a:lnTo>
                <a:lnTo>
                  <a:pt x="32140" y="85750"/>
                </a:lnTo>
                <a:lnTo>
                  <a:pt x="32130" y="85740"/>
                </a:lnTo>
                <a:lnTo>
                  <a:pt x="32120" y="85730"/>
                </a:lnTo>
                <a:lnTo>
                  <a:pt x="32110" y="85730"/>
                </a:lnTo>
                <a:lnTo>
                  <a:pt x="32110" y="85720"/>
                </a:lnTo>
                <a:lnTo>
                  <a:pt x="32110" y="85730"/>
                </a:lnTo>
                <a:lnTo>
                  <a:pt x="32110" y="85720"/>
                </a:lnTo>
                <a:lnTo>
                  <a:pt x="32100" y="85720"/>
                </a:lnTo>
                <a:lnTo>
                  <a:pt x="32100" y="85710"/>
                </a:lnTo>
                <a:lnTo>
                  <a:pt x="32090" y="85710"/>
                </a:lnTo>
                <a:lnTo>
                  <a:pt x="32090" y="85700"/>
                </a:lnTo>
                <a:lnTo>
                  <a:pt x="32080" y="85700"/>
                </a:lnTo>
                <a:lnTo>
                  <a:pt x="32090" y="85700"/>
                </a:lnTo>
                <a:lnTo>
                  <a:pt x="32080" y="85690"/>
                </a:lnTo>
                <a:lnTo>
                  <a:pt x="32070" y="85690"/>
                </a:lnTo>
                <a:lnTo>
                  <a:pt x="32070" y="85680"/>
                </a:lnTo>
                <a:lnTo>
                  <a:pt x="32060" y="85680"/>
                </a:lnTo>
                <a:lnTo>
                  <a:pt x="32060" y="85670"/>
                </a:lnTo>
                <a:lnTo>
                  <a:pt x="32050" y="85670"/>
                </a:lnTo>
                <a:lnTo>
                  <a:pt x="32050" y="85660"/>
                </a:lnTo>
                <a:lnTo>
                  <a:pt x="32040" y="85660"/>
                </a:lnTo>
                <a:lnTo>
                  <a:pt x="32040" y="85650"/>
                </a:lnTo>
                <a:lnTo>
                  <a:pt x="32040" y="85640"/>
                </a:lnTo>
                <a:lnTo>
                  <a:pt x="32030" y="85640"/>
                </a:lnTo>
                <a:lnTo>
                  <a:pt x="32020" y="85640"/>
                </a:lnTo>
                <a:lnTo>
                  <a:pt x="32020" y="85630"/>
                </a:lnTo>
                <a:lnTo>
                  <a:pt x="32010" y="85620"/>
                </a:lnTo>
                <a:lnTo>
                  <a:pt x="32000" y="85620"/>
                </a:lnTo>
                <a:lnTo>
                  <a:pt x="32000" y="85610"/>
                </a:lnTo>
                <a:lnTo>
                  <a:pt x="31990" y="85600"/>
                </a:lnTo>
                <a:lnTo>
                  <a:pt x="31980" y="85600"/>
                </a:lnTo>
                <a:lnTo>
                  <a:pt x="31980" y="85590"/>
                </a:lnTo>
                <a:lnTo>
                  <a:pt x="31970" y="85590"/>
                </a:lnTo>
                <a:lnTo>
                  <a:pt x="31960" y="85580"/>
                </a:lnTo>
                <a:lnTo>
                  <a:pt x="31960" y="85570"/>
                </a:lnTo>
                <a:lnTo>
                  <a:pt x="31950" y="85570"/>
                </a:lnTo>
                <a:lnTo>
                  <a:pt x="31940" y="85560"/>
                </a:lnTo>
                <a:lnTo>
                  <a:pt x="31930" y="85550"/>
                </a:lnTo>
                <a:lnTo>
                  <a:pt x="31930" y="85540"/>
                </a:lnTo>
                <a:lnTo>
                  <a:pt x="31920" y="85540"/>
                </a:lnTo>
                <a:lnTo>
                  <a:pt x="31920" y="85530"/>
                </a:lnTo>
                <a:lnTo>
                  <a:pt x="31910" y="85520"/>
                </a:lnTo>
                <a:lnTo>
                  <a:pt x="31910" y="85510"/>
                </a:lnTo>
                <a:lnTo>
                  <a:pt x="31900" y="85500"/>
                </a:lnTo>
                <a:lnTo>
                  <a:pt x="31900" y="85490"/>
                </a:lnTo>
                <a:lnTo>
                  <a:pt x="31890" y="85490"/>
                </a:lnTo>
                <a:lnTo>
                  <a:pt x="31890" y="85480"/>
                </a:lnTo>
                <a:lnTo>
                  <a:pt x="31880" y="85470"/>
                </a:lnTo>
                <a:lnTo>
                  <a:pt x="31880" y="85460"/>
                </a:lnTo>
                <a:lnTo>
                  <a:pt x="31870" y="85450"/>
                </a:lnTo>
                <a:lnTo>
                  <a:pt x="31860" y="85440"/>
                </a:lnTo>
                <a:lnTo>
                  <a:pt x="31850" y="85430"/>
                </a:lnTo>
                <a:lnTo>
                  <a:pt x="31850" y="85420"/>
                </a:lnTo>
                <a:lnTo>
                  <a:pt x="31840" y="85420"/>
                </a:lnTo>
                <a:lnTo>
                  <a:pt x="31840" y="85410"/>
                </a:lnTo>
                <a:lnTo>
                  <a:pt x="31830" y="85410"/>
                </a:lnTo>
                <a:lnTo>
                  <a:pt x="31830" y="85400"/>
                </a:lnTo>
                <a:lnTo>
                  <a:pt x="31820" y="85400"/>
                </a:lnTo>
                <a:lnTo>
                  <a:pt x="31820" y="85390"/>
                </a:lnTo>
                <a:lnTo>
                  <a:pt x="31810" y="85390"/>
                </a:lnTo>
                <a:lnTo>
                  <a:pt x="31800" y="85380"/>
                </a:lnTo>
                <a:lnTo>
                  <a:pt x="31800" y="85370"/>
                </a:lnTo>
                <a:lnTo>
                  <a:pt x="31790" y="85370"/>
                </a:lnTo>
                <a:lnTo>
                  <a:pt x="31790" y="85360"/>
                </a:lnTo>
                <a:lnTo>
                  <a:pt x="31780" y="85360"/>
                </a:lnTo>
                <a:lnTo>
                  <a:pt x="31780" y="85350"/>
                </a:lnTo>
                <a:lnTo>
                  <a:pt x="31770" y="85350"/>
                </a:lnTo>
                <a:lnTo>
                  <a:pt x="31770" y="85340"/>
                </a:lnTo>
                <a:lnTo>
                  <a:pt x="31760" y="85340"/>
                </a:lnTo>
                <a:lnTo>
                  <a:pt x="31760" y="85330"/>
                </a:lnTo>
                <a:lnTo>
                  <a:pt x="31750" y="85330"/>
                </a:lnTo>
                <a:lnTo>
                  <a:pt x="31750" y="85320"/>
                </a:lnTo>
                <a:lnTo>
                  <a:pt x="31740" y="85320"/>
                </a:lnTo>
                <a:lnTo>
                  <a:pt x="31740" y="85310"/>
                </a:lnTo>
                <a:lnTo>
                  <a:pt x="31730" y="85310"/>
                </a:lnTo>
                <a:lnTo>
                  <a:pt x="31730" y="85300"/>
                </a:lnTo>
                <a:lnTo>
                  <a:pt x="31720" y="85300"/>
                </a:lnTo>
                <a:lnTo>
                  <a:pt x="31710" y="85290"/>
                </a:lnTo>
                <a:lnTo>
                  <a:pt x="31700" y="85290"/>
                </a:lnTo>
                <a:lnTo>
                  <a:pt x="31700" y="85280"/>
                </a:lnTo>
                <a:lnTo>
                  <a:pt x="31690" y="85270"/>
                </a:lnTo>
                <a:lnTo>
                  <a:pt x="31680" y="85270"/>
                </a:lnTo>
                <a:lnTo>
                  <a:pt x="31680" y="85260"/>
                </a:lnTo>
                <a:lnTo>
                  <a:pt x="31670" y="85260"/>
                </a:lnTo>
                <a:lnTo>
                  <a:pt x="31670" y="85250"/>
                </a:lnTo>
                <a:lnTo>
                  <a:pt x="31660" y="85250"/>
                </a:lnTo>
                <a:lnTo>
                  <a:pt x="31660" y="85240"/>
                </a:lnTo>
                <a:lnTo>
                  <a:pt x="31650" y="85240"/>
                </a:lnTo>
                <a:lnTo>
                  <a:pt x="31650" y="85230"/>
                </a:lnTo>
                <a:lnTo>
                  <a:pt x="31640" y="85230"/>
                </a:lnTo>
                <a:lnTo>
                  <a:pt x="31640" y="85220"/>
                </a:lnTo>
                <a:lnTo>
                  <a:pt x="31630" y="85210"/>
                </a:lnTo>
                <a:lnTo>
                  <a:pt x="31630" y="85200"/>
                </a:lnTo>
                <a:lnTo>
                  <a:pt x="31620" y="85200"/>
                </a:lnTo>
                <a:lnTo>
                  <a:pt x="31620" y="85190"/>
                </a:lnTo>
                <a:lnTo>
                  <a:pt x="31610" y="85190"/>
                </a:lnTo>
                <a:lnTo>
                  <a:pt x="31610" y="85180"/>
                </a:lnTo>
                <a:lnTo>
                  <a:pt x="31600" y="85180"/>
                </a:lnTo>
                <a:lnTo>
                  <a:pt x="31600" y="85170"/>
                </a:lnTo>
                <a:lnTo>
                  <a:pt x="31590" y="85170"/>
                </a:lnTo>
                <a:lnTo>
                  <a:pt x="31590" y="85160"/>
                </a:lnTo>
                <a:lnTo>
                  <a:pt x="31580" y="85160"/>
                </a:lnTo>
                <a:lnTo>
                  <a:pt x="31580" y="85150"/>
                </a:lnTo>
                <a:lnTo>
                  <a:pt x="31570" y="85150"/>
                </a:lnTo>
                <a:lnTo>
                  <a:pt x="31570" y="85140"/>
                </a:lnTo>
                <a:lnTo>
                  <a:pt x="31560" y="85140"/>
                </a:lnTo>
                <a:lnTo>
                  <a:pt x="31560" y="85130"/>
                </a:lnTo>
                <a:lnTo>
                  <a:pt x="31550" y="85130"/>
                </a:lnTo>
                <a:lnTo>
                  <a:pt x="31550" y="85120"/>
                </a:lnTo>
                <a:lnTo>
                  <a:pt x="31540" y="85120"/>
                </a:lnTo>
                <a:lnTo>
                  <a:pt x="31540" y="85110"/>
                </a:lnTo>
                <a:lnTo>
                  <a:pt x="31530" y="85100"/>
                </a:lnTo>
                <a:lnTo>
                  <a:pt x="31520" y="85100"/>
                </a:lnTo>
                <a:lnTo>
                  <a:pt x="31520" y="85090"/>
                </a:lnTo>
                <a:lnTo>
                  <a:pt x="31300" y="84850"/>
                </a:lnTo>
                <a:lnTo>
                  <a:pt x="31290" y="84840"/>
                </a:lnTo>
                <a:lnTo>
                  <a:pt x="31280" y="84830"/>
                </a:lnTo>
                <a:lnTo>
                  <a:pt x="31280" y="84810"/>
                </a:lnTo>
                <a:lnTo>
                  <a:pt x="31280" y="84800"/>
                </a:lnTo>
                <a:lnTo>
                  <a:pt x="31280" y="84790"/>
                </a:lnTo>
                <a:lnTo>
                  <a:pt x="31270" y="84770"/>
                </a:lnTo>
                <a:lnTo>
                  <a:pt x="31260" y="84760"/>
                </a:lnTo>
                <a:lnTo>
                  <a:pt x="31250" y="84750"/>
                </a:lnTo>
                <a:lnTo>
                  <a:pt x="31240" y="84740"/>
                </a:lnTo>
                <a:lnTo>
                  <a:pt x="31230" y="84730"/>
                </a:lnTo>
                <a:lnTo>
                  <a:pt x="31230" y="84720"/>
                </a:lnTo>
                <a:lnTo>
                  <a:pt x="31230" y="84710"/>
                </a:lnTo>
                <a:lnTo>
                  <a:pt x="31210" y="84700"/>
                </a:lnTo>
                <a:lnTo>
                  <a:pt x="31200" y="84690"/>
                </a:lnTo>
                <a:lnTo>
                  <a:pt x="31200" y="84680"/>
                </a:lnTo>
                <a:lnTo>
                  <a:pt x="31190" y="84670"/>
                </a:lnTo>
                <a:lnTo>
                  <a:pt x="31180" y="84660"/>
                </a:lnTo>
                <a:lnTo>
                  <a:pt x="31170" y="84650"/>
                </a:lnTo>
                <a:lnTo>
                  <a:pt x="31160" y="84640"/>
                </a:lnTo>
                <a:lnTo>
                  <a:pt x="31160" y="84630"/>
                </a:lnTo>
                <a:lnTo>
                  <a:pt x="31150" y="84620"/>
                </a:lnTo>
                <a:lnTo>
                  <a:pt x="31140" y="84620"/>
                </a:lnTo>
                <a:lnTo>
                  <a:pt x="31130" y="84610"/>
                </a:lnTo>
                <a:lnTo>
                  <a:pt x="31130" y="84600"/>
                </a:lnTo>
                <a:lnTo>
                  <a:pt x="31120" y="84600"/>
                </a:lnTo>
                <a:lnTo>
                  <a:pt x="31120" y="84590"/>
                </a:lnTo>
                <a:lnTo>
                  <a:pt x="31120" y="84580"/>
                </a:lnTo>
                <a:lnTo>
                  <a:pt x="31110" y="84580"/>
                </a:lnTo>
                <a:lnTo>
                  <a:pt x="31110" y="84570"/>
                </a:lnTo>
                <a:lnTo>
                  <a:pt x="31100" y="84560"/>
                </a:lnTo>
                <a:lnTo>
                  <a:pt x="31100" y="84550"/>
                </a:lnTo>
                <a:lnTo>
                  <a:pt x="31100" y="84540"/>
                </a:lnTo>
                <a:lnTo>
                  <a:pt x="31090" y="84540"/>
                </a:lnTo>
                <a:lnTo>
                  <a:pt x="31090" y="84530"/>
                </a:lnTo>
                <a:lnTo>
                  <a:pt x="31080" y="84520"/>
                </a:lnTo>
                <a:lnTo>
                  <a:pt x="31070" y="84510"/>
                </a:lnTo>
                <a:lnTo>
                  <a:pt x="31060" y="84500"/>
                </a:lnTo>
                <a:lnTo>
                  <a:pt x="31060" y="84490"/>
                </a:lnTo>
                <a:lnTo>
                  <a:pt x="31050" y="84490"/>
                </a:lnTo>
                <a:lnTo>
                  <a:pt x="31050" y="84480"/>
                </a:lnTo>
                <a:lnTo>
                  <a:pt x="31060" y="84480"/>
                </a:lnTo>
                <a:lnTo>
                  <a:pt x="31060" y="84470"/>
                </a:lnTo>
                <a:lnTo>
                  <a:pt x="31050" y="84470"/>
                </a:lnTo>
                <a:lnTo>
                  <a:pt x="31050" y="84460"/>
                </a:lnTo>
                <a:lnTo>
                  <a:pt x="31040" y="84460"/>
                </a:lnTo>
                <a:lnTo>
                  <a:pt x="31050" y="84450"/>
                </a:lnTo>
                <a:lnTo>
                  <a:pt x="31040" y="84440"/>
                </a:lnTo>
                <a:lnTo>
                  <a:pt x="31030" y="84430"/>
                </a:lnTo>
                <a:lnTo>
                  <a:pt x="31030" y="84420"/>
                </a:lnTo>
                <a:lnTo>
                  <a:pt x="31030" y="84410"/>
                </a:lnTo>
                <a:lnTo>
                  <a:pt x="31030" y="84400"/>
                </a:lnTo>
                <a:lnTo>
                  <a:pt x="31040" y="84390"/>
                </a:lnTo>
                <a:lnTo>
                  <a:pt x="31040" y="84380"/>
                </a:lnTo>
                <a:lnTo>
                  <a:pt x="31030" y="84380"/>
                </a:lnTo>
                <a:lnTo>
                  <a:pt x="31030" y="84370"/>
                </a:lnTo>
                <a:lnTo>
                  <a:pt x="31020" y="84360"/>
                </a:lnTo>
                <a:lnTo>
                  <a:pt x="31020" y="84350"/>
                </a:lnTo>
                <a:lnTo>
                  <a:pt x="31020" y="84340"/>
                </a:lnTo>
                <a:lnTo>
                  <a:pt x="31030" y="84340"/>
                </a:lnTo>
                <a:lnTo>
                  <a:pt x="31040" y="84340"/>
                </a:lnTo>
                <a:lnTo>
                  <a:pt x="31050" y="84340"/>
                </a:lnTo>
                <a:lnTo>
                  <a:pt x="31060" y="84340"/>
                </a:lnTo>
                <a:lnTo>
                  <a:pt x="31070" y="84340"/>
                </a:lnTo>
                <a:lnTo>
                  <a:pt x="31080" y="84330"/>
                </a:lnTo>
                <a:lnTo>
                  <a:pt x="31090" y="84320"/>
                </a:lnTo>
                <a:lnTo>
                  <a:pt x="31090" y="84300"/>
                </a:lnTo>
                <a:lnTo>
                  <a:pt x="31090" y="84280"/>
                </a:lnTo>
                <a:lnTo>
                  <a:pt x="31090" y="84250"/>
                </a:lnTo>
                <a:lnTo>
                  <a:pt x="31080" y="84250"/>
                </a:lnTo>
                <a:lnTo>
                  <a:pt x="31080" y="84240"/>
                </a:lnTo>
                <a:lnTo>
                  <a:pt x="31080" y="84230"/>
                </a:lnTo>
                <a:lnTo>
                  <a:pt x="31080" y="84220"/>
                </a:lnTo>
                <a:lnTo>
                  <a:pt x="31080" y="84210"/>
                </a:lnTo>
                <a:lnTo>
                  <a:pt x="31090" y="84210"/>
                </a:lnTo>
                <a:lnTo>
                  <a:pt x="31090" y="84200"/>
                </a:lnTo>
                <a:lnTo>
                  <a:pt x="31090" y="84180"/>
                </a:lnTo>
                <a:lnTo>
                  <a:pt x="31080" y="84150"/>
                </a:lnTo>
                <a:lnTo>
                  <a:pt x="31080" y="84140"/>
                </a:lnTo>
                <a:lnTo>
                  <a:pt x="31070" y="84120"/>
                </a:lnTo>
                <a:lnTo>
                  <a:pt x="31040" y="84080"/>
                </a:lnTo>
                <a:lnTo>
                  <a:pt x="31030" y="84060"/>
                </a:lnTo>
                <a:lnTo>
                  <a:pt x="31020" y="84050"/>
                </a:lnTo>
                <a:lnTo>
                  <a:pt x="31020" y="84040"/>
                </a:lnTo>
                <a:lnTo>
                  <a:pt x="31010" y="84040"/>
                </a:lnTo>
                <a:lnTo>
                  <a:pt x="31010" y="84030"/>
                </a:lnTo>
                <a:lnTo>
                  <a:pt x="31000" y="84030"/>
                </a:lnTo>
                <a:lnTo>
                  <a:pt x="30980" y="84000"/>
                </a:lnTo>
                <a:lnTo>
                  <a:pt x="30970" y="84000"/>
                </a:lnTo>
                <a:lnTo>
                  <a:pt x="30960" y="83990"/>
                </a:lnTo>
                <a:lnTo>
                  <a:pt x="30960" y="83980"/>
                </a:lnTo>
                <a:lnTo>
                  <a:pt x="30960" y="83970"/>
                </a:lnTo>
                <a:lnTo>
                  <a:pt x="30950" y="83970"/>
                </a:lnTo>
                <a:lnTo>
                  <a:pt x="30940" y="83960"/>
                </a:lnTo>
                <a:lnTo>
                  <a:pt x="30940" y="83950"/>
                </a:lnTo>
                <a:lnTo>
                  <a:pt x="30930" y="83940"/>
                </a:lnTo>
                <a:lnTo>
                  <a:pt x="30910" y="83920"/>
                </a:lnTo>
                <a:lnTo>
                  <a:pt x="30900" y="83920"/>
                </a:lnTo>
                <a:lnTo>
                  <a:pt x="30900" y="83900"/>
                </a:lnTo>
                <a:lnTo>
                  <a:pt x="30890" y="83900"/>
                </a:lnTo>
                <a:lnTo>
                  <a:pt x="30890" y="83890"/>
                </a:lnTo>
                <a:lnTo>
                  <a:pt x="30880" y="83880"/>
                </a:lnTo>
                <a:lnTo>
                  <a:pt x="30870" y="83880"/>
                </a:lnTo>
                <a:lnTo>
                  <a:pt x="30870" y="83870"/>
                </a:lnTo>
                <a:lnTo>
                  <a:pt x="30860" y="83860"/>
                </a:lnTo>
                <a:lnTo>
                  <a:pt x="30870" y="83850"/>
                </a:lnTo>
                <a:lnTo>
                  <a:pt x="30860" y="83830"/>
                </a:lnTo>
                <a:lnTo>
                  <a:pt x="30860" y="83820"/>
                </a:lnTo>
                <a:lnTo>
                  <a:pt x="30860" y="83810"/>
                </a:lnTo>
                <a:lnTo>
                  <a:pt x="30850" y="83810"/>
                </a:lnTo>
                <a:lnTo>
                  <a:pt x="30850" y="83800"/>
                </a:lnTo>
                <a:lnTo>
                  <a:pt x="30850" y="83790"/>
                </a:lnTo>
                <a:lnTo>
                  <a:pt x="30840" y="83760"/>
                </a:lnTo>
                <a:lnTo>
                  <a:pt x="30840" y="83750"/>
                </a:lnTo>
                <a:lnTo>
                  <a:pt x="30830" y="83740"/>
                </a:lnTo>
                <a:lnTo>
                  <a:pt x="30830" y="83730"/>
                </a:lnTo>
                <a:lnTo>
                  <a:pt x="30810" y="83700"/>
                </a:lnTo>
                <a:lnTo>
                  <a:pt x="30770" y="83650"/>
                </a:lnTo>
                <a:lnTo>
                  <a:pt x="30730" y="83610"/>
                </a:lnTo>
                <a:lnTo>
                  <a:pt x="30720" y="83600"/>
                </a:lnTo>
                <a:lnTo>
                  <a:pt x="30710" y="83580"/>
                </a:lnTo>
                <a:lnTo>
                  <a:pt x="30700" y="83580"/>
                </a:lnTo>
                <a:lnTo>
                  <a:pt x="30700" y="83570"/>
                </a:lnTo>
                <a:lnTo>
                  <a:pt x="30690" y="83560"/>
                </a:lnTo>
                <a:lnTo>
                  <a:pt x="30690" y="83550"/>
                </a:lnTo>
                <a:lnTo>
                  <a:pt x="30680" y="83530"/>
                </a:lnTo>
                <a:lnTo>
                  <a:pt x="30660" y="83500"/>
                </a:lnTo>
                <a:lnTo>
                  <a:pt x="30660" y="83490"/>
                </a:lnTo>
                <a:lnTo>
                  <a:pt x="30610" y="83440"/>
                </a:lnTo>
                <a:lnTo>
                  <a:pt x="30600" y="83430"/>
                </a:lnTo>
                <a:lnTo>
                  <a:pt x="30590" y="83410"/>
                </a:lnTo>
                <a:lnTo>
                  <a:pt x="30580" y="83410"/>
                </a:lnTo>
                <a:lnTo>
                  <a:pt x="30570" y="83400"/>
                </a:lnTo>
                <a:lnTo>
                  <a:pt x="30560" y="83390"/>
                </a:lnTo>
                <a:lnTo>
                  <a:pt x="30550" y="83380"/>
                </a:lnTo>
                <a:lnTo>
                  <a:pt x="30540" y="83380"/>
                </a:lnTo>
                <a:lnTo>
                  <a:pt x="30520" y="83360"/>
                </a:lnTo>
                <a:lnTo>
                  <a:pt x="30510" y="83350"/>
                </a:lnTo>
                <a:lnTo>
                  <a:pt x="30500" y="83350"/>
                </a:lnTo>
                <a:lnTo>
                  <a:pt x="30480" y="83330"/>
                </a:lnTo>
                <a:lnTo>
                  <a:pt x="30460" y="83300"/>
                </a:lnTo>
                <a:lnTo>
                  <a:pt x="30450" y="83300"/>
                </a:lnTo>
                <a:lnTo>
                  <a:pt x="30440" y="83290"/>
                </a:lnTo>
                <a:lnTo>
                  <a:pt x="30430" y="83280"/>
                </a:lnTo>
                <a:lnTo>
                  <a:pt x="30430" y="83270"/>
                </a:lnTo>
                <a:lnTo>
                  <a:pt x="30420" y="83260"/>
                </a:lnTo>
                <a:lnTo>
                  <a:pt x="30410" y="83250"/>
                </a:lnTo>
                <a:lnTo>
                  <a:pt x="30400" y="83250"/>
                </a:lnTo>
                <a:lnTo>
                  <a:pt x="30390" y="83230"/>
                </a:lnTo>
                <a:lnTo>
                  <a:pt x="30370" y="83190"/>
                </a:lnTo>
                <a:lnTo>
                  <a:pt x="30360" y="83180"/>
                </a:lnTo>
                <a:lnTo>
                  <a:pt x="30350" y="83180"/>
                </a:lnTo>
                <a:lnTo>
                  <a:pt x="30340" y="83170"/>
                </a:lnTo>
                <a:lnTo>
                  <a:pt x="30330" y="83160"/>
                </a:lnTo>
                <a:lnTo>
                  <a:pt x="30330" y="83140"/>
                </a:lnTo>
                <a:lnTo>
                  <a:pt x="30320" y="83110"/>
                </a:lnTo>
                <a:lnTo>
                  <a:pt x="30310" y="83110"/>
                </a:lnTo>
                <a:lnTo>
                  <a:pt x="30310" y="83100"/>
                </a:lnTo>
                <a:lnTo>
                  <a:pt x="30300" y="83090"/>
                </a:lnTo>
                <a:lnTo>
                  <a:pt x="30270" y="83070"/>
                </a:lnTo>
                <a:lnTo>
                  <a:pt x="30250" y="83050"/>
                </a:lnTo>
                <a:lnTo>
                  <a:pt x="30230" y="83040"/>
                </a:lnTo>
                <a:lnTo>
                  <a:pt x="30230" y="83030"/>
                </a:lnTo>
                <a:lnTo>
                  <a:pt x="30220" y="83020"/>
                </a:lnTo>
                <a:lnTo>
                  <a:pt x="30200" y="83010"/>
                </a:lnTo>
                <a:lnTo>
                  <a:pt x="30180" y="82990"/>
                </a:lnTo>
                <a:lnTo>
                  <a:pt x="30170" y="82990"/>
                </a:lnTo>
                <a:lnTo>
                  <a:pt x="30170" y="82980"/>
                </a:lnTo>
                <a:lnTo>
                  <a:pt x="30160" y="82980"/>
                </a:lnTo>
                <a:lnTo>
                  <a:pt x="30160" y="82950"/>
                </a:lnTo>
                <a:lnTo>
                  <a:pt x="30160" y="82940"/>
                </a:lnTo>
                <a:lnTo>
                  <a:pt x="30170" y="82940"/>
                </a:lnTo>
                <a:lnTo>
                  <a:pt x="30170" y="82930"/>
                </a:lnTo>
                <a:lnTo>
                  <a:pt x="30180" y="82930"/>
                </a:lnTo>
                <a:lnTo>
                  <a:pt x="30180" y="82920"/>
                </a:lnTo>
                <a:lnTo>
                  <a:pt x="30180" y="82910"/>
                </a:lnTo>
                <a:lnTo>
                  <a:pt x="30170" y="82900"/>
                </a:lnTo>
                <a:lnTo>
                  <a:pt x="30170" y="82890"/>
                </a:lnTo>
                <a:lnTo>
                  <a:pt x="30160" y="82890"/>
                </a:lnTo>
                <a:lnTo>
                  <a:pt x="30160" y="82880"/>
                </a:lnTo>
                <a:lnTo>
                  <a:pt x="30150" y="82870"/>
                </a:lnTo>
                <a:lnTo>
                  <a:pt x="30140" y="82860"/>
                </a:lnTo>
                <a:lnTo>
                  <a:pt x="30130" y="82860"/>
                </a:lnTo>
                <a:lnTo>
                  <a:pt x="30130" y="82850"/>
                </a:lnTo>
                <a:lnTo>
                  <a:pt x="30120" y="82840"/>
                </a:lnTo>
                <a:lnTo>
                  <a:pt x="30110" y="82830"/>
                </a:lnTo>
                <a:lnTo>
                  <a:pt x="30100" y="82820"/>
                </a:lnTo>
                <a:lnTo>
                  <a:pt x="30100" y="82810"/>
                </a:lnTo>
                <a:lnTo>
                  <a:pt x="30090" y="82810"/>
                </a:lnTo>
                <a:lnTo>
                  <a:pt x="30080" y="82800"/>
                </a:lnTo>
                <a:lnTo>
                  <a:pt x="30080" y="82790"/>
                </a:lnTo>
                <a:lnTo>
                  <a:pt x="30070" y="82790"/>
                </a:lnTo>
                <a:lnTo>
                  <a:pt x="30070" y="82780"/>
                </a:lnTo>
                <a:lnTo>
                  <a:pt x="30060" y="82770"/>
                </a:lnTo>
                <a:lnTo>
                  <a:pt x="30060" y="82760"/>
                </a:lnTo>
                <a:lnTo>
                  <a:pt x="30060" y="82750"/>
                </a:lnTo>
                <a:lnTo>
                  <a:pt x="30060" y="82740"/>
                </a:lnTo>
                <a:lnTo>
                  <a:pt x="30060" y="82730"/>
                </a:lnTo>
                <a:lnTo>
                  <a:pt x="30050" y="82720"/>
                </a:lnTo>
                <a:lnTo>
                  <a:pt x="30050" y="82710"/>
                </a:lnTo>
                <a:lnTo>
                  <a:pt x="30050" y="82700"/>
                </a:lnTo>
                <a:lnTo>
                  <a:pt x="30050" y="82690"/>
                </a:lnTo>
                <a:lnTo>
                  <a:pt x="30050" y="82680"/>
                </a:lnTo>
                <a:lnTo>
                  <a:pt x="30050" y="82670"/>
                </a:lnTo>
                <a:lnTo>
                  <a:pt x="30040" y="82670"/>
                </a:lnTo>
                <a:lnTo>
                  <a:pt x="30040" y="82660"/>
                </a:lnTo>
                <a:lnTo>
                  <a:pt x="30050" y="82660"/>
                </a:lnTo>
                <a:lnTo>
                  <a:pt x="30050" y="82650"/>
                </a:lnTo>
                <a:lnTo>
                  <a:pt x="30050" y="82660"/>
                </a:lnTo>
                <a:lnTo>
                  <a:pt x="30060" y="82660"/>
                </a:lnTo>
                <a:lnTo>
                  <a:pt x="30070" y="82650"/>
                </a:lnTo>
                <a:lnTo>
                  <a:pt x="30080" y="82650"/>
                </a:lnTo>
                <a:lnTo>
                  <a:pt x="30080" y="82640"/>
                </a:lnTo>
                <a:lnTo>
                  <a:pt x="30090" y="82630"/>
                </a:lnTo>
                <a:lnTo>
                  <a:pt x="30090" y="82620"/>
                </a:lnTo>
                <a:lnTo>
                  <a:pt x="30090" y="82610"/>
                </a:lnTo>
                <a:lnTo>
                  <a:pt x="30090" y="82600"/>
                </a:lnTo>
                <a:lnTo>
                  <a:pt x="30080" y="82590"/>
                </a:lnTo>
                <a:lnTo>
                  <a:pt x="30070" y="82580"/>
                </a:lnTo>
                <a:lnTo>
                  <a:pt x="30070" y="82570"/>
                </a:lnTo>
                <a:lnTo>
                  <a:pt x="30070" y="82560"/>
                </a:lnTo>
                <a:lnTo>
                  <a:pt x="30060" y="82560"/>
                </a:lnTo>
                <a:lnTo>
                  <a:pt x="30060" y="82550"/>
                </a:lnTo>
                <a:lnTo>
                  <a:pt x="30050" y="82540"/>
                </a:lnTo>
                <a:lnTo>
                  <a:pt x="30050" y="82530"/>
                </a:lnTo>
                <a:lnTo>
                  <a:pt x="30040" y="82530"/>
                </a:lnTo>
                <a:lnTo>
                  <a:pt x="30040" y="82520"/>
                </a:lnTo>
                <a:lnTo>
                  <a:pt x="30030" y="82510"/>
                </a:lnTo>
                <a:lnTo>
                  <a:pt x="30020" y="82500"/>
                </a:lnTo>
                <a:lnTo>
                  <a:pt x="30010" y="82490"/>
                </a:lnTo>
                <a:lnTo>
                  <a:pt x="30010" y="82480"/>
                </a:lnTo>
                <a:lnTo>
                  <a:pt x="30000" y="82480"/>
                </a:lnTo>
                <a:lnTo>
                  <a:pt x="30000" y="82470"/>
                </a:lnTo>
                <a:lnTo>
                  <a:pt x="29990" y="82470"/>
                </a:lnTo>
                <a:lnTo>
                  <a:pt x="29990" y="82460"/>
                </a:lnTo>
                <a:lnTo>
                  <a:pt x="29990" y="82450"/>
                </a:lnTo>
                <a:lnTo>
                  <a:pt x="30000" y="82450"/>
                </a:lnTo>
                <a:lnTo>
                  <a:pt x="30000" y="82440"/>
                </a:lnTo>
                <a:lnTo>
                  <a:pt x="30000" y="82430"/>
                </a:lnTo>
                <a:lnTo>
                  <a:pt x="30000" y="82420"/>
                </a:lnTo>
                <a:lnTo>
                  <a:pt x="30000" y="82410"/>
                </a:lnTo>
                <a:lnTo>
                  <a:pt x="30000" y="82400"/>
                </a:lnTo>
                <a:lnTo>
                  <a:pt x="29990" y="82400"/>
                </a:lnTo>
                <a:lnTo>
                  <a:pt x="29980" y="82400"/>
                </a:lnTo>
                <a:lnTo>
                  <a:pt x="29980" y="82390"/>
                </a:lnTo>
                <a:lnTo>
                  <a:pt x="29990" y="82380"/>
                </a:lnTo>
                <a:lnTo>
                  <a:pt x="29990" y="82390"/>
                </a:lnTo>
                <a:lnTo>
                  <a:pt x="30000" y="82380"/>
                </a:lnTo>
                <a:lnTo>
                  <a:pt x="30000" y="82370"/>
                </a:lnTo>
                <a:lnTo>
                  <a:pt x="30000" y="82360"/>
                </a:lnTo>
                <a:lnTo>
                  <a:pt x="30000" y="82350"/>
                </a:lnTo>
                <a:lnTo>
                  <a:pt x="30000" y="82340"/>
                </a:lnTo>
                <a:lnTo>
                  <a:pt x="29990" y="82340"/>
                </a:lnTo>
                <a:lnTo>
                  <a:pt x="30000" y="82340"/>
                </a:lnTo>
                <a:lnTo>
                  <a:pt x="30010" y="82340"/>
                </a:lnTo>
                <a:lnTo>
                  <a:pt x="30020" y="82330"/>
                </a:lnTo>
                <a:lnTo>
                  <a:pt x="30020" y="82320"/>
                </a:lnTo>
                <a:lnTo>
                  <a:pt x="30020" y="82310"/>
                </a:lnTo>
                <a:lnTo>
                  <a:pt x="30030" y="82300"/>
                </a:lnTo>
                <a:lnTo>
                  <a:pt x="30040" y="82300"/>
                </a:lnTo>
                <a:lnTo>
                  <a:pt x="30040" y="82290"/>
                </a:lnTo>
                <a:lnTo>
                  <a:pt x="30050" y="82280"/>
                </a:lnTo>
                <a:lnTo>
                  <a:pt x="30050" y="82270"/>
                </a:lnTo>
                <a:lnTo>
                  <a:pt x="30050" y="82260"/>
                </a:lnTo>
                <a:lnTo>
                  <a:pt x="30050" y="82250"/>
                </a:lnTo>
                <a:lnTo>
                  <a:pt x="30050" y="82240"/>
                </a:lnTo>
                <a:lnTo>
                  <a:pt x="30050" y="82230"/>
                </a:lnTo>
                <a:lnTo>
                  <a:pt x="30050" y="82220"/>
                </a:lnTo>
                <a:lnTo>
                  <a:pt x="30050" y="82210"/>
                </a:lnTo>
                <a:lnTo>
                  <a:pt x="30050" y="82200"/>
                </a:lnTo>
                <a:lnTo>
                  <a:pt x="30040" y="82200"/>
                </a:lnTo>
                <a:lnTo>
                  <a:pt x="30040" y="82190"/>
                </a:lnTo>
                <a:lnTo>
                  <a:pt x="30030" y="82180"/>
                </a:lnTo>
                <a:lnTo>
                  <a:pt x="30030" y="82170"/>
                </a:lnTo>
                <a:lnTo>
                  <a:pt x="30020" y="82160"/>
                </a:lnTo>
                <a:lnTo>
                  <a:pt x="30010" y="82160"/>
                </a:lnTo>
                <a:lnTo>
                  <a:pt x="30010" y="82150"/>
                </a:lnTo>
                <a:lnTo>
                  <a:pt x="30000" y="82140"/>
                </a:lnTo>
                <a:lnTo>
                  <a:pt x="29990" y="82130"/>
                </a:lnTo>
                <a:lnTo>
                  <a:pt x="29990" y="82120"/>
                </a:lnTo>
                <a:lnTo>
                  <a:pt x="29980" y="82120"/>
                </a:lnTo>
                <a:lnTo>
                  <a:pt x="29980" y="82110"/>
                </a:lnTo>
                <a:lnTo>
                  <a:pt x="29970" y="82110"/>
                </a:lnTo>
                <a:lnTo>
                  <a:pt x="29970" y="82100"/>
                </a:lnTo>
                <a:lnTo>
                  <a:pt x="29970" y="82090"/>
                </a:lnTo>
                <a:lnTo>
                  <a:pt x="29970" y="82080"/>
                </a:lnTo>
                <a:lnTo>
                  <a:pt x="29970" y="82070"/>
                </a:lnTo>
                <a:lnTo>
                  <a:pt x="29960" y="82070"/>
                </a:lnTo>
                <a:lnTo>
                  <a:pt x="29960" y="82060"/>
                </a:lnTo>
                <a:lnTo>
                  <a:pt x="29950" y="82050"/>
                </a:lnTo>
                <a:lnTo>
                  <a:pt x="29950" y="82040"/>
                </a:lnTo>
                <a:lnTo>
                  <a:pt x="29940" y="82030"/>
                </a:lnTo>
                <a:lnTo>
                  <a:pt x="29930" y="82030"/>
                </a:lnTo>
                <a:lnTo>
                  <a:pt x="29930" y="82020"/>
                </a:lnTo>
                <a:lnTo>
                  <a:pt x="29930" y="82010"/>
                </a:lnTo>
                <a:lnTo>
                  <a:pt x="29920" y="82010"/>
                </a:lnTo>
                <a:lnTo>
                  <a:pt x="29920" y="82000"/>
                </a:lnTo>
                <a:lnTo>
                  <a:pt x="29910" y="82000"/>
                </a:lnTo>
                <a:lnTo>
                  <a:pt x="29910" y="81990"/>
                </a:lnTo>
                <a:lnTo>
                  <a:pt x="29900" y="81980"/>
                </a:lnTo>
                <a:lnTo>
                  <a:pt x="29890" y="81980"/>
                </a:lnTo>
                <a:lnTo>
                  <a:pt x="29890" y="81970"/>
                </a:lnTo>
                <a:lnTo>
                  <a:pt x="29880" y="81960"/>
                </a:lnTo>
                <a:lnTo>
                  <a:pt x="29880" y="81950"/>
                </a:lnTo>
                <a:lnTo>
                  <a:pt x="29870" y="81950"/>
                </a:lnTo>
                <a:lnTo>
                  <a:pt x="29860" y="81940"/>
                </a:lnTo>
                <a:lnTo>
                  <a:pt x="29850" y="81930"/>
                </a:lnTo>
                <a:lnTo>
                  <a:pt x="29840" y="81920"/>
                </a:lnTo>
                <a:lnTo>
                  <a:pt x="29840" y="81910"/>
                </a:lnTo>
                <a:lnTo>
                  <a:pt x="29830" y="81910"/>
                </a:lnTo>
                <a:lnTo>
                  <a:pt x="29830" y="81900"/>
                </a:lnTo>
                <a:lnTo>
                  <a:pt x="29830" y="81890"/>
                </a:lnTo>
                <a:lnTo>
                  <a:pt x="29820" y="81890"/>
                </a:lnTo>
                <a:lnTo>
                  <a:pt x="29820" y="81880"/>
                </a:lnTo>
                <a:lnTo>
                  <a:pt x="29820" y="81870"/>
                </a:lnTo>
                <a:lnTo>
                  <a:pt x="29820" y="81860"/>
                </a:lnTo>
                <a:lnTo>
                  <a:pt x="29830" y="81860"/>
                </a:lnTo>
                <a:lnTo>
                  <a:pt x="29820" y="81850"/>
                </a:lnTo>
                <a:lnTo>
                  <a:pt x="29820" y="81840"/>
                </a:lnTo>
                <a:lnTo>
                  <a:pt x="29810" y="81840"/>
                </a:lnTo>
                <a:lnTo>
                  <a:pt x="29810" y="81830"/>
                </a:lnTo>
                <a:lnTo>
                  <a:pt x="29800" y="81830"/>
                </a:lnTo>
                <a:lnTo>
                  <a:pt x="29790" y="81820"/>
                </a:lnTo>
                <a:lnTo>
                  <a:pt x="29780" y="81820"/>
                </a:lnTo>
                <a:lnTo>
                  <a:pt x="29780" y="81810"/>
                </a:lnTo>
                <a:lnTo>
                  <a:pt x="29770" y="81810"/>
                </a:lnTo>
                <a:lnTo>
                  <a:pt x="29770" y="81800"/>
                </a:lnTo>
                <a:lnTo>
                  <a:pt x="29760" y="81790"/>
                </a:lnTo>
                <a:lnTo>
                  <a:pt x="29750" y="81790"/>
                </a:lnTo>
                <a:lnTo>
                  <a:pt x="29740" y="81790"/>
                </a:lnTo>
                <a:lnTo>
                  <a:pt x="29750" y="81790"/>
                </a:lnTo>
                <a:lnTo>
                  <a:pt x="29750" y="81780"/>
                </a:lnTo>
                <a:lnTo>
                  <a:pt x="29750" y="81770"/>
                </a:lnTo>
                <a:lnTo>
                  <a:pt x="29740" y="81770"/>
                </a:lnTo>
                <a:lnTo>
                  <a:pt x="29740" y="81760"/>
                </a:lnTo>
                <a:lnTo>
                  <a:pt x="29730" y="81750"/>
                </a:lnTo>
                <a:lnTo>
                  <a:pt x="29730" y="81740"/>
                </a:lnTo>
                <a:lnTo>
                  <a:pt x="29720" y="81740"/>
                </a:lnTo>
                <a:lnTo>
                  <a:pt x="29720" y="81730"/>
                </a:lnTo>
                <a:lnTo>
                  <a:pt x="29710" y="81730"/>
                </a:lnTo>
                <a:lnTo>
                  <a:pt x="29710" y="81720"/>
                </a:lnTo>
                <a:lnTo>
                  <a:pt x="29700" y="81720"/>
                </a:lnTo>
                <a:lnTo>
                  <a:pt x="29700" y="81710"/>
                </a:lnTo>
                <a:lnTo>
                  <a:pt x="29690" y="81710"/>
                </a:lnTo>
                <a:lnTo>
                  <a:pt x="29680" y="81700"/>
                </a:lnTo>
                <a:lnTo>
                  <a:pt x="29670" y="81700"/>
                </a:lnTo>
                <a:lnTo>
                  <a:pt x="29670" y="81690"/>
                </a:lnTo>
                <a:lnTo>
                  <a:pt x="29660" y="81680"/>
                </a:lnTo>
                <a:lnTo>
                  <a:pt x="29650" y="81680"/>
                </a:lnTo>
                <a:lnTo>
                  <a:pt x="29650" y="81670"/>
                </a:lnTo>
                <a:lnTo>
                  <a:pt x="29640" y="81670"/>
                </a:lnTo>
                <a:lnTo>
                  <a:pt x="29640" y="81660"/>
                </a:lnTo>
                <a:lnTo>
                  <a:pt x="29640" y="81650"/>
                </a:lnTo>
                <a:lnTo>
                  <a:pt x="29630" y="81650"/>
                </a:lnTo>
                <a:lnTo>
                  <a:pt x="29630" y="81640"/>
                </a:lnTo>
                <a:lnTo>
                  <a:pt x="29620" y="81640"/>
                </a:lnTo>
                <a:lnTo>
                  <a:pt x="29620" y="81630"/>
                </a:lnTo>
                <a:lnTo>
                  <a:pt x="29610" y="81630"/>
                </a:lnTo>
                <a:lnTo>
                  <a:pt x="29610" y="81620"/>
                </a:lnTo>
                <a:lnTo>
                  <a:pt x="29610" y="81610"/>
                </a:lnTo>
                <a:lnTo>
                  <a:pt x="29600" y="81600"/>
                </a:lnTo>
                <a:lnTo>
                  <a:pt x="29600" y="81590"/>
                </a:lnTo>
                <a:lnTo>
                  <a:pt x="29590" y="81590"/>
                </a:lnTo>
                <a:lnTo>
                  <a:pt x="29580" y="81590"/>
                </a:lnTo>
                <a:lnTo>
                  <a:pt x="29580" y="81580"/>
                </a:lnTo>
                <a:lnTo>
                  <a:pt x="29580" y="81570"/>
                </a:lnTo>
                <a:lnTo>
                  <a:pt x="29580" y="81560"/>
                </a:lnTo>
                <a:lnTo>
                  <a:pt x="29590" y="81560"/>
                </a:lnTo>
                <a:lnTo>
                  <a:pt x="29590" y="81570"/>
                </a:lnTo>
                <a:lnTo>
                  <a:pt x="29600" y="81570"/>
                </a:lnTo>
                <a:lnTo>
                  <a:pt x="29610" y="81570"/>
                </a:lnTo>
                <a:lnTo>
                  <a:pt x="29620" y="81570"/>
                </a:lnTo>
                <a:lnTo>
                  <a:pt x="29630" y="81560"/>
                </a:lnTo>
                <a:lnTo>
                  <a:pt x="29630" y="81550"/>
                </a:lnTo>
                <a:lnTo>
                  <a:pt x="29630" y="81540"/>
                </a:lnTo>
                <a:lnTo>
                  <a:pt x="29630" y="81530"/>
                </a:lnTo>
                <a:lnTo>
                  <a:pt x="29630" y="81520"/>
                </a:lnTo>
                <a:lnTo>
                  <a:pt x="29630" y="81510"/>
                </a:lnTo>
                <a:lnTo>
                  <a:pt x="29620" y="81510"/>
                </a:lnTo>
                <a:lnTo>
                  <a:pt x="29620" y="81500"/>
                </a:lnTo>
                <a:lnTo>
                  <a:pt x="29620" y="81490"/>
                </a:lnTo>
                <a:lnTo>
                  <a:pt x="29610" y="81490"/>
                </a:lnTo>
                <a:lnTo>
                  <a:pt x="29610" y="81480"/>
                </a:lnTo>
                <a:lnTo>
                  <a:pt x="29610" y="81470"/>
                </a:lnTo>
                <a:lnTo>
                  <a:pt x="29600" y="81470"/>
                </a:lnTo>
                <a:lnTo>
                  <a:pt x="29600" y="81460"/>
                </a:lnTo>
                <a:lnTo>
                  <a:pt x="29590" y="81460"/>
                </a:lnTo>
                <a:lnTo>
                  <a:pt x="29590" y="81450"/>
                </a:lnTo>
                <a:lnTo>
                  <a:pt x="29590" y="81440"/>
                </a:lnTo>
                <a:lnTo>
                  <a:pt x="29580" y="81440"/>
                </a:lnTo>
                <a:lnTo>
                  <a:pt x="29580" y="81430"/>
                </a:lnTo>
                <a:lnTo>
                  <a:pt x="29570" y="81420"/>
                </a:lnTo>
                <a:lnTo>
                  <a:pt x="29560" y="81410"/>
                </a:lnTo>
                <a:lnTo>
                  <a:pt x="29560" y="81400"/>
                </a:lnTo>
                <a:lnTo>
                  <a:pt x="29550" y="81390"/>
                </a:lnTo>
                <a:lnTo>
                  <a:pt x="29540" y="81390"/>
                </a:lnTo>
                <a:lnTo>
                  <a:pt x="29530" y="81380"/>
                </a:lnTo>
                <a:lnTo>
                  <a:pt x="29530" y="81370"/>
                </a:lnTo>
                <a:lnTo>
                  <a:pt x="29530" y="81360"/>
                </a:lnTo>
                <a:lnTo>
                  <a:pt x="29520" y="81350"/>
                </a:lnTo>
                <a:lnTo>
                  <a:pt x="29520" y="81340"/>
                </a:lnTo>
                <a:lnTo>
                  <a:pt x="29530" y="81340"/>
                </a:lnTo>
                <a:lnTo>
                  <a:pt x="29520" y="81340"/>
                </a:lnTo>
                <a:lnTo>
                  <a:pt x="29520" y="81330"/>
                </a:lnTo>
                <a:lnTo>
                  <a:pt x="29520" y="81320"/>
                </a:lnTo>
                <a:lnTo>
                  <a:pt x="29530" y="81320"/>
                </a:lnTo>
                <a:lnTo>
                  <a:pt x="29520" y="81310"/>
                </a:lnTo>
                <a:lnTo>
                  <a:pt x="29510" y="81300"/>
                </a:lnTo>
                <a:lnTo>
                  <a:pt x="29500" y="81290"/>
                </a:lnTo>
                <a:lnTo>
                  <a:pt x="29510" y="81290"/>
                </a:lnTo>
                <a:lnTo>
                  <a:pt x="29510" y="81280"/>
                </a:lnTo>
                <a:lnTo>
                  <a:pt x="29500" y="81280"/>
                </a:lnTo>
                <a:lnTo>
                  <a:pt x="29500" y="81270"/>
                </a:lnTo>
                <a:lnTo>
                  <a:pt x="29490" y="81270"/>
                </a:lnTo>
                <a:lnTo>
                  <a:pt x="29490" y="81260"/>
                </a:lnTo>
                <a:lnTo>
                  <a:pt x="29480" y="81260"/>
                </a:lnTo>
                <a:lnTo>
                  <a:pt x="29480" y="81250"/>
                </a:lnTo>
                <a:lnTo>
                  <a:pt x="29470" y="81240"/>
                </a:lnTo>
                <a:lnTo>
                  <a:pt x="29460" y="81240"/>
                </a:lnTo>
                <a:lnTo>
                  <a:pt x="29460" y="81230"/>
                </a:lnTo>
                <a:lnTo>
                  <a:pt x="29460" y="81220"/>
                </a:lnTo>
                <a:lnTo>
                  <a:pt x="29450" y="81220"/>
                </a:lnTo>
                <a:lnTo>
                  <a:pt x="29450" y="81210"/>
                </a:lnTo>
                <a:lnTo>
                  <a:pt x="29440" y="81210"/>
                </a:lnTo>
                <a:lnTo>
                  <a:pt x="29440" y="81200"/>
                </a:lnTo>
                <a:lnTo>
                  <a:pt x="29440" y="81190"/>
                </a:lnTo>
                <a:lnTo>
                  <a:pt x="29440" y="81180"/>
                </a:lnTo>
                <a:lnTo>
                  <a:pt x="29450" y="81180"/>
                </a:lnTo>
                <a:lnTo>
                  <a:pt x="29450" y="81170"/>
                </a:lnTo>
                <a:lnTo>
                  <a:pt x="29450" y="81160"/>
                </a:lnTo>
                <a:lnTo>
                  <a:pt x="29450" y="81150"/>
                </a:lnTo>
                <a:lnTo>
                  <a:pt x="29450" y="81140"/>
                </a:lnTo>
                <a:lnTo>
                  <a:pt x="29440" y="81130"/>
                </a:lnTo>
                <a:lnTo>
                  <a:pt x="29420" y="81110"/>
                </a:lnTo>
                <a:lnTo>
                  <a:pt x="29410" y="81100"/>
                </a:lnTo>
                <a:lnTo>
                  <a:pt x="29400" y="81090"/>
                </a:lnTo>
                <a:lnTo>
                  <a:pt x="29400" y="81080"/>
                </a:lnTo>
                <a:lnTo>
                  <a:pt x="29390" y="81070"/>
                </a:lnTo>
                <a:lnTo>
                  <a:pt x="29380" y="81070"/>
                </a:lnTo>
                <a:lnTo>
                  <a:pt x="29380" y="81060"/>
                </a:lnTo>
                <a:lnTo>
                  <a:pt x="29370" y="81050"/>
                </a:lnTo>
                <a:lnTo>
                  <a:pt x="29370" y="81040"/>
                </a:lnTo>
                <a:lnTo>
                  <a:pt x="29360" y="81040"/>
                </a:lnTo>
                <a:lnTo>
                  <a:pt x="29360" y="81030"/>
                </a:lnTo>
                <a:lnTo>
                  <a:pt x="29350" y="81030"/>
                </a:lnTo>
                <a:lnTo>
                  <a:pt x="29350" y="81020"/>
                </a:lnTo>
                <a:lnTo>
                  <a:pt x="29350" y="81010"/>
                </a:lnTo>
                <a:lnTo>
                  <a:pt x="29350" y="81000"/>
                </a:lnTo>
                <a:lnTo>
                  <a:pt x="29350" y="80990"/>
                </a:lnTo>
                <a:lnTo>
                  <a:pt x="29340" y="80990"/>
                </a:lnTo>
                <a:lnTo>
                  <a:pt x="29340" y="80980"/>
                </a:lnTo>
                <a:lnTo>
                  <a:pt x="29340" y="80970"/>
                </a:lnTo>
                <a:lnTo>
                  <a:pt x="29330" y="80970"/>
                </a:lnTo>
                <a:lnTo>
                  <a:pt x="29330" y="80960"/>
                </a:lnTo>
                <a:lnTo>
                  <a:pt x="29330" y="80950"/>
                </a:lnTo>
                <a:lnTo>
                  <a:pt x="29320" y="80950"/>
                </a:lnTo>
                <a:lnTo>
                  <a:pt x="29320" y="80940"/>
                </a:lnTo>
                <a:lnTo>
                  <a:pt x="29320" y="80930"/>
                </a:lnTo>
                <a:lnTo>
                  <a:pt x="29320" y="80920"/>
                </a:lnTo>
                <a:lnTo>
                  <a:pt x="29320" y="80910"/>
                </a:lnTo>
                <a:lnTo>
                  <a:pt x="29310" y="80910"/>
                </a:lnTo>
                <a:lnTo>
                  <a:pt x="29310" y="80900"/>
                </a:lnTo>
                <a:lnTo>
                  <a:pt x="29300" y="80890"/>
                </a:lnTo>
                <a:lnTo>
                  <a:pt x="29290" y="80890"/>
                </a:lnTo>
                <a:lnTo>
                  <a:pt x="29290" y="80880"/>
                </a:lnTo>
                <a:lnTo>
                  <a:pt x="29280" y="80880"/>
                </a:lnTo>
                <a:lnTo>
                  <a:pt x="29280" y="80870"/>
                </a:lnTo>
                <a:lnTo>
                  <a:pt x="29270" y="80860"/>
                </a:lnTo>
                <a:lnTo>
                  <a:pt x="29260" y="80860"/>
                </a:lnTo>
                <a:lnTo>
                  <a:pt x="29260" y="80850"/>
                </a:lnTo>
                <a:lnTo>
                  <a:pt x="29250" y="80850"/>
                </a:lnTo>
                <a:lnTo>
                  <a:pt x="29250" y="80840"/>
                </a:lnTo>
                <a:lnTo>
                  <a:pt x="29240" y="80840"/>
                </a:lnTo>
                <a:lnTo>
                  <a:pt x="29230" y="80830"/>
                </a:lnTo>
                <a:lnTo>
                  <a:pt x="29220" y="80830"/>
                </a:lnTo>
                <a:lnTo>
                  <a:pt x="29220" y="80820"/>
                </a:lnTo>
                <a:lnTo>
                  <a:pt x="29210" y="80820"/>
                </a:lnTo>
                <a:lnTo>
                  <a:pt x="29210" y="80810"/>
                </a:lnTo>
                <a:lnTo>
                  <a:pt x="29200" y="80810"/>
                </a:lnTo>
                <a:lnTo>
                  <a:pt x="29200" y="80800"/>
                </a:lnTo>
                <a:lnTo>
                  <a:pt x="29190" y="80800"/>
                </a:lnTo>
                <a:lnTo>
                  <a:pt x="29190" y="80790"/>
                </a:lnTo>
                <a:lnTo>
                  <a:pt x="29180" y="80790"/>
                </a:lnTo>
                <a:lnTo>
                  <a:pt x="29170" y="80780"/>
                </a:lnTo>
                <a:lnTo>
                  <a:pt x="29160" y="80780"/>
                </a:lnTo>
                <a:lnTo>
                  <a:pt x="29160" y="80770"/>
                </a:lnTo>
                <a:lnTo>
                  <a:pt x="29150" y="80770"/>
                </a:lnTo>
                <a:lnTo>
                  <a:pt x="29150" y="80760"/>
                </a:lnTo>
                <a:lnTo>
                  <a:pt x="29140" y="80760"/>
                </a:lnTo>
                <a:lnTo>
                  <a:pt x="29130" y="80760"/>
                </a:lnTo>
                <a:lnTo>
                  <a:pt x="29120" y="80760"/>
                </a:lnTo>
                <a:lnTo>
                  <a:pt x="29110" y="80750"/>
                </a:lnTo>
                <a:lnTo>
                  <a:pt x="29110" y="80740"/>
                </a:lnTo>
                <a:lnTo>
                  <a:pt x="29110" y="80730"/>
                </a:lnTo>
                <a:lnTo>
                  <a:pt x="29110" y="80720"/>
                </a:lnTo>
                <a:lnTo>
                  <a:pt x="29100" y="80720"/>
                </a:lnTo>
                <a:lnTo>
                  <a:pt x="29100" y="80710"/>
                </a:lnTo>
                <a:lnTo>
                  <a:pt x="29100" y="80700"/>
                </a:lnTo>
                <a:lnTo>
                  <a:pt x="29090" y="80700"/>
                </a:lnTo>
                <a:lnTo>
                  <a:pt x="29090" y="80690"/>
                </a:lnTo>
                <a:lnTo>
                  <a:pt x="29080" y="80680"/>
                </a:lnTo>
                <a:lnTo>
                  <a:pt x="29070" y="80680"/>
                </a:lnTo>
                <a:lnTo>
                  <a:pt x="29070" y="80670"/>
                </a:lnTo>
                <a:lnTo>
                  <a:pt x="29060" y="80670"/>
                </a:lnTo>
                <a:lnTo>
                  <a:pt x="29050" y="80670"/>
                </a:lnTo>
                <a:lnTo>
                  <a:pt x="29040" y="80670"/>
                </a:lnTo>
                <a:lnTo>
                  <a:pt x="29030" y="80670"/>
                </a:lnTo>
                <a:lnTo>
                  <a:pt x="29030" y="80660"/>
                </a:lnTo>
                <a:lnTo>
                  <a:pt x="29040" y="80660"/>
                </a:lnTo>
                <a:lnTo>
                  <a:pt x="29040" y="80650"/>
                </a:lnTo>
                <a:lnTo>
                  <a:pt x="29030" y="80650"/>
                </a:lnTo>
                <a:lnTo>
                  <a:pt x="29030" y="80640"/>
                </a:lnTo>
                <a:lnTo>
                  <a:pt x="29020" y="80640"/>
                </a:lnTo>
                <a:lnTo>
                  <a:pt x="29020" y="80630"/>
                </a:lnTo>
                <a:lnTo>
                  <a:pt x="29010" y="80630"/>
                </a:lnTo>
                <a:lnTo>
                  <a:pt x="29000" y="80620"/>
                </a:lnTo>
                <a:lnTo>
                  <a:pt x="28990" y="80620"/>
                </a:lnTo>
                <a:lnTo>
                  <a:pt x="28990" y="80610"/>
                </a:lnTo>
                <a:lnTo>
                  <a:pt x="28980" y="80610"/>
                </a:lnTo>
                <a:lnTo>
                  <a:pt x="28970" y="80610"/>
                </a:lnTo>
                <a:lnTo>
                  <a:pt x="28970" y="80600"/>
                </a:lnTo>
                <a:lnTo>
                  <a:pt x="28970" y="80590"/>
                </a:lnTo>
                <a:lnTo>
                  <a:pt x="28970" y="80580"/>
                </a:lnTo>
                <a:lnTo>
                  <a:pt x="28970" y="80570"/>
                </a:lnTo>
                <a:lnTo>
                  <a:pt x="28960" y="80570"/>
                </a:lnTo>
                <a:lnTo>
                  <a:pt x="28960" y="80560"/>
                </a:lnTo>
                <a:lnTo>
                  <a:pt x="28960" y="80550"/>
                </a:lnTo>
                <a:lnTo>
                  <a:pt x="28960" y="80540"/>
                </a:lnTo>
                <a:lnTo>
                  <a:pt x="28960" y="80530"/>
                </a:lnTo>
                <a:lnTo>
                  <a:pt x="28970" y="80530"/>
                </a:lnTo>
                <a:lnTo>
                  <a:pt x="28970" y="80520"/>
                </a:lnTo>
                <a:lnTo>
                  <a:pt x="28970" y="80510"/>
                </a:lnTo>
                <a:lnTo>
                  <a:pt x="28960" y="80500"/>
                </a:lnTo>
                <a:lnTo>
                  <a:pt x="28960" y="80490"/>
                </a:lnTo>
                <a:lnTo>
                  <a:pt x="28950" y="80490"/>
                </a:lnTo>
                <a:lnTo>
                  <a:pt x="28950" y="80480"/>
                </a:lnTo>
                <a:lnTo>
                  <a:pt x="28950" y="80470"/>
                </a:lnTo>
                <a:lnTo>
                  <a:pt x="28960" y="80470"/>
                </a:lnTo>
                <a:lnTo>
                  <a:pt x="28950" y="80470"/>
                </a:lnTo>
                <a:lnTo>
                  <a:pt x="28950" y="80460"/>
                </a:lnTo>
                <a:lnTo>
                  <a:pt x="28950" y="80450"/>
                </a:lnTo>
                <a:lnTo>
                  <a:pt x="28950" y="80440"/>
                </a:lnTo>
                <a:lnTo>
                  <a:pt x="28940" y="80440"/>
                </a:lnTo>
                <a:lnTo>
                  <a:pt x="28940" y="80430"/>
                </a:lnTo>
                <a:lnTo>
                  <a:pt x="28940" y="80420"/>
                </a:lnTo>
                <a:lnTo>
                  <a:pt x="28940" y="80410"/>
                </a:lnTo>
                <a:lnTo>
                  <a:pt x="28930" y="80410"/>
                </a:lnTo>
                <a:lnTo>
                  <a:pt x="28920" y="80410"/>
                </a:lnTo>
                <a:lnTo>
                  <a:pt x="28920" y="80400"/>
                </a:lnTo>
                <a:lnTo>
                  <a:pt x="28920" y="80390"/>
                </a:lnTo>
                <a:lnTo>
                  <a:pt x="28920" y="80380"/>
                </a:lnTo>
                <a:lnTo>
                  <a:pt x="28920" y="80370"/>
                </a:lnTo>
                <a:lnTo>
                  <a:pt x="28910" y="80370"/>
                </a:lnTo>
                <a:lnTo>
                  <a:pt x="28910" y="80380"/>
                </a:lnTo>
                <a:lnTo>
                  <a:pt x="28900" y="80380"/>
                </a:lnTo>
                <a:lnTo>
                  <a:pt x="28900" y="80370"/>
                </a:lnTo>
                <a:lnTo>
                  <a:pt x="28900" y="80360"/>
                </a:lnTo>
                <a:lnTo>
                  <a:pt x="28890" y="80360"/>
                </a:lnTo>
                <a:lnTo>
                  <a:pt x="28890" y="80350"/>
                </a:lnTo>
                <a:lnTo>
                  <a:pt x="28890" y="80340"/>
                </a:lnTo>
                <a:lnTo>
                  <a:pt x="28900" y="80340"/>
                </a:lnTo>
                <a:lnTo>
                  <a:pt x="28910" y="80340"/>
                </a:lnTo>
                <a:lnTo>
                  <a:pt x="28910" y="80330"/>
                </a:lnTo>
                <a:lnTo>
                  <a:pt x="28900" y="80320"/>
                </a:lnTo>
                <a:lnTo>
                  <a:pt x="28900" y="80310"/>
                </a:lnTo>
                <a:lnTo>
                  <a:pt x="28890" y="80300"/>
                </a:lnTo>
                <a:lnTo>
                  <a:pt x="28880" y="80300"/>
                </a:lnTo>
                <a:lnTo>
                  <a:pt x="28880" y="80290"/>
                </a:lnTo>
                <a:lnTo>
                  <a:pt x="28880" y="80280"/>
                </a:lnTo>
                <a:lnTo>
                  <a:pt x="28870" y="80280"/>
                </a:lnTo>
                <a:lnTo>
                  <a:pt x="28860" y="80280"/>
                </a:lnTo>
                <a:lnTo>
                  <a:pt x="28860" y="80270"/>
                </a:lnTo>
                <a:lnTo>
                  <a:pt x="28850" y="80260"/>
                </a:lnTo>
                <a:lnTo>
                  <a:pt x="28840" y="80250"/>
                </a:lnTo>
                <a:lnTo>
                  <a:pt x="28830" y="80250"/>
                </a:lnTo>
                <a:lnTo>
                  <a:pt x="28830" y="80240"/>
                </a:lnTo>
                <a:lnTo>
                  <a:pt x="28820" y="80240"/>
                </a:lnTo>
                <a:lnTo>
                  <a:pt x="28820" y="80230"/>
                </a:lnTo>
                <a:lnTo>
                  <a:pt x="28810" y="80230"/>
                </a:lnTo>
                <a:lnTo>
                  <a:pt x="28800" y="80240"/>
                </a:lnTo>
                <a:lnTo>
                  <a:pt x="28800" y="80230"/>
                </a:lnTo>
                <a:lnTo>
                  <a:pt x="28790" y="80230"/>
                </a:lnTo>
                <a:lnTo>
                  <a:pt x="28790" y="80220"/>
                </a:lnTo>
                <a:lnTo>
                  <a:pt x="28780" y="80220"/>
                </a:lnTo>
                <a:lnTo>
                  <a:pt x="28790" y="80220"/>
                </a:lnTo>
                <a:lnTo>
                  <a:pt x="28790" y="80210"/>
                </a:lnTo>
                <a:lnTo>
                  <a:pt x="28790" y="80200"/>
                </a:lnTo>
                <a:lnTo>
                  <a:pt x="28780" y="80200"/>
                </a:lnTo>
                <a:lnTo>
                  <a:pt x="28770" y="80190"/>
                </a:lnTo>
                <a:lnTo>
                  <a:pt x="28780" y="80190"/>
                </a:lnTo>
                <a:lnTo>
                  <a:pt x="28780" y="80180"/>
                </a:lnTo>
                <a:lnTo>
                  <a:pt x="28770" y="80180"/>
                </a:lnTo>
                <a:lnTo>
                  <a:pt x="28770" y="80170"/>
                </a:lnTo>
                <a:lnTo>
                  <a:pt x="28760" y="80170"/>
                </a:lnTo>
                <a:lnTo>
                  <a:pt x="28760" y="80160"/>
                </a:lnTo>
                <a:lnTo>
                  <a:pt x="28760" y="80150"/>
                </a:lnTo>
                <a:lnTo>
                  <a:pt x="28760" y="80140"/>
                </a:lnTo>
                <a:lnTo>
                  <a:pt x="28760" y="80130"/>
                </a:lnTo>
                <a:lnTo>
                  <a:pt x="28760" y="80120"/>
                </a:lnTo>
                <a:lnTo>
                  <a:pt x="28750" y="80110"/>
                </a:lnTo>
                <a:lnTo>
                  <a:pt x="28750" y="80100"/>
                </a:lnTo>
                <a:lnTo>
                  <a:pt x="28740" y="80100"/>
                </a:lnTo>
                <a:lnTo>
                  <a:pt x="28740" y="80090"/>
                </a:lnTo>
                <a:lnTo>
                  <a:pt x="28730" y="80090"/>
                </a:lnTo>
                <a:lnTo>
                  <a:pt x="28720" y="80090"/>
                </a:lnTo>
                <a:lnTo>
                  <a:pt x="28720" y="80080"/>
                </a:lnTo>
                <a:lnTo>
                  <a:pt x="28710" y="80080"/>
                </a:lnTo>
                <a:lnTo>
                  <a:pt x="28710" y="80090"/>
                </a:lnTo>
                <a:lnTo>
                  <a:pt x="28700" y="80090"/>
                </a:lnTo>
                <a:lnTo>
                  <a:pt x="28700" y="80080"/>
                </a:lnTo>
                <a:lnTo>
                  <a:pt x="28700" y="80070"/>
                </a:lnTo>
                <a:lnTo>
                  <a:pt x="28690" y="80070"/>
                </a:lnTo>
                <a:lnTo>
                  <a:pt x="28680" y="80060"/>
                </a:lnTo>
                <a:lnTo>
                  <a:pt x="28670" y="80060"/>
                </a:lnTo>
                <a:lnTo>
                  <a:pt x="28660" y="80060"/>
                </a:lnTo>
                <a:lnTo>
                  <a:pt x="28660" y="80050"/>
                </a:lnTo>
                <a:lnTo>
                  <a:pt x="28650" y="80040"/>
                </a:lnTo>
                <a:lnTo>
                  <a:pt x="28650" y="80030"/>
                </a:lnTo>
                <a:lnTo>
                  <a:pt x="28650" y="80020"/>
                </a:lnTo>
                <a:lnTo>
                  <a:pt x="28640" y="80020"/>
                </a:lnTo>
                <a:lnTo>
                  <a:pt x="28650" y="80010"/>
                </a:lnTo>
                <a:lnTo>
                  <a:pt x="28640" y="80010"/>
                </a:lnTo>
                <a:lnTo>
                  <a:pt x="28640" y="80000"/>
                </a:lnTo>
                <a:lnTo>
                  <a:pt x="28640" y="79990"/>
                </a:lnTo>
                <a:lnTo>
                  <a:pt x="28630" y="79990"/>
                </a:lnTo>
                <a:lnTo>
                  <a:pt x="28630" y="79980"/>
                </a:lnTo>
                <a:lnTo>
                  <a:pt x="28630" y="79970"/>
                </a:lnTo>
                <a:lnTo>
                  <a:pt x="28630" y="79960"/>
                </a:lnTo>
                <a:lnTo>
                  <a:pt x="28620" y="79960"/>
                </a:lnTo>
                <a:lnTo>
                  <a:pt x="28620" y="79950"/>
                </a:lnTo>
                <a:lnTo>
                  <a:pt x="28610" y="79950"/>
                </a:lnTo>
                <a:lnTo>
                  <a:pt x="28610" y="79940"/>
                </a:lnTo>
                <a:lnTo>
                  <a:pt x="28600" y="79940"/>
                </a:lnTo>
                <a:lnTo>
                  <a:pt x="28600" y="79930"/>
                </a:lnTo>
                <a:lnTo>
                  <a:pt x="28590" y="79930"/>
                </a:lnTo>
                <a:lnTo>
                  <a:pt x="28590" y="79920"/>
                </a:lnTo>
                <a:lnTo>
                  <a:pt x="28590" y="79910"/>
                </a:lnTo>
                <a:lnTo>
                  <a:pt x="28590" y="79900"/>
                </a:lnTo>
                <a:lnTo>
                  <a:pt x="28580" y="79900"/>
                </a:lnTo>
                <a:lnTo>
                  <a:pt x="28580" y="79890"/>
                </a:lnTo>
                <a:lnTo>
                  <a:pt x="28580" y="79880"/>
                </a:lnTo>
                <a:lnTo>
                  <a:pt x="28570" y="79880"/>
                </a:lnTo>
                <a:lnTo>
                  <a:pt x="28580" y="79880"/>
                </a:lnTo>
                <a:lnTo>
                  <a:pt x="28580" y="79870"/>
                </a:lnTo>
                <a:lnTo>
                  <a:pt x="28580" y="79860"/>
                </a:lnTo>
                <a:lnTo>
                  <a:pt x="28580" y="79850"/>
                </a:lnTo>
                <a:lnTo>
                  <a:pt x="28580" y="79860"/>
                </a:lnTo>
                <a:lnTo>
                  <a:pt x="28570" y="79860"/>
                </a:lnTo>
                <a:lnTo>
                  <a:pt x="28570" y="79850"/>
                </a:lnTo>
                <a:lnTo>
                  <a:pt x="28570" y="79840"/>
                </a:lnTo>
                <a:lnTo>
                  <a:pt x="28570" y="79830"/>
                </a:lnTo>
                <a:lnTo>
                  <a:pt x="28560" y="79830"/>
                </a:lnTo>
                <a:lnTo>
                  <a:pt x="28560" y="79820"/>
                </a:lnTo>
                <a:lnTo>
                  <a:pt x="28550" y="79820"/>
                </a:lnTo>
                <a:lnTo>
                  <a:pt x="28550" y="79810"/>
                </a:lnTo>
                <a:lnTo>
                  <a:pt x="28550" y="79800"/>
                </a:lnTo>
                <a:lnTo>
                  <a:pt x="28540" y="79800"/>
                </a:lnTo>
                <a:lnTo>
                  <a:pt x="28540" y="79790"/>
                </a:lnTo>
                <a:lnTo>
                  <a:pt x="28530" y="79780"/>
                </a:lnTo>
                <a:lnTo>
                  <a:pt x="28540" y="79780"/>
                </a:lnTo>
                <a:lnTo>
                  <a:pt x="28540" y="79770"/>
                </a:lnTo>
                <a:lnTo>
                  <a:pt x="28530" y="79770"/>
                </a:lnTo>
                <a:lnTo>
                  <a:pt x="28520" y="79770"/>
                </a:lnTo>
                <a:lnTo>
                  <a:pt x="28520" y="79760"/>
                </a:lnTo>
                <a:lnTo>
                  <a:pt x="28510" y="79760"/>
                </a:lnTo>
                <a:lnTo>
                  <a:pt x="28510" y="79750"/>
                </a:lnTo>
                <a:lnTo>
                  <a:pt x="28500" y="79750"/>
                </a:lnTo>
                <a:lnTo>
                  <a:pt x="28490" y="79750"/>
                </a:lnTo>
                <a:lnTo>
                  <a:pt x="28490" y="79740"/>
                </a:lnTo>
                <a:lnTo>
                  <a:pt x="28480" y="79740"/>
                </a:lnTo>
                <a:lnTo>
                  <a:pt x="28480" y="79730"/>
                </a:lnTo>
                <a:lnTo>
                  <a:pt x="28480" y="79720"/>
                </a:lnTo>
                <a:lnTo>
                  <a:pt x="28480" y="79710"/>
                </a:lnTo>
                <a:lnTo>
                  <a:pt x="28470" y="79710"/>
                </a:lnTo>
                <a:lnTo>
                  <a:pt x="28470" y="79700"/>
                </a:lnTo>
                <a:lnTo>
                  <a:pt x="28470" y="79710"/>
                </a:lnTo>
                <a:lnTo>
                  <a:pt x="28460" y="79710"/>
                </a:lnTo>
                <a:lnTo>
                  <a:pt x="28460" y="79700"/>
                </a:lnTo>
                <a:lnTo>
                  <a:pt x="28460" y="79690"/>
                </a:lnTo>
                <a:lnTo>
                  <a:pt x="28460" y="79680"/>
                </a:lnTo>
                <a:lnTo>
                  <a:pt x="28460" y="79670"/>
                </a:lnTo>
                <a:lnTo>
                  <a:pt x="28460" y="79660"/>
                </a:lnTo>
                <a:lnTo>
                  <a:pt x="28450" y="79660"/>
                </a:lnTo>
                <a:lnTo>
                  <a:pt x="28460" y="79650"/>
                </a:lnTo>
                <a:lnTo>
                  <a:pt x="28450" y="79640"/>
                </a:lnTo>
                <a:lnTo>
                  <a:pt x="28440" y="79640"/>
                </a:lnTo>
                <a:lnTo>
                  <a:pt x="28440" y="79630"/>
                </a:lnTo>
                <a:lnTo>
                  <a:pt x="28440" y="79620"/>
                </a:lnTo>
                <a:lnTo>
                  <a:pt x="28430" y="79620"/>
                </a:lnTo>
                <a:lnTo>
                  <a:pt x="28430" y="79610"/>
                </a:lnTo>
                <a:lnTo>
                  <a:pt x="28430" y="79600"/>
                </a:lnTo>
                <a:lnTo>
                  <a:pt x="28430" y="79590"/>
                </a:lnTo>
                <a:lnTo>
                  <a:pt x="28420" y="79590"/>
                </a:lnTo>
                <a:lnTo>
                  <a:pt x="28420" y="79580"/>
                </a:lnTo>
                <a:lnTo>
                  <a:pt x="28430" y="79580"/>
                </a:lnTo>
                <a:lnTo>
                  <a:pt x="28420" y="79580"/>
                </a:lnTo>
                <a:lnTo>
                  <a:pt x="28420" y="79570"/>
                </a:lnTo>
                <a:lnTo>
                  <a:pt x="28420" y="79560"/>
                </a:lnTo>
                <a:lnTo>
                  <a:pt x="28420" y="79550"/>
                </a:lnTo>
                <a:lnTo>
                  <a:pt x="28420" y="79560"/>
                </a:lnTo>
                <a:lnTo>
                  <a:pt x="28430" y="79560"/>
                </a:lnTo>
                <a:lnTo>
                  <a:pt x="28430" y="79550"/>
                </a:lnTo>
                <a:lnTo>
                  <a:pt x="28420" y="79550"/>
                </a:lnTo>
                <a:lnTo>
                  <a:pt x="28430" y="79550"/>
                </a:lnTo>
                <a:lnTo>
                  <a:pt x="28430" y="79540"/>
                </a:lnTo>
                <a:lnTo>
                  <a:pt x="28420" y="79540"/>
                </a:lnTo>
                <a:lnTo>
                  <a:pt x="28420" y="79530"/>
                </a:lnTo>
                <a:lnTo>
                  <a:pt x="28420" y="79520"/>
                </a:lnTo>
                <a:lnTo>
                  <a:pt x="28420" y="79510"/>
                </a:lnTo>
                <a:lnTo>
                  <a:pt x="28420" y="79500"/>
                </a:lnTo>
                <a:lnTo>
                  <a:pt x="28420" y="79490"/>
                </a:lnTo>
                <a:lnTo>
                  <a:pt x="28420" y="79480"/>
                </a:lnTo>
                <a:lnTo>
                  <a:pt x="28410" y="79480"/>
                </a:lnTo>
                <a:lnTo>
                  <a:pt x="28420" y="79470"/>
                </a:lnTo>
                <a:lnTo>
                  <a:pt x="28410" y="79470"/>
                </a:lnTo>
                <a:lnTo>
                  <a:pt x="28410" y="79460"/>
                </a:lnTo>
                <a:lnTo>
                  <a:pt x="28410" y="79450"/>
                </a:lnTo>
                <a:lnTo>
                  <a:pt x="28400" y="79450"/>
                </a:lnTo>
                <a:lnTo>
                  <a:pt x="28410" y="79450"/>
                </a:lnTo>
                <a:lnTo>
                  <a:pt x="28400" y="79450"/>
                </a:lnTo>
                <a:lnTo>
                  <a:pt x="28400" y="79440"/>
                </a:lnTo>
                <a:lnTo>
                  <a:pt x="28400" y="79430"/>
                </a:lnTo>
                <a:lnTo>
                  <a:pt x="28410" y="79430"/>
                </a:lnTo>
                <a:lnTo>
                  <a:pt x="28410" y="79420"/>
                </a:lnTo>
                <a:lnTo>
                  <a:pt x="28420" y="79430"/>
                </a:lnTo>
                <a:lnTo>
                  <a:pt x="28420" y="79420"/>
                </a:lnTo>
                <a:lnTo>
                  <a:pt x="28420" y="79410"/>
                </a:lnTo>
                <a:lnTo>
                  <a:pt x="28410" y="79410"/>
                </a:lnTo>
                <a:lnTo>
                  <a:pt x="28420" y="79410"/>
                </a:lnTo>
                <a:lnTo>
                  <a:pt x="28420" y="79400"/>
                </a:lnTo>
                <a:lnTo>
                  <a:pt x="28410" y="79400"/>
                </a:lnTo>
                <a:lnTo>
                  <a:pt x="28410" y="79390"/>
                </a:lnTo>
                <a:lnTo>
                  <a:pt x="28400" y="79390"/>
                </a:lnTo>
                <a:lnTo>
                  <a:pt x="28400" y="79380"/>
                </a:lnTo>
                <a:lnTo>
                  <a:pt x="28390" y="79380"/>
                </a:lnTo>
                <a:lnTo>
                  <a:pt x="28390" y="79370"/>
                </a:lnTo>
                <a:lnTo>
                  <a:pt x="28390" y="79360"/>
                </a:lnTo>
                <a:lnTo>
                  <a:pt x="28390" y="79350"/>
                </a:lnTo>
                <a:lnTo>
                  <a:pt x="28400" y="79350"/>
                </a:lnTo>
                <a:lnTo>
                  <a:pt x="28400" y="79340"/>
                </a:lnTo>
                <a:lnTo>
                  <a:pt x="28400" y="79330"/>
                </a:lnTo>
                <a:lnTo>
                  <a:pt x="28400" y="79320"/>
                </a:lnTo>
                <a:lnTo>
                  <a:pt x="28400" y="79310"/>
                </a:lnTo>
                <a:lnTo>
                  <a:pt x="28390" y="79310"/>
                </a:lnTo>
                <a:lnTo>
                  <a:pt x="28390" y="79300"/>
                </a:lnTo>
                <a:lnTo>
                  <a:pt x="28390" y="79290"/>
                </a:lnTo>
                <a:lnTo>
                  <a:pt x="28380" y="79290"/>
                </a:lnTo>
                <a:lnTo>
                  <a:pt x="28380" y="79280"/>
                </a:lnTo>
                <a:lnTo>
                  <a:pt x="28380" y="79270"/>
                </a:lnTo>
                <a:lnTo>
                  <a:pt x="28370" y="79270"/>
                </a:lnTo>
                <a:lnTo>
                  <a:pt x="28370" y="79260"/>
                </a:lnTo>
                <a:lnTo>
                  <a:pt x="28370" y="79250"/>
                </a:lnTo>
                <a:lnTo>
                  <a:pt x="28360" y="79250"/>
                </a:lnTo>
                <a:lnTo>
                  <a:pt x="28360" y="79240"/>
                </a:lnTo>
                <a:lnTo>
                  <a:pt x="28370" y="79240"/>
                </a:lnTo>
                <a:lnTo>
                  <a:pt x="28370" y="79230"/>
                </a:lnTo>
                <a:lnTo>
                  <a:pt x="28370" y="79220"/>
                </a:lnTo>
                <a:lnTo>
                  <a:pt x="28370" y="79210"/>
                </a:lnTo>
                <a:lnTo>
                  <a:pt x="28370" y="79200"/>
                </a:lnTo>
                <a:lnTo>
                  <a:pt x="28370" y="79190"/>
                </a:lnTo>
                <a:lnTo>
                  <a:pt x="28370" y="79180"/>
                </a:lnTo>
                <a:lnTo>
                  <a:pt x="28370" y="79170"/>
                </a:lnTo>
                <a:lnTo>
                  <a:pt x="28370" y="79160"/>
                </a:lnTo>
                <a:lnTo>
                  <a:pt x="28370" y="79150"/>
                </a:lnTo>
                <a:lnTo>
                  <a:pt x="28360" y="79150"/>
                </a:lnTo>
                <a:lnTo>
                  <a:pt x="28360" y="79140"/>
                </a:lnTo>
                <a:lnTo>
                  <a:pt x="28360" y="79130"/>
                </a:lnTo>
                <a:lnTo>
                  <a:pt x="28370" y="79130"/>
                </a:lnTo>
                <a:lnTo>
                  <a:pt x="28370" y="79120"/>
                </a:lnTo>
                <a:lnTo>
                  <a:pt x="28360" y="79120"/>
                </a:lnTo>
                <a:lnTo>
                  <a:pt x="28360" y="79110"/>
                </a:lnTo>
                <a:lnTo>
                  <a:pt x="28350" y="79110"/>
                </a:lnTo>
                <a:lnTo>
                  <a:pt x="28350" y="79100"/>
                </a:lnTo>
                <a:lnTo>
                  <a:pt x="28350" y="79090"/>
                </a:lnTo>
                <a:lnTo>
                  <a:pt x="28340" y="79090"/>
                </a:lnTo>
                <a:lnTo>
                  <a:pt x="28340" y="79080"/>
                </a:lnTo>
                <a:lnTo>
                  <a:pt x="28330" y="79080"/>
                </a:lnTo>
                <a:lnTo>
                  <a:pt x="28320" y="79080"/>
                </a:lnTo>
                <a:lnTo>
                  <a:pt x="28310" y="79080"/>
                </a:lnTo>
                <a:lnTo>
                  <a:pt x="28310" y="79070"/>
                </a:lnTo>
                <a:lnTo>
                  <a:pt x="28310" y="79060"/>
                </a:lnTo>
                <a:lnTo>
                  <a:pt x="28320" y="79060"/>
                </a:lnTo>
                <a:lnTo>
                  <a:pt x="28310" y="79060"/>
                </a:lnTo>
                <a:lnTo>
                  <a:pt x="28310" y="79050"/>
                </a:lnTo>
                <a:lnTo>
                  <a:pt x="28310" y="79040"/>
                </a:lnTo>
                <a:lnTo>
                  <a:pt x="28310" y="79030"/>
                </a:lnTo>
                <a:lnTo>
                  <a:pt x="28300" y="79030"/>
                </a:lnTo>
                <a:lnTo>
                  <a:pt x="28300" y="79020"/>
                </a:lnTo>
                <a:lnTo>
                  <a:pt x="28290" y="79020"/>
                </a:lnTo>
                <a:lnTo>
                  <a:pt x="28290" y="79010"/>
                </a:lnTo>
                <a:lnTo>
                  <a:pt x="28280" y="79010"/>
                </a:lnTo>
                <a:lnTo>
                  <a:pt x="28280" y="79000"/>
                </a:lnTo>
                <a:lnTo>
                  <a:pt x="28280" y="78990"/>
                </a:lnTo>
                <a:lnTo>
                  <a:pt x="28270" y="78990"/>
                </a:lnTo>
                <a:lnTo>
                  <a:pt x="28260" y="78980"/>
                </a:lnTo>
                <a:lnTo>
                  <a:pt x="28270" y="78980"/>
                </a:lnTo>
                <a:lnTo>
                  <a:pt x="28260" y="78970"/>
                </a:lnTo>
                <a:lnTo>
                  <a:pt x="28260" y="78960"/>
                </a:lnTo>
                <a:lnTo>
                  <a:pt x="28270" y="78960"/>
                </a:lnTo>
                <a:lnTo>
                  <a:pt x="28270" y="78950"/>
                </a:lnTo>
                <a:lnTo>
                  <a:pt x="28270" y="78940"/>
                </a:lnTo>
                <a:lnTo>
                  <a:pt x="28270" y="78930"/>
                </a:lnTo>
                <a:lnTo>
                  <a:pt x="28260" y="78930"/>
                </a:lnTo>
                <a:lnTo>
                  <a:pt x="28260" y="78920"/>
                </a:lnTo>
                <a:lnTo>
                  <a:pt x="28260" y="78910"/>
                </a:lnTo>
                <a:lnTo>
                  <a:pt x="28260" y="78900"/>
                </a:lnTo>
                <a:lnTo>
                  <a:pt x="28250" y="78900"/>
                </a:lnTo>
                <a:lnTo>
                  <a:pt x="28250" y="78890"/>
                </a:lnTo>
                <a:lnTo>
                  <a:pt x="28250" y="78880"/>
                </a:lnTo>
                <a:lnTo>
                  <a:pt x="28260" y="78880"/>
                </a:lnTo>
                <a:lnTo>
                  <a:pt x="28260" y="78870"/>
                </a:lnTo>
                <a:lnTo>
                  <a:pt x="28270" y="78870"/>
                </a:lnTo>
                <a:lnTo>
                  <a:pt x="28260" y="78860"/>
                </a:lnTo>
                <a:lnTo>
                  <a:pt x="28260" y="78850"/>
                </a:lnTo>
                <a:lnTo>
                  <a:pt x="28260" y="78840"/>
                </a:lnTo>
                <a:lnTo>
                  <a:pt x="28250" y="78830"/>
                </a:lnTo>
                <a:lnTo>
                  <a:pt x="28250" y="78820"/>
                </a:lnTo>
                <a:lnTo>
                  <a:pt x="28250" y="78810"/>
                </a:lnTo>
                <a:lnTo>
                  <a:pt x="28240" y="78810"/>
                </a:lnTo>
                <a:lnTo>
                  <a:pt x="28240" y="78800"/>
                </a:lnTo>
                <a:lnTo>
                  <a:pt x="28230" y="78800"/>
                </a:lnTo>
                <a:lnTo>
                  <a:pt x="28230" y="78790"/>
                </a:lnTo>
                <a:lnTo>
                  <a:pt x="28240" y="78790"/>
                </a:lnTo>
                <a:lnTo>
                  <a:pt x="28240" y="78780"/>
                </a:lnTo>
                <a:lnTo>
                  <a:pt x="28240" y="78770"/>
                </a:lnTo>
                <a:lnTo>
                  <a:pt x="28250" y="78770"/>
                </a:lnTo>
                <a:lnTo>
                  <a:pt x="28240" y="78770"/>
                </a:lnTo>
                <a:lnTo>
                  <a:pt x="28240" y="78760"/>
                </a:lnTo>
                <a:lnTo>
                  <a:pt x="28240" y="78750"/>
                </a:lnTo>
                <a:lnTo>
                  <a:pt x="28240" y="78740"/>
                </a:lnTo>
                <a:lnTo>
                  <a:pt x="28230" y="78730"/>
                </a:lnTo>
                <a:lnTo>
                  <a:pt x="28230" y="78720"/>
                </a:lnTo>
                <a:lnTo>
                  <a:pt x="28240" y="78720"/>
                </a:lnTo>
                <a:lnTo>
                  <a:pt x="28240" y="78710"/>
                </a:lnTo>
                <a:lnTo>
                  <a:pt x="28250" y="78710"/>
                </a:lnTo>
                <a:lnTo>
                  <a:pt x="28250" y="78700"/>
                </a:lnTo>
                <a:lnTo>
                  <a:pt x="28250" y="78690"/>
                </a:lnTo>
                <a:lnTo>
                  <a:pt x="28260" y="78680"/>
                </a:lnTo>
                <a:lnTo>
                  <a:pt x="28260" y="78670"/>
                </a:lnTo>
                <a:lnTo>
                  <a:pt x="28260" y="78660"/>
                </a:lnTo>
                <a:lnTo>
                  <a:pt x="28260" y="78650"/>
                </a:lnTo>
                <a:lnTo>
                  <a:pt x="28260" y="78640"/>
                </a:lnTo>
                <a:lnTo>
                  <a:pt x="28260" y="78630"/>
                </a:lnTo>
                <a:lnTo>
                  <a:pt x="28270" y="78630"/>
                </a:lnTo>
                <a:lnTo>
                  <a:pt x="28280" y="78630"/>
                </a:lnTo>
                <a:lnTo>
                  <a:pt x="28280" y="78620"/>
                </a:lnTo>
                <a:lnTo>
                  <a:pt x="28290" y="78620"/>
                </a:lnTo>
                <a:lnTo>
                  <a:pt x="28290" y="78610"/>
                </a:lnTo>
                <a:lnTo>
                  <a:pt x="28300" y="78610"/>
                </a:lnTo>
                <a:lnTo>
                  <a:pt x="28300" y="78600"/>
                </a:lnTo>
                <a:lnTo>
                  <a:pt x="28310" y="78600"/>
                </a:lnTo>
                <a:lnTo>
                  <a:pt x="28320" y="78590"/>
                </a:lnTo>
                <a:lnTo>
                  <a:pt x="28320" y="78580"/>
                </a:lnTo>
                <a:lnTo>
                  <a:pt x="28310" y="78570"/>
                </a:lnTo>
                <a:lnTo>
                  <a:pt x="28320" y="78560"/>
                </a:lnTo>
                <a:lnTo>
                  <a:pt x="28310" y="78560"/>
                </a:lnTo>
                <a:lnTo>
                  <a:pt x="28310" y="78550"/>
                </a:lnTo>
                <a:lnTo>
                  <a:pt x="28300" y="78550"/>
                </a:lnTo>
                <a:lnTo>
                  <a:pt x="28300" y="78540"/>
                </a:lnTo>
                <a:lnTo>
                  <a:pt x="28290" y="78540"/>
                </a:lnTo>
                <a:lnTo>
                  <a:pt x="28290" y="78530"/>
                </a:lnTo>
                <a:lnTo>
                  <a:pt x="28280" y="78530"/>
                </a:lnTo>
                <a:lnTo>
                  <a:pt x="28270" y="78530"/>
                </a:lnTo>
                <a:lnTo>
                  <a:pt x="28270" y="78520"/>
                </a:lnTo>
                <a:lnTo>
                  <a:pt x="28270" y="78510"/>
                </a:lnTo>
                <a:lnTo>
                  <a:pt x="28270" y="78500"/>
                </a:lnTo>
                <a:lnTo>
                  <a:pt x="28270" y="78490"/>
                </a:lnTo>
                <a:lnTo>
                  <a:pt x="28260" y="78480"/>
                </a:lnTo>
                <a:lnTo>
                  <a:pt x="28260" y="78470"/>
                </a:lnTo>
                <a:lnTo>
                  <a:pt x="28260" y="78460"/>
                </a:lnTo>
                <a:lnTo>
                  <a:pt x="28250" y="78460"/>
                </a:lnTo>
                <a:lnTo>
                  <a:pt x="28250" y="78450"/>
                </a:lnTo>
                <a:lnTo>
                  <a:pt x="28250" y="78440"/>
                </a:lnTo>
                <a:lnTo>
                  <a:pt x="28250" y="78430"/>
                </a:lnTo>
                <a:lnTo>
                  <a:pt x="28250" y="78420"/>
                </a:lnTo>
                <a:lnTo>
                  <a:pt x="28240" y="78410"/>
                </a:lnTo>
                <a:lnTo>
                  <a:pt x="28240" y="78400"/>
                </a:lnTo>
                <a:lnTo>
                  <a:pt x="28250" y="78400"/>
                </a:lnTo>
                <a:lnTo>
                  <a:pt x="28250" y="78390"/>
                </a:lnTo>
                <a:lnTo>
                  <a:pt x="28250" y="78380"/>
                </a:lnTo>
                <a:lnTo>
                  <a:pt x="28260" y="78370"/>
                </a:lnTo>
                <a:lnTo>
                  <a:pt x="28260" y="78360"/>
                </a:lnTo>
                <a:lnTo>
                  <a:pt x="28260" y="78350"/>
                </a:lnTo>
                <a:lnTo>
                  <a:pt x="28250" y="78350"/>
                </a:lnTo>
                <a:lnTo>
                  <a:pt x="28250" y="78340"/>
                </a:lnTo>
                <a:lnTo>
                  <a:pt x="28240" y="78340"/>
                </a:lnTo>
                <a:lnTo>
                  <a:pt x="28230" y="78330"/>
                </a:lnTo>
                <a:lnTo>
                  <a:pt x="28230" y="78320"/>
                </a:lnTo>
                <a:lnTo>
                  <a:pt x="28220" y="78310"/>
                </a:lnTo>
                <a:lnTo>
                  <a:pt x="28210" y="78300"/>
                </a:lnTo>
                <a:lnTo>
                  <a:pt x="28210" y="78290"/>
                </a:lnTo>
                <a:lnTo>
                  <a:pt x="28200" y="78280"/>
                </a:lnTo>
                <a:lnTo>
                  <a:pt x="28200" y="78270"/>
                </a:lnTo>
                <a:lnTo>
                  <a:pt x="28190" y="78270"/>
                </a:lnTo>
                <a:lnTo>
                  <a:pt x="28190" y="78260"/>
                </a:lnTo>
                <a:lnTo>
                  <a:pt x="28190" y="78250"/>
                </a:lnTo>
                <a:lnTo>
                  <a:pt x="28190" y="78240"/>
                </a:lnTo>
                <a:lnTo>
                  <a:pt x="28190" y="78230"/>
                </a:lnTo>
                <a:lnTo>
                  <a:pt x="28180" y="78220"/>
                </a:lnTo>
                <a:lnTo>
                  <a:pt x="28180" y="78210"/>
                </a:lnTo>
                <a:lnTo>
                  <a:pt x="28180" y="78200"/>
                </a:lnTo>
                <a:lnTo>
                  <a:pt x="28180" y="78190"/>
                </a:lnTo>
                <a:lnTo>
                  <a:pt x="28180" y="78180"/>
                </a:lnTo>
                <a:lnTo>
                  <a:pt x="28180" y="78170"/>
                </a:lnTo>
                <a:lnTo>
                  <a:pt x="28170" y="78160"/>
                </a:lnTo>
                <a:lnTo>
                  <a:pt x="28170" y="78150"/>
                </a:lnTo>
                <a:lnTo>
                  <a:pt x="28170" y="78130"/>
                </a:lnTo>
                <a:lnTo>
                  <a:pt x="28170" y="78120"/>
                </a:lnTo>
                <a:lnTo>
                  <a:pt x="28170" y="78110"/>
                </a:lnTo>
                <a:lnTo>
                  <a:pt x="28160" y="78110"/>
                </a:lnTo>
                <a:lnTo>
                  <a:pt x="28160" y="78090"/>
                </a:lnTo>
                <a:lnTo>
                  <a:pt x="28150" y="78080"/>
                </a:lnTo>
                <a:lnTo>
                  <a:pt x="28160" y="78080"/>
                </a:lnTo>
                <a:lnTo>
                  <a:pt x="28160" y="78090"/>
                </a:lnTo>
                <a:lnTo>
                  <a:pt x="28170" y="78080"/>
                </a:lnTo>
                <a:lnTo>
                  <a:pt x="28190" y="78080"/>
                </a:lnTo>
                <a:lnTo>
                  <a:pt x="28200" y="78070"/>
                </a:lnTo>
                <a:lnTo>
                  <a:pt x="28210" y="78060"/>
                </a:lnTo>
                <a:lnTo>
                  <a:pt x="28220" y="78040"/>
                </a:lnTo>
                <a:lnTo>
                  <a:pt x="28220" y="78030"/>
                </a:lnTo>
                <a:lnTo>
                  <a:pt x="28220" y="78020"/>
                </a:lnTo>
                <a:lnTo>
                  <a:pt x="28210" y="78010"/>
                </a:lnTo>
                <a:lnTo>
                  <a:pt x="28210" y="78000"/>
                </a:lnTo>
                <a:lnTo>
                  <a:pt x="28200" y="77990"/>
                </a:lnTo>
                <a:lnTo>
                  <a:pt x="28200" y="77980"/>
                </a:lnTo>
                <a:lnTo>
                  <a:pt x="28210" y="77960"/>
                </a:lnTo>
                <a:lnTo>
                  <a:pt x="28200" y="77960"/>
                </a:lnTo>
                <a:lnTo>
                  <a:pt x="28200" y="77950"/>
                </a:lnTo>
                <a:lnTo>
                  <a:pt x="28200" y="77940"/>
                </a:lnTo>
                <a:lnTo>
                  <a:pt x="28190" y="77930"/>
                </a:lnTo>
                <a:lnTo>
                  <a:pt x="28190" y="77920"/>
                </a:lnTo>
                <a:lnTo>
                  <a:pt x="28200" y="77910"/>
                </a:lnTo>
                <a:lnTo>
                  <a:pt x="28200" y="77900"/>
                </a:lnTo>
                <a:lnTo>
                  <a:pt x="28190" y="77890"/>
                </a:lnTo>
                <a:lnTo>
                  <a:pt x="28190" y="77880"/>
                </a:lnTo>
                <a:lnTo>
                  <a:pt x="28180" y="77870"/>
                </a:lnTo>
                <a:lnTo>
                  <a:pt x="28170" y="77840"/>
                </a:lnTo>
                <a:lnTo>
                  <a:pt x="28150" y="77820"/>
                </a:lnTo>
                <a:lnTo>
                  <a:pt x="28140" y="77800"/>
                </a:lnTo>
                <a:lnTo>
                  <a:pt x="28120" y="77780"/>
                </a:lnTo>
                <a:lnTo>
                  <a:pt x="28110" y="77770"/>
                </a:lnTo>
                <a:lnTo>
                  <a:pt x="28100" y="77760"/>
                </a:lnTo>
                <a:lnTo>
                  <a:pt x="28100" y="77750"/>
                </a:lnTo>
                <a:lnTo>
                  <a:pt x="28090" y="77740"/>
                </a:lnTo>
                <a:lnTo>
                  <a:pt x="28080" y="77740"/>
                </a:lnTo>
                <a:lnTo>
                  <a:pt x="28070" y="77750"/>
                </a:lnTo>
                <a:lnTo>
                  <a:pt x="28070" y="77740"/>
                </a:lnTo>
                <a:lnTo>
                  <a:pt x="28080" y="77740"/>
                </a:lnTo>
                <a:lnTo>
                  <a:pt x="28080" y="77730"/>
                </a:lnTo>
                <a:lnTo>
                  <a:pt x="28080" y="77720"/>
                </a:lnTo>
                <a:lnTo>
                  <a:pt x="28060" y="77720"/>
                </a:lnTo>
                <a:lnTo>
                  <a:pt x="28050" y="77720"/>
                </a:lnTo>
                <a:lnTo>
                  <a:pt x="28060" y="77710"/>
                </a:lnTo>
                <a:lnTo>
                  <a:pt x="28050" y="77700"/>
                </a:lnTo>
                <a:lnTo>
                  <a:pt x="28050" y="77690"/>
                </a:lnTo>
                <a:lnTo>
                  <a:pt x="28060" y="77680"/>
                </a:lnTo>
                <a:lnTo>
                  <a:pt x="28060" y="77670"/>
                </a:lnTo>
                <a:lnTo>
                  <a:pt x="28050" y="77670"/>
                </a:lnTo>
                <a:lnTo>
                  <a:pt x="28050" y="77660"/>
                </a:lnTo>
                <a:lnTo>
                  <a:pt x="28050" y="77650"/>
                </a:lnTo>
                <a:lnTo>
                  <a:pt x="28040" y="77640"/>
                </a:lnTo>
                <a:lnTo>
                  <a:pt x="28030" y="77640"/>
                </a:lnTo>
                <a:lnTo>
                  <a:pt x="28030" y="77630"/>
                </a:lnTo>
                <a:lnTo>
                  <a:pt x="28040" y="77620"/>
                </a:lnTo>
                <a:lnTo>
                  <a:pt x="28040" y="77610"/>
                </a:lnTo>
                <a:lnTo>
                  <a:pt x="28050" y="77600"/>
                </a:lnTo>
                <a:lnTo>
                  <a:pt x="28040" y="77590"/>
                </a:lnTo>
                <a:lnTo>
                  <a:pt x="28040" y="77580"/>
                </a:lnTo>
                <a:lnTo>
                  <a:pt x="28030" y="77560"/>
                </a:lnTo>
                <a:lnTo>
                  <a:pt x="28030" y="77550"/>
                </a:lnTo>
                <a:lnTo>
                  <a:pt x="28030" y="77540"/>
                </a:lnTo>
                <a:lnTo>
                  <a:pt x="28020" y="77530"/>
                </a:lnTo>
                <a:lnTo>
                  <a:pt x="28020" y="77520"/>
                </a:lnTo>
                <a:lnTo>
                  <a:pt x="28030" y="77510"/>
                </a:lnTo>
                <a:lnTo>
                  <a:pt x="28040" y="77510"/>
                </a:lnTo>
                <a:lnTo>
                  <a:pt x="28040" y="77500"/>
                </a:lnTo>
                <a:lnTo>
                  <a:pt x="28040" y="77490"/>
                </a:lnTo>
                <a:lnTo>
                  <a:pt x="28040" y="77480"/>
                </a:lnTo>
                <a:lnTo>
                  <a:pt x="28040" y="77470"/>
                </a:lnTo>
                <a:lnTo>
                  <a:pt x="28040" y="77460"/>
                </a:lnTo>
                <a:lnTo>
                  <a:pt x="28040" y="77450"/>
                </a:lnTo>
                <a:lnTo>
                  <a:pt x="28040" y="77440"/>
                </a:lnTo>
                <a:lnTo>
                  <a:pt x="28030" y="77430"/>
                </a:lnTo>
                <a:lnTo>
                  <a:pt x="28030" y="77420"/>
                </a:lnTo>
                <a:lnTo>
                  <a:pt x="28030" y="77410"/>
                </a:lnTo>
                <a:lnTo>
                  <a:pt x="28020" y="77400"/>
                </a:lnTo>
                <a:lnTo>
                  <a:pt x="28030" y="77390"/>
                </a:lnTo>
                <a:lnTo>
                  <a:pt x="28030" y="77370"/>
                </a:lnTo>
                <a:lnTo>
                  <a:pt x="28040" y="77360"/>
                </a:lnTo>
                <a:lnTo>
                  <a:pt x="28040" y="77340"/>
                </a:lnTo>
                <a:lnTo>
                  <a:pt x="28040" y="77330"/>
                </a:lnTo>
                <a:lnTo>
                  <a:pt x="28040" y="77320"/>
                </a:lnTo>
                <a:lnTo>
                  <a:pt x="28050" y="77320"/>
                </a:lnTo>
                <a:lnTo>
                  <a:pt x="28060" y="77320"/>
                </a:lnTo>
                <a:lnTo>
                  <a:pt x="28060" y="77310"/>
                </a:lnTo>
                <a:lnTo>
                  <a:pt x="28070" y="77300"/>
                </a:lnTo>
                <a:lnTo>
                  <a:pt x="28070" y="77290"/>
                </a:lnTo>
                <a:lnTo>
                  <a:pt x="28070" y="77280"/>
                </a:lnTo>
                <a:lnTo>
                  <a:pt x="28070" y="77270"/>
                </a:lnTo>
                <a:lnTo>
                  <a:pt x="28070" y="77260"/>
                </a:lnTo>
                <a:lnTo>
                  <a:pt x="28070" y="77250"/>
                </a:lnTo>
                <a:lnTo>
                  <a:pt x="28060" y="77240"/>
                </a:lnTo>
                <a:lnTo>
                  <a:pt x="28060" y="77230"/>
                </a:lnTo>
                <a:lnTo>
                  <a:pt x="28060" y="77220"/>
                </a:lnTo>
                <a:lnTo>
                  <a:pt x="28060" y="77210"/>
                </a:lnTo>
                <a:lnTo>
                  <a:pt x="28060" y="77200"/>
                </a:lnTo>
                <a:lnTo>
                  <a:pt x="28060" y="77190"/>
                </a:lnTo>
                <a:lnTo>
                  <a:pt x="28060" y="77180"/>
                </a:lnTo>
                <a:lnTo>
                  <a:pt x="28060" y="77170"/>
                </a:lnTo>
                <a:lnTo>
                  <a:pt x="28070" y="77170"/>
                </a:lnTo>
                <a:lnTo>
                  <a:pt x="28070" y="77160"/>
                </a:lnTo>
                <a:lnTo>
                  <a:pt x="28070" y="77150"/>
                </a:lnTo>
                <a:lnTo>
                  <a:pt x="28080" y="77140"/>
                </a:lnTo>
                <a:lnTo>
                  <a:pt x="28080" y="77130"/>
                </a:lnTo>
                <a:lnTo>
                  <a:pt x="28090" y="77130"/>
                </a:lnTo>
                <a:lnTo>
                  <a:pt x="28090" y="77120"/>
                </a:lnTo>
                <a:lnTo>
                  <a:pt x="28090" y="77110"/>
                </a:lnTo>
                <a:lnTo>
                  <a:pt x="28090" y="77100"/>
                </a:lnTo>
                <a:lnTo>
                  <a:pt x="28100" y="77100"/>
                </a:lnTo>
                <a:lnTo>
                  <a:pt x="28090" y="77100"/>
                </a:lnTo>
                <a:lnTo>
                  <a:pt x="28090" y="77090"/>
                </a:lnTo>
                <a:lnTo>
                  <a:pt x="28090" y="77080"/>
                </a:lnTo>
                <a:lnTo>
                  <a:pt x="28090" y="77070"/>
                </a:lnTo>
                <a:lnTo>
                  <a:pt x="28090" y="77060"/>
                </a:lnTo>
                <a:lnTo>
                  <a:pt x="28090" y="77050"/>
                </a:lnTo>
                <a:lnTo>
                  <a:pt x="28090" y="77040"/>
                </a:lnTo>
                <a:lnTo>
                  <a:pt x="28090" y="77030"/>
                </a:lnTo>
                <a:lnTo>
                  <a:pt x="28090" y="77020"/>
                </a:lnTo>
                <a:lnTo>
                  <a:pt x="28090" y="77010"/>
                </a:lnTo>
                <a:lnTo>
                  <a:pt x="28090" y="77000"/>
                </a:lnTo>
                <a:lnTo>
                  <a:pt x="28090" y="76990"/>
                </a:lnTo>
                <a:lnTo>
                  <a:pt x="28080" y="76980"/>
                </a:lnTo>
                <a:lnTo>
                  <a:pt x="28080" y="76970"/>
                </a:lnTo>
                <a:lnTo>
                  <a:pt x="28070" y="76960"/>
                </a:lnTo>
                <a:lnTo>
                  <a:pt x="28070" y="76950"/>
                </a:lnTo>
                <a:lnTo>
                  <a:pt x="28070" y="76940"/>
                </a:lnTo>
                <a:lnTo>
                  <a:pt x="28060" y="76930"/>
                </a:lnTo>
                <a:lnTo>
                  <a:pt x="28060" y="76920"/>
                </a:lnTo>
                <a:lnTo>
                  <a:pt x="28050" y="76910"/>
                </a:lnTo>
                <a:lnTo>
                  <a:pt x="28050" y="76900"/>
                </a:lnTo>
                <a:lnTo>
                  <a:pt x="28040" y="76900"/>
                </a:lnTo>
                <a:lnTo>
                  <a:pt x="28040" y="76890"/>
                </a:lnTo>
                <a:lnTo>
                  <a:pt x="28040" y="76880"/>
                </a:lnTo>
                <a:lnTo>
                  <a:pt x="28030" y="76880"/>
                </a:lnTo>
                <a:lnTo>
                  <a:pt x="28030" y="76870"/>
                </a:lnTo>
                <a:lnTo>
                  <a:pt x="28030" y="76860"/>
                </a:lnTo>
                <a:lnTo>
                  <a:pt x="28040" y="76860"/>
                </a:lnTo>
                <a:lnTo>
                  <a:pt x="28040" y="76850"/>
                </a:lnTo>
                <a:lnTo>
                  <a:pt x="28040" y="76840"/>
                </a:lnTo>
                <a:lnTo>
                  <a:pt x="28040" y="76830"/>
                </a:lnTo>
                <a:lnTo>
                  <a:pt x="28030" y="76830"/>
                </a:lnTo>
                <a:lnTo>
                  <a:pt x="28030" y="76820"/>
                </a:lnTo>
                <a:lnTo>
                  <a:pt x="28030" y="76810"/>
                </a:lnTo>
                <a:lnTo>
                  <a:pt x="28030" y="76800"/>
                </a:lnTo>
                <a:lnTo>
                  <a:pt x="28030" y="76790"/>
                </a:lnTo>
                <a:lnTo>
                  <a:pt x="28030" y="76780"/>
                </a:lnTo>
                <a:lnTo>
                  <a:pt x="28020" y="76780"/>
                </a:lnTo>
                <a:lnTo>
                  <a:pt x="28020" y="76770"/>
                </a:lnTo>
                <a:lnTo>
                  <a:pt x="28020" y="76760"/>
                </a:lnTo>
                <a:lnTo>
                  <a:pt x="28020" y="76750"/>
                </a:lnTo>
                <a:lnTo>
                  <a:pt x="28020" y="76740"/>
                </a:lnTo>
                <a:lnTo>
                  <a:pt x="28020" y="76730"/>
                </a:lnTo>
                <a:lnTo>
                  <a:pt x="28020" y="76720"/>
                </a:lnTo>
                <a:lnTo>
                  <a:pt x="28030" y="76720"/>
                </a:lnTo>
                <a:lnTo>
                  <a:pt x="28030" y="76710"/>
                </a:lnTo>
                <a:lnTo>
                  <a:pt x="28020" y="76710"/>
                </a:lnTo>
                <a:lnTo>
                  <a:pt x="28010" y="76690"/>
                </a:lnTo>
                <a:lnTo>
                  <a:pt x="28010" y="76680"/>
                </a:lnTo>
                <a:lnTo>
                  <a:pt x="28000" y="76670"/>
                </a:lnTo>
                <a:lnTo>
                  <a:pt x="27990" y="76670"/>
                </a:lnTo>
                <a:lnTo>
                  <a:pt x="27990" y="76660"/>
                </a:lnTo>
                <a:lnTo>
                  <a:pt x="27980" y="76660"/>
                </a:lnTo>
                <a:lnTo>
                  <a:pt x="27970" y="76650"/>
                </a:lnTo>
                <a:lnTo>
                  <a:pt x="27960" y="76650"/>
                </a:lnTo>
                <a:lnTo>
                  <a:pt x="27960" y="76640"/>
                </a:lnTo>
                <a:lnTo>
                  <a:pt x="27950" y="76640"/>
                </a:lnTo>
                <a:lnTo>
                  <a:pt x="27940" y="76640"/>
                </a:lnTo>
                <a:lnTo>
                  <a:pt x="27940" y="76630"/>
                </a:lnTo>
                <a:lnTo>
                  <a:pt x="27920" y="76630"/>
                </a:lnTo>
                <a:lnTo>
                  <a:pt x="27910" y="76620"/>
                </a:lnTo>
                <a:lnTo>
                  <a:pt x="27900" y="76620"/>
                </a:lnTo>
                <a:lnTo>
                  <a:pt x="27890" y="76610"/>
                </a:lnTo>
                <a:lnTo>
                  <a:pt x="27870" y="76610"/>
                </a:lnTo>
                <a:lnTo>
                  <a:pt x="27860" y="76610"/>
                </a:lnTo>
                <a:lnTo>
                  <a:pt x="27850" y="76600"/>
                </a:lnTo>
                <a:lnTo>
                  <a:pt x="27840" y="76600"/>
                </a:lnTo>
                <a:lnTo>
                  <a:pt x="27830" y="76600"/>
                </a:lnTo>
                <a:lnTo>
                  <a:pt x="27820" y="76600"/>
                </a:lnTo>
                <a:lnTo>
                  <a:pt x="27810" y="76600"/>
                </a:lnTo>
                <a:lnTo>
                  <a:pt x="27800" y="76600"/>
                </a:lnTo>
                <a:lnTo>
                  <a:pt x="27790" y="76600"/>
                </a:lnTo>
                <a:lnTo>
                  <a:pt x="27790" y="76610"/>
                </a:lnTo>
                <a:lnTo>
                  <a:pt x="27780" y="76610"/>
                </a:lnTo>
                <a:lnTo>
                  <a:pt x="27770" y="76610"/>
                </a:lnTo>
                <a:lnTo>
                  <a:pt x="27770" y="76620"/>
                </a:lnTo>
                <a:lnTo>
                  <a:pt x="27760" y="76620"/>
                </a:lnTo>
                <a:lnTo>
                  <a:pt x="27760" y="76630"/>
                </a:lnTo>
                <a:lnTo>
                  <a:pt x="27770" y="76630"/>
                </a:lnTo>
                <a:lnTo>
                  <a:pt x="27770" y="76640"/>
                </a:lnTo>
                <a:lnTo>
                  <a:pt x="27770" y="76650"/>
                </a:lnTo>
                <a:lnTo>
                  <a:pt x="27770" y="76660"/>
                </a:lnTo>
                <a:lnTo>
                  <a:pt x="27770" y="76670"/>
                </a:lnTo>
                <a:lnTo>
                  <a:pt x="27780" y="76680"/>
                </a:lnTo>
                <a:lnTo>
                  <a:pt x="27780" y="76690"/>
                </a:lnTo>
                <a:lnTo>
                  <a:pt x="27770" y="76700"/>
                </a:lnTo>
                <a:lnTo>
                  <a:pt x="27760" y="76700"/>
                </a:lnTo>
                <a:lnTo>
                  <a:pt x="27750" y="76710"/>
                </a:lnTo>
                <a:lnTo>
                  <a:pt x="27750" y="76700"/>
                </a:lnTo>
                <a:lnTo>
                  <a:pt x="27740" y="76690"/>
                </a:lnTo>
                <a:lnTo>
                  <a:pt x="27740" y="76680"/>
                </a:lnTo>
                <a:lnTo>
                  <a:pt x="27740" y="76670"/>
                </a:lnTo>
                <a:lnTo>
                  <a:pt x="27730" y="76660"/>
                </a:lnTo>
                <a:lnTo>
                  <a:pt x="27720" y="76660"/>
                </a:lnTo>
                <a:lnTo>
                  <a:pt x="27720" y="76650"/>
                </a:lnTo>
                <a:lnTo>
                  <a:pt x="27710" y="76650"/>
                </a:lnTo>
                <a:lnTo>
                  <a:pt x="27700" y="76640"/>
                </a:lnTo>
                <a:lnTo>
                  <a:pt x="27690" y="76640"/>
                </a:lnTo>
                <a:lnTo>
                  <a:pt x="27690" y="76630"/>
                </a:lnTo>
                <a:lnTo>
                  <a:pt x="27680" y="76630"/>
                </a:lnTo>
                <a:lnTo>
                  <a:pt x="27680" y="76620"/>
                </a:lnTo>
                <a:lnTo>
                  <a:pt x="27670" y="76620"/>
                </a:lnTo>
                <a:lnTo>
                  <a:pt x="27670" y="76610"/>
                </a:lnTo>
                <a:lnTo>
                  <a:pt x="27660" y="76600"/>
                </a:lnTo>
                <a:lnTo>
                  <a:pt x="27650" y="76600"/>
                </a:lnTo>
                <a:lnTo>
                  <a:pt x="27650" y="76590"/>
                </a:lnTo>
                <a:lnTo>
                  <a:pt x="27640" y="76590"/>
                </a:lnTo>
                <a:lnTo>
                  <a:pt x="27630" y="76590"/>
                </a:lnTo>
                <a:lnTo>
                  <a:pt x="27630" y="76580"/>
                </a:lnTo>
                <a:lnTo>
                  <a:pt x="27620" y="76580"/>
                </a:lnTo>
                <a:lnTo>
                  <a:pt x="27610" y="76580"/>
                </a:lnTo>
                <a:lnTo>
                  <a:pt x="27600" y="76580"/>
                </a:lnTo>
                <a:lnTo>
                  <a:pt x="27590" y="76580"/>
                </a:lnTo>
                <a:lnTo>
                  <a:pt x="27580" y="76580"/>
                </a:lnTo>
                <a:lnTo>
                  <a:pt x="27570" y="76580"/>
                </a:lnTo>
                <a:lnTo>
                  <a:pt x="27570" y="76570"/>
                </a:lnTo>
                <a:lnTo>
                  <a:pt x="27570" y="76580"/>
                </a:lnTo>
                <a:lnTo>
                  <a:pt x="27560" y="76580"/>
                </a:lnTo>
                <a:lnTo>
                  <a:pt x="27560" y="76590"/>
                </a:lnTo>
                <a:lnTo>
                  <a:pt x="27550" y="76590"/>
                </a:lnTo>
                <a:lnTo>
                  <a:pt x="27550" y="76580"/>
                </a:lnTo>
                <a:lnTo>
                  <a:pt x="27550" y="76570"/>
                </a:lnTo>
                <a:lnTo>
                  <a:pt x="27540" y="76570"/>
                </a:lnTo>
                <a:lnTo>
                  <a:pt x="27540" y="76560"/>
                </a:lnTo>
                <a:lnTo>
                  <a:pt x="27530" y="76560"/>
                </a:lnTo>
                <a:lnTo>
                  <a:pt x="27530" y="76570"/>
                </a:lnTo>
                <a:lnTo>
                  <a:pt x="27520" y="76560"/>
                </a:lnTo>
                <a:lnTo>
                  <a:pt x="27510" y="76560"/>
                </a:lnTo>
                <a:lnTo>
                  <a:pt x="27510" y="76550"/>
                </a:lnTo>
                <a:lnTo>
                  <a:pt x="27500" y="76550"/>
                </a:lnTo>
                <a:lnTo>
                  <a:pt x="27490" y="76550"/>
                </a:lnTo>
                <a:lnTo>
                  <a:pt x="27490" y="76540"/>
                </a:lnTo>
                <a:lnTo>
                  <a:pt x="27490" y="76530"/>
                </a:lnTo>
                <a:lnTo>
                  <a:pt x="27490" y="76520"/>
                </a:lnTo>
                <a:lnTo>
                  <a:pt x="27500" y="76510"/>
                </a:lnTo>
                <a:lnTo>
                  <a:pt x="27500" y="76500"/>
                </a:lnTo>
                <a:lnTo>
                  <a:pt x="27500" y="76490"/>
                </a:lnTo>
                <a:lnTo>
                  <a:pt x="27490" y="76490"/>
                </a:lnTo>
                <a:lnTo>
                  <a:pt x="27490" y="76480"/>
                </a:lnTo>
                <a:lnTo>
                  <a:pt x="27500" y="76480"/>
                </a:lnTo>
                <a:lnTo>
                  <a:pt x="27500" y="76470"/>
                </a:lnTo>
                <a:lnTo>
                  <a:pt x="27500" y="76460"/>
                </a:lnTo>
                <a:lnTo>
                  <a:pt x="27500" y="76450"/>
                </a:lnTo>
                <a:lnTo>
                  <a:pt x="27510" y="76450"/>
                </a:lnTo>
                <a:lnTo>
                  <a:pt x="27510" y="76440"/>
                </a:lnTo>
                <a:lnTo>
                  <a:pt x="27510" y="76430"/>
                </a:lnTo>
                <a:lnTo>
                  <a:pt x="27510" y="76420"/>
                </a:lnTo>
                <a:lnTo>
                  <a:pt x="27500" y="76420"/>
                </a:lnTo>
                <a:lnTo>
                  <a:pt x="27500" y="76410"/>
                </a:lnTo>
                <a:lnTo>
                  <a:pt x="27510" y="76410"/>
                </a:lnTo>
                <a:lnTo>
                  <a:pt x="27520" y="76410"/>
                </a:lnTo>
                <a:lnTo>
                  <a:pt x="27520" y="76400"/>
                </a:lnTo>
                <a:lnTo>
                  <a:pt x="27520" y="76390"/>
                </a:lnTo>
                <a:lnTo>
                  <a:pt x="27530" y="76390"/>
                </a:lnTo>
                <a:lnTo>
                  <a:pt x="27530" y="76380"/>
                </a:lnTo>
                <a:lnTo>
                  <a:pt x="27530" y="76370"/>
                </a:lnTo>
                <a:lnTo>
                  <a:pt x="27540" y="76370"/>
                </a:lnTo>
                <a:lnTo>
                  <a:pt x="27540" y="76360"/>
                </a:lnTo>
                <a:lnTo>
                  <a:pt x="27540" y="76350"/>
                </a:lnTo>
                <a:lnTo>
                  <a:pt x="27540" y="76340"/>
                </a:lnTo>
                <a:lnTo>
                  <a:pt x="27550" y="76340"/>
                </a:lnTo>
                <a:lnTo>
                  <a:pt x="27560" y="76340"/>
                </a:lnTo>
                <a:lnTo>
                  <a:pt x="27560" y="76330"/>
                </a:lnTo>
                <a:lnTo>
                  <a:pt x="27560" y="76320"/>
                </a:lnTo>
                <a:lnTo>
                  <a:pt x="27550" y="76320"/>
                </a:lnTo>
                <a:lnTo>
                  <a:pt x="27550" y="76310"/>
                </a:lnTo>
                <a:lnTo>
                  <a:pt x="27540" y="76310"/>
                </a:lnTo>
                <a:lnTo>
                  <a:pt x="27540" y="76300"/>
                </a:lnTo>
                <a:lnTo>
                  <a:pt x="27530" y="76300"/>
                </a:lnTo>
                <a:lnTo>
                  <a:pt x="27520" y="76300"/>
                </a:lnTo>
                <a:lnTo>
                  <a:pt x="27510" y="76300"/>
                </a:lnTo>
                <a:lnTo>
                  <a:pt x="27510" y="76290"/>
                </a:lnTo>
                <a:lnTo>
                  <a:pt x="27500" y="76280"/>
                </a:lnTo>
                <a:lnTo>
                  <a:pt x="27500" y="76270"/>
                </a:lnTo>
                <a:lnTo>
                  <a:pt x="27500" y="76260"/>
                </a:lnTo>
                <a:lnTo>
                  <a:pt x="27510" y="76260"/>
                </a:lnTo>
                <a:lnTo>
                  <a:pt x="27510" y="76250"/>
                </a:lnTo>
                <a:lnTo>
                  <a:pt x="27500" y="76250"/>
                </a:lnTo>
                <a:lnTo>
                  <a:pt x="27510" y="76250"/>
                </a:lnTo>
                <a:lnTo>
                  <a:pt x="27520" y="76240"/>
                </a:lnTo>
                <a:lnTo>
                  <a:pt x="27530" y="76240"/>
                </a:lnTo>
                <a:lnTo>
                  <a:pt x="27540" y="76240"/>
                </a:lnTo>
                <a:lnTo>
                  <a:pt x="27540" y="76230"/>
                </a:lnTo>
                <a:lnTo>
                  <a:pt x="27540" y="76220"/>
                </a:lnTo>
                <a:lnTo>
                  <a:pt x="27540" y="76210"/>
                </a:lnTo>
                <a:lnTo>
                  <a:pt x="27540" y="76200"/>
                </a:lnTo>
                <a:lnTo>
                  <a:pt x="27530" y="76200"/>
                </a:lnTo>
                <a:lnTo>
                  <a:pt x="27530" y="76190"/>
                </a:lnTo>
                <a:lnTo>
                  <a:pt x="27530" y="76180"/>
                </a:lnTo>
                <a:lnTo>
                  <a:pt x="27530" y="76170"/>
                </a:lnTo>
                <a:lnTo>
                  <a:pt x="27530" y="76160"/>
                </a:lnTo>
                <a:lnTo>
                  <a:pt x="27520" y="76160"/>
                </a:lnTo>
                <a:lnTo>
                  <a:pt x="27520" y="76150"/>
                </a:lnTo>
                <a:lnTo>
                  <a:pt x="27510" y="76150"/>
                </a:lnTo>
                <a:lnTo>
                  <a:pt x="27510" y="76160"/>
                </a:lnTo>
                <a:lnTo>
                  <a:pt x="27510" y="76150"/>
                </a:lnTo>
                <a:lnTo>
                  <a:pt x="27500" y="76150"/>
                </a:lnTo>
                <a:lnTo>
                  <a:pt x="27500" y="76160"/>
                </a:lnTo>
                <a:lnTo>
                  <a:pt x="27490" y="76170"/>
                </a:lnTo>
                <a:lnTo>
                  <a:pt x="27490" y="76180"/>
                </a:lnTo>
                <a:lnTo>
                  <a:pt x="27480" y="76180"/>
                </a:lnTo>
                <a:lnTo>
                  <a:pt x="27480" y="76190"/>
                </a:lnTo>
                <a:lnTo>
                  <a:pt x="27480" y="76200"/>
                </a:lnTo>
                <a:lnTo>
                  <a:pt x="27470" y="76200"/>
                </a:lnTo>
                <a:lnTo>
                  <a:pt x="27460" y="76200"/>
                </a:lnTo>
                <a:lnTo>
                  <a:pt x="27460" y="76190"/>
                </a:lnTo>
                <a:lnTo>
                  <a:pt x="27460" y="76180"/>
                </a:lnTo>
                <a:lnTo>
                  <a:pt x="27460" y="76170"/>
                </a:lnTo>
                <a:lnTo>
                  <a:pt x="27450" y="76160"/>
                </a:lnTo>
                <a:lnTo>
                  <a:pt x="27450" y="76150"/>
                </a:lnTo>
                <a:lnTo>
                  <a:pt x="27440" y="76140"/>
                </a:lnTo>
                <a:lnTo>
                  <a:pt x="27440" y="76130"/>
                </a:lnTo>
                <a:lnTo>
                  <a:pt x="27430" y="76130"/>
                </a:lnTo>
                <a:lnTo>
                  <a:pt x="27420" y="76130"/>
                </a:lnTo>
                <a:lnTo>
                  <a:pt x="27420" y="76120"/>
                </a:lnTo>
                <a:lnTo>
                  <a:pt x="27430" y="76120"/>
                </a:lnTo>
                <a:lnTo>
                  <a:pt x="27430" y="76110"/>
                </a:lnTo>
                <a:lnTo>
                  <a:pt x="27430" y="76100"/>
                </a:lnTo>
                <a:lnTo>
                  <a:pt x="27430" y="76090"/>
                </a:lnTo>
                <a:lnTo>
                  <a:pt x="27430" y="76100"/>
                </a:lnTo>
                <a:lnTo>
                  <a:pt x="27420" y="76100"/>
                </a:lnTo>
                <a:lnTo>
                  <a:pt x="27420" y="76090"/>
                </a:lnTo>
                <a:lnTo>
                  <a:pt x="27420" y="76080"/>
                </a:lnTo>
                <a:lnTo>
                  <a:pt x="27410" y="76080"/>
                </a:lnTo>
                <a:lnTo>
                  <a:pt x="27410" y="76090"/>
                </a:lnTo>
                <a:lnTo>
                  <a:pt x="27410" y="76100"/>
                </a:lnTo>
                <a:lnTo>
                  <a:pt x="27400" y="76090"/>
                </a:lnTo>
                <a:lnTo>
                  <a:pt x="27410" y="76090"/>
                </a:lnTo>
                <a:lnTo>
                  <a:pt x="27400" y="76090"/>
                </a:lnTo>
                <a:lnTo>
                  <a:pt x="27400" y="76080"/>
                </a:lnTo>
                <a:lnTo>
                  <a:pt x="27400" y="76070"/>
                </a:lnTo>
                <a:lnTo>
                  <a:pt x="27410" y="76070"/>
                </a:lnTo>
                <a:lnTo>
                  <a:pt x="27410" y="76060"/>
                </a:lnTo>
                <a:lnTo>
                  <a:pt x="27420" y="76060"/>
                </a:lnTo>
                <a:lnTo>
                  <a:pt x="27410" y="76060"/>
                </a:lnTo>
                <a:lnTo>
                  <a:pt x="27410" y="76050"/>
                </a:lnTo>
                <a:lnTo>
                  <a:pt x="27410" y="76040"/>
                </a:lnTo>
                <a:lnTo>
                  <a:pt x="27420" y="76030"/>
                </a:lnTo>
                <a:lnTo>
                  <a:pt x="27410" y="76030"/>
                </a:lnTo>
                <a:lnTo>
                  <a:pt x="27420" y="76030"/>
                </a:lnTo>
                <a:lnTo>
                  <a:pt x="27420" y="76020"/>
                </a:lnTo>
                <a:lnTo>
                  <a:pt x="27420" y="76010"/>
                </a:lnTo>
                <a:lnTo>
                  <a:pt x="27430" y="76010"/>
                </a:lnTo>
                <a:lnTo>
                  <a:pt x="27430" y="76000"/>
                </a:lnTo>
                <a:lnTo>
                  <a:pt x="27430" y="75990"/>
                </a:lnTo>
                <a:lnTo>
                  <a:pt x="27430" y="75980"/>
                </a:lnTo>
                <a:lnTo>
                  <a:pt x="27420" y="75980"/>
                </a:lnTo>
                <a:lnTo>
                  <a:pt x="27420" y="75990"/>
                </a:lnTo>
                <a:lnTo>
                  <a:pt x="27410" y="75990"/>
                </a:lnTo>
                <a:lnTo>
                  <a:pt x="27410" y="76000"/>
                </a:lnTo>
                <a:lnTo>
                  <a:pt x="27400" y="76000"/>
                </a:lnTo>
                <a:lnTo>
                  <a:pt x="27400" y="76010"/>
                </a:lnTo>
                <a:lnTo>
                  <a:pt x="27400" y="76000"/>
                </a:lnTo>
                <a:lnTo>
                  <a:pt x="27390" y="76000"/>
                </a:lnTo>
                <a:lnTo>
                  <a:pt x="27390" y="75990"/>
                </a:lnTo>
                <a:lnTo>
                  <a:pt x="27380" y="75990"/>
                </a:lnTo>
                <a:lnTo>
                  <a:pt x="27370" y="75990"/>
                </a:lnTo>
                <a:lnTo>
                  <a:pt x="27370" y="75980"/>
                </a:lnTo>
                <a:lnTo>
                  <a:pt x="27370" y="75970"/>
                </a:lnTo>
                <a:lnTo>
                  <a:pt x="27370" y="75960"/>
                </a:lnTo>
                <a:lnTo>
                  <a:pt x="27370" y="75950"/>
                </a:lnTo>
                <a:lnTo>
                  <a:pt x="27370" y="75940"/>
                </a:lnTo>
                <a:lnTo>
                  <a:pt x="27370" y="75930"/>
                </a:lnTo>
                <a:lnTo>
                  <a:pt x="27370" y="75920"/>
                </a:lnTo>
                <a:lnTo>
                  <a:pt x="27370" y="75910"/>
                </a:lnTo>
                <a:lnTo>
                  <a:pt x="27360" y="75900"/>
                </a:lnTo>
                <a:lnTo>
                  <a:pt x="27360" y="75890"/>
                </a:lnTo>
                <a:lnTo>
                  <a:pt x="27350" y="75890"/>
                </a:lnTo>
                <a:lnTo>
                  <a:pt x="27350" y="75870"/>
                </a:lnTo>
                <a:lnTo>
                  <a:pt x="27350" y="75860"/>
                </a:lnTo>
                <a:lnTo>
                  <a:pt x="27350" y="75850"/>
                </a:lnTo>
                <a:lnTo>
                  <a:pt x="27350" y="75840"/>
                </a:lnTo>
                <a:lnTo>
                  <a:pt x="27350" y="75830"/>
                </a:lnTo>
                <a:lnTo>
                  <a:pt x="27340" y="75820"/>
                </a:lnTo>
                <a:lnTo>
                  <a:pt x="27330" y="75820"/>
                </a:lnTo>
                <a:lnTo>
                  <a:pt x="27320" y="75820"/>
                </a:lnTo>
                <a:lnTo>
                  <a:pt x="27310" y="75830"/>
                </a:lnTo>
                <a:lnTo>
                  <a:pt x="27310" y="75840"/>
                </a:lnTo>
                <a:lnTo>
                  <a:pt x="27310" y="75850"/>
                </a:lnTo>
                <a:lnTo>
                  <a:pt x="27300" y="75850"/>
                </a:lnTo>
                <a:lnTo>
                  <a:pt x="27300" y="75840"/>
                </a:lnTo>
                <a:lnTo>
                  <a:pt x="27290" y="75840"/>
                </a:lnTo>
                <a:lnTo>
                  <a:pt x="27290" y="75830"/>
                </a:lnTo>
                <a:lnTo>
                  <a:pt x="27290" y="75820"/>
                </a:lnTo>
                <a:lnTo>
                  <a:pt x="27280" y="75820"/>
                </a:lnTo>
                <a:lnTo>
                  <a:pt x="27280" y="75810"/>
                </a:lnTo>
                <a:lnTo>
                  <a:pt x="27280" y="75800"/>
                </a:lnTo>
                <a:lnTo>
                  <a:pt x="27270" y="75800"/>
                </a:lnTo>
                <a:lnTo>
                  <a:pt x="27270" y="75790"/>
                </a:lnTo>
                <a:lnTo>
                  <a:pt x="27280" y="75790"/>
                </a:lnTo>
                <a:lnTo>
                  <a:pt x="27270" y="75790"/>
                </a:lnTo>
                <a:lnTo>
                  <a:pt x="27270" y="75780"/>
                </a:lnTo>
                <a:lnTo>
                  <a:pt x="27270" y="75770"/>
                </a:lnTo>
                <a:lnTo>
                  <a:pt x="27280" y="75770"/>
                </a:lnTo>
                <a:lnTo>
                  <a:pt x="27280" y="75760"/>
                </a:lnTo>
                <a:lnTo>
                  <a:pt x="27270" y="75760"/>
                </a:lnTo>
                <a:lnTo>
                  <a:pt x="27280" y="75760"/>
                </a:lnTo>
                <a:lnTo>
                  <a:pt x="27280" y="75750"/>
                </a:lnTo>
                <a:lnTo>
                  <a:pt x="27270" y="75750"/>
                </a:lnTo>
                <a:lnTo>
                  <a:pt x="27270" y="75740"/>
                </a:lnTo>
                <a:lnTo>
                  <a:pt x="27280" y="75740"/>
                </a:lnTo>
                <a:lnTo>
                  <a:pt x="27280" y="75730"/>
                </a:lnTo>
                <a:lnTo>
                  <a:pt x="27270" y="75730"/>
                </a:lnTo>
                <a:lnTo>
                  <a:pt x="27280" y="75730"/>
                </a:lnTo>
                <a:lnTo>
                  <a:pt x="27280" y="75720"/>
                </a:lnTo>
                <a:lnTo>
                  <a:pt x="27270" y="75720"/>
                </a:lnTo>
                <a:lnTo>
                  <a:pt x="27270" y="75710"/>
                </a:lnTo>
                <a:lnTo>
                  <a:pt x="27270" y="75700"/>
                </a:lnTo>
                <a:lnTo>
                  <a:pt x="27270" y="75690"/>
                </a:lnTo>
                <a:lnTo>
                  <a:pt x="27270" y="75680"/>
                </a:lnTo>
                <a:lnTo>
                  <a:pt x="27260" y="75680"/>
                </a:lnTo>
                <a:lnTo>
                  <a:pt x="27260" y="75670"/>
                </a:lnTo>
                <a:lnTo>
                  <a:pt x="27250" y="75670"/>
                </a:lnTo>
                <a:lnTo>
                  <a:pt x="27250" y="75660"/>
                </a:lnTo>
                <a:lnTo>
                  <a:pt x="27240" y="75660"/>
                </a:lnTo>
                <a:lnTo>
                  <a:pt x="27240" y="75650"/>
                </a:lnTo>
                <a:lnTo>
                  <a:pt x="27250" y="75650"/>
                </a:lnTo>
                <a:lnTo>
                  <a:pt x="27240" y="75640"/>
                </a:lnTo>
                <a:lnTo>
                  <a:pt x="27250" y="75640"/>
                </a:lnTo>
                <a:lnTo>
                  <a:pt x="27250" y="75650"/>
                </a:lnTo>
                <a:lnTo>
                  <a:pt x="27260" y="75650"/>
                </a:lnTo>
                <a:lnTo>
                  <a:pt x="27260" y="75640"/>
                </a:lnTo>
                <a:lnTo>
                  <a:pt x="27260" y="75630"/>
                </a:lnTo>
                <a:lnTo>
                  <a:pt x="27260" y="75620"/>
                </a:lnTo>
                <a:lnTo>
                  <a:pt x="27250" y="75620"/>
                </a:lnTo>
                <a:lnTo>
                  <a:pt x="27250" y="75610"/>
                </a:lnTo>
                <a:lnTo>
                  <a:pt x="27250" y="75620"/>
                </a:lnTo>
                <a:lnTo>
                  <a:pt x="27240" y="75610"/>
                </a:lnTo>
                <a:lnTo>
                  <a:pt x="27240" y="75600"/>
                </a:lnTo>
                <a:lnTo>
                  <a:pt x="27230" y="75600"/>
                </a:lnTo>
                <a:lnTo>
                  <a:pt x="27230" y="75590"/>
                </a:lnTo>
                <a:lnTo>
                  <a:pt x="27230" y="75580"/>
                </a:lnTo>
                <a:lnTo>
                  <a:pt x="27220" y="75580"/>
                </a:lnTo>
                <a:lnTo>
                  <a:pt x="27210" y="75580"/>
                </a:lnTo>
                <a:lnTo>
                  <a:pt x="27210" y="75590"/>
                </a:lnTo>
                <a:lnTo>
                  <a:pt x="27210" y="75580"/>
                </a:lnTo>
                <a:lnTo>
                  <a:pt x="27200" y="75580"/>
                </a:lnTo>
                <a:lnTo>
                  <a:pt x="27200" y="75570"/>
                </a:lnTo>
                <a:lnTo>
                  <a:pt x="27190" y="75570"/>
                </a:lnTo>
                <a:lnTo>
                  <a:pt x="27190" y="75560"/>
                </a:lnTo>
                <a:lnTo>
                  <a:pt x="27190" y="75550"/>
                </a:lnTo>
                <a:lnTo>
                  <a:pt x="27190" y="75540"/>
                </a:lnTo>
                <a:lnTo>
                  <a:pt x="27190" y="75530"/>
                </a:lnTo>
                <a:lnTo>
                  <a:pt x="27190" y="75520"/>
                </a:lnTo>
                <a:lnTo>
                  <a:pt x="27190" y="75510"/>
                </a:lnTo>
                <a:lnTo>
                  <a:pt x="27200" y="75510"/>
                </a:lnTo>
                <a:lnTo>
                  <a:pt x="27190" y="75500"/>
                </a:lnTo>
                <a:lnTo>
                  <a:pt x="27190" y="75490"/>
                </a:lnTo>
                <a:lnTo>
                  <a:pt x="27190" y="75480"/>
                </a:lnTo>
                <a:lnTo>
                  <a:pt x="27190" y="75470"/>
                </a:lnTo>
                <a:lnTo>
                  <a:pt x="27200" y="75470"/>
                </a:lnTo>
                <a:lnTo>
                  <a:pt x="27200" y="75480"/>
                </a:lnTo>
                <a:lnTo>
                  <a:pt x="27200" y="75470"/>
                </a:lnTo>
                <a:lnTo>
                  <a:pt x="27200" y="75480"/>
                </a:lnTo>
                <a:lnTo>
                  <a:pt x="27200" y="75470"/>
                </a:lnTo>
                <a:lnTo>
                  <a:pt x="27200" y="75480"/>
                </a:lnTo>
                <a:lnTo>
                  <a:pt x="27210" y="75480"/>
                </a:lnTo>
                <a:lnTo>
                  <a:pt x="27210" y="75470"/>
                </a:lnTo>
                <a:lnTo>
                  <a:pt x="27220" y="75470"/>
                </a:lnTo>
                <a:lnTo>
                  <a:pt x="27220" y="75460"/>
                </a:lnTo>
                <a:lnTo>
                  <a:pt x="27220" y="75450"/>
                </a:lnTo>
                <a:lnTo>
                  <a:pt x="27220" y="75440"/>
                </a:lnTo>
                <a:lnTo>
                  <a:pt x="27230" y="75440"/>
                </a:lnTo>
                <a:lnTo>
                  <a:pt x="27230" y="75430"/>
                </a:lnTo>
                <a:lnTo>
                  <a:pt x="27220" y="75430"/>
                </a:lnTo>
                <a:lnTo>
                  <a:pt x="27220" y="75420"/>
                </a:lnTo>
                <a:lnTo>
                  <a:pt x="27220" y="75410"/>
                </a:lnTo>
                <a:lnTo>
                  <a:pt x="27220" y="75400"/>
                </a:lnTo>
                <a:lnTo>
                  <a:pt x="27210" y="75400"/>
                </a:lnTo>
                <a:lnTo>
                  <a:pt x="27210" y="75390"/>
                </a:lnTo>
                <a:lnTo>
                  <a:pt x="27210" y="75380"/>
                </a:lnTo>
                <a:lnTo>
                  <a:pt x="27210" y="75370"/>
                </a:lnTo>
                <a:lnTo>
                  <a:pt x="27210" y="75360"/>
                </a:lnTo>
                <a:lnTo>
                  <a:pt x="27210" y="75350"/>
                </a:lnTo>
                <a:lnTo>
                  <a:pt x="27210" y="75340"/>
                </a:lnTo>
                <a:lnTo>
                  <a:pt x="27220" y="75340"/>
                </a:lnTo>
                <a:lnTo>
                  <a:pt x="27220" y="75330"/>
                </a:lnTo>
                <a:lnTo>
                  <a:pt x="27220" y="75320"/>
                </a:lnTo>
                <a:lnTo>
                  <a:pt x="27230" y="75320"/>
                </a:lnTo>
                <a:lnTo>
                  <a:pt x="27220" y="75310"/>
                </a:lnTo>
                <a:lnTo>
                  <a:pt x="27220" y="75300"/>
                </a:lnTo>
                <a:lnTo>
                  <a:pt x="27210" y="75290"/>
                </a:lnTo>
                <a:lnTo>
                  <a:pt x="27200" y="75280"/>
                </a:lnTo>
                <a:lnTo>
                  <a:pt x="27190" y="75280"/>
                </a:lnTo>
                <a:lnTo>
                  <a:pt x="27180" y="75280"/>
                </a:lnTo>
                <a:lnTo>
                  <a:pt x="27180" y="75270"/>
                </a:lnTo>
                <a:lnTo>
                  <a:pt x="27170" y="75270"/>
                </a:lnTo>
                <a:lnTo>
                  <a:pt x="27160" y="75270"/>
                </a:lnTo>
                <a:lnTo>
                  <a:pt x="27150" y="75270"/>
                </a:lnTo>
                <a:lnTo>
                  <a:pt x="27140" y="75280"/>
                </a:lnTo>
                <a:lnTo>
                  <a:pt x="27130" y="75280"/>
                </a:lnTo>
                <a:lnTo>
                  <a:pt x="27120" y="75290"/>
                </a:lnTo>
                <a:lnTo>
                  <a:pt x="27120" y="75300"/>
                </a:lnTo>
                <a:lnTo>
                  <a:pt x="27110" y="75300"/>
                </a:lnTo>
                <a:lnTo>
                  <a:pt x="27120" y="75310"/>
                </a:lnTo>
                <a:lnTo>
                  <a:pt x="27120" y="75320"/>
                </a:lnTo>
                <a:lnTo>
                  <a:pt x="27110" y="75310"/>
                </a:lnTo>
                <a:lnTo>
                  <a:pt x="27110" y="75300"/>
                </a:lnTo>
                <a:lnTo>
                  <a:pt x="27110" y="75290"/>
                </a:lnTo>
                <a:lnTo>
                  <a:pt x="27100" y="75290"/>
                </a:lnTo>
                <a:lnTo>
                  <a:pt x="27100" y="75280"/>
                </a:lnTo>
                <a:lnTo>
                  <a:pt x="27090" y="75280"/>
                </a:lnTo>
                <a:lnTo>
                  <a:pt x="27090" y="75270"/>
                </a:lnTo>
                <a:lnTo>
                  <a:pt x="27090" y="75260"/>
                </a:lnTo>
                <a:lnTo>
                  <a:pt x="27090" y="75250"/>
                </a:lnTo>
                <a:lnTo>
                  <a:pt x="27090" y="75240"/>
                </a:lnTo>
                <a:lnTo>
                  <a:pt x="27080" y="75240"/>
                </a:lnTo>
                <a:lnTo>
                  <a:pt x="27080" y="75230"/>
                </a:lnTo>
                <a:lnTo>
                  <a:pt x="27080" y="75220"/>
                </a:lnTo>
                <a:lnTo>
                  <a:pt x="27070" y="75220"/>
                </a:lnTo>
                <a:lnTo>
                  <a:pt x="27070" y="75210"/>
                </a:lnTo>
                <a:lnTo>
                  <a:pt x="27070" y="75200"/>
                </a:lnTo>
                <a:lnTo>
                  <a:pt x="27070" y="75190"/>
                </a:lnTo>
                <a:lnTo>
                  <a:pt x="27070" y="75180"/>
                </a:lnTo>
                <a:lnTo>
                  <a:pt x="27080" y="75180"/>
                </a:lnTo>
                <a:lnTo>
                  <a:pt x="27080" y="75170"/>
                </a:lnTo>
                <a:lnTo>
                  <a:pt x="27070" y="75170"/>
                </a:lnTo>
                <a:lnTo>
                  <a:pt x="27080" y="75170"/>
                </a:lnTo>
                <a:lnTo>
                  <a:pt x="27070" y="75170"/>
                </a:lnTo>
                <a:lnTo>
                  <a:pt x="27070" y="75160"/>
                </a:lnTo>
                <a:lnTo>
                  <a:pt x="27070" y="75150"/>
                </a:lnTo>
                <a:lnTo>
                  <a:pt x="27060" y="75150"/>
                </a:lnTo>
                <a:lnTo>
                  <a:pt x="27060" y="75140"/>
                </a:lnTo>
                <a:lnTo>
                  <a:pt x="27060" y="75130"/>
                </a:lnTo>
                <a:lnTo>
                  <a:pt x="27060" y="75120"/>
                </a:lnTo>
                <a:lnTo>
                  <a:pt x="27070" y="75120"/>
                </a:lnTo>
                <a:lnTo>
                  <a:pt x="27070" y="75130"/>
                </a:lnTo>
                <a:lnTo>
                  <a:pt x="27070" y="75120"/>
                </a:lnTo>
                <a:lnTo>
                  <a:pt x="27060" y="75120"/>
                </a:lnTo>
                <a:lnTo>
                  <a:pt x="27060" y="75110"/>
                </a:lnTo>
                <a:lnTo>
                  <a:pt x="27060" y="75100"/>
                </a:lnTo>
                <a:lnTo>
                  <a:pt x="27050" y="75100"/>
                </a:lnTo>
                <a:lnTo>
                  <a:pt x="27050" y="75090"/>
                </a:lnTo>
                <a:lnTo>
                  <a:pt x="27060" y="75090"/>
                </a:lnTo>
                <a:lnTo>
                  <a:pt x="27060" y="75080"/>
                </a:lnTo>
                <a:lnTo>
                  <a:pt x="27050" y="75080"/>
                </a:lnTo>
                <a:lnTo>
                  <a:pt x="27060" y="75080"/>
                </a:lnTo>
                <a:lnTo>
                  <a:pt x="27060" y="75070"/>
                </a:lnTo>
                <a:lnTo>
                  <a:pt x="27060" y="75060"/>
                </a:lnTo>
                <a:lnTo>
                  <a:pt x="27050" y="75060"/>
                </a:lnTo>
                <a:lnTo>
                  <a:pt x="27060" y="75060"/>
                </a:lnTo>
                <a:lnTo>
                  <a:pt x="27060" y="75050"/>
                </a:lnTo>
                <a:lnTo>
                  <a:pt x="27070" y="75050"/>
                </a:lnTo>
                <a:lnTo>
                  <a:pt x="27070" y="75040"/>
                </a:lnTo>
                <a:lnTo>
                  <a:pt x="27070" y="75030"/>
                </a:lnTo>
                <a:lnTo>
                  <a:pt x="27080" y="75030"/>
                </a:lnTo>
                <a:lnTo>
                  <a:pt x="27070" y="75030"/>
                </a:lnTo>
                <a:lnTo>
                  <a:pt x="27070" y="75040"/>
                </a:lnTo>
                <a:lnTo>
                  <a:pt x="27060" y="75040"/>
                </a:lnTo>
                <a:lnTo>
                  <a:pt x="27060" y="75030"/>
                </a:lnTo>
                <a:lnTo>
                  <a:pt x="27050" y="75030"/>
                </a:lnTo>
                <a:lnTo>
                  <a:pt x="27050" y="75020"/>
                </a:lnTo>
                <a:lnTo>
                  <a:pt x="27050" y="75010"/>
                </a:lnTo>
                <a:lnTo>
                  <a:pt x="27050" y="75000"/>
                </a:lnTo>
                <a:lnTo>
                  <a:pt x="27050" y="74990"/>
                </a:lnTo>
                <a:lnTo>
                  <a:pt x="27050" y="74980"/>
                </a:lnTo>
                <a:lnTo>
                  <a:pt x="27060" y="74980"/>
                </a:lnTo>
                <a:lnTo>
                  <a:pt x="27050" y="74980"/>
                </a:lnTo>
                <a:lnTo>
                  <a:pt x="27050" y="74990"/>
                </a:lnTo>
                <a:lnTo>
                  <a:pt x="27050" y="74980"/>
                </a:lnTo>
                <a:lnTo>
                  <a:pt x="27050" y="74970"/>
                </a:lnTo>
                <a:lnTo>
                  <a:pt x="27040" y="74980"/>
                </a:lnTo>
                <a:lnTo>
                  <a:pt x="27040" y="74970"/>
                </a:lnTo>
                <a:lnTo>
                  <a:pt x="27030" y="74970"/>
                </a:lnTo>
                <a:lnTo>
                  <a:pt x="27030" y="74960"/>
                </a:lnTo>
                <a:lnTo>
                  <a:pt x="27020" y="74960"/>
                </a:lnTo>
                <a:lnTo>
                  <a:pt x="27020" y="74950"/>
                </a:lnTo>
                <a:lnTo>
                  <a:pt x="27030" y="74950"/>
                </a:lnTo>
                <a:lnTo>
                  <a:pt x="27020" y="74950"/>
                </a:lnTo>
                <a:lnTo>
                  <a:pt x="27020" y="74940"/>
                </a:lnTo>
                <a:lnTo>
                  <a:pt x="27020" y="74930"/>
                </a:lnTo>
                <a:lnTo>
                  <a:pt x="27020" y="74920"/>
                </a:lnTo>
                <a:lnTo>
                  <a:pt x="27020" y="74910"/>
                </a:lnTo>
                <a:lnTo>
                  <a:pt x="27020" y="74900"/>
                </a:lnTo>
                <a:lnTo>
                  <a:pt x="27020" y="74890"/>
                </a:lnTo>
                <a:lnTo>
                  <a:pt x="27020" y="74880"/>
                </a:lnTo>
                <a:lnTo>
                  <a:pt x="27020" y="74870"/>
                </a:lnTo>
                <a:lnTo>
                  <a:pt x="27030" y="74870"/>
                </a:lnTo>
                <a:lnTo>
                  <a:pt x="27020" y="74870"/>
                </a:lnTo>
                <a:lnTo>
                  <a:pt x="27020" y="74860"/>
                </a:lnTo>
                <a:lnTo>
                  <a:pt x="27020" y="74850"/>
                </a:lnTo>
                <a:lnTo>
                  <a:pt x="27020" y="74840"/>
                </a:lnTo>
                <a:lnTo>
                  <a:pt x="27020" y="74830"/>
                </a:lnTo>
                <a:lnTo>
                  <a:pt x="27020" y="74840"/>
                </a:lnTo>
                <a:lnTo>
                  <a:pt x="27020" y="74830"/>
                </a:lnTo>
                <a:lnTo>
                  <a:pt x="27030" y="74830"/>
                </a:lnTo>
                <a:lnTo>
                  <a:pt x="27020" y="74830"/>
                </a:lnTo>
                <a:lnTo>
                  <a:pt x="27020" y="74820"/>
                </a:lnTo>
                <a:lnTo>
                  <a:pt x="27020" y="74810"/>
                </a:lnTo>
                <a:lnTo>
                  <a:pt x="27020" y="74800"/>
                </a:lnTo>
                <a:lnTo>
                  <a:pt x="27010" y="74800"/>
                </a:lnTo>
                <a:lnTo>
                  <a:pt x="27020" y="74790"/>
                </a:lnTo>
                <a:lnTo>
                  <a:pt x="27020" y="74780"/>
                </a:lnTo>
                <a:lnTo>
                  <a:pt x="27020" y="74770"/>
                </a:lnTo>
                <a:lnTo>
                  <a:pt x="27020" y="74760"/>
                </a:lnTo>
                <a:lnTo>
                  <a:pt x="27030" y="74760"/>
                </a:lnTo>
                <a:lnTo>
                  <a:pt x="27030" y="74750"/>
                </a:lnTo>
                <a:lnTo>
                  <a:pt x="27030" y="74740"/>
                </a:lnTo>
                <a:lnTo>
                  <a:pt x="27030" y="74730"/>
                </a:lnTo>
                <a:lnTo>
                  <a:pt x="27020" y="74730"/>
                </a:lnTo>
                <a:lnTo>
                  <a:pt x="27020" y="74720"/>
                </a:lnTo>
                <a:lnTo>
                  <a:pt x="27030" y="74720"/>
                </a:lnTo>
                <a:lnTo>
                  <a:pt x="27030" y="74710"/>
                </a:lnTo>
                <a:lnTo>
                  <a:pt x="27020" y="74710"/>
                </a:lnTo>
                <a:lnTo>
                  <a:pt x="27020" y="74700"/>
                </a:lnTo>
                <a:lnTo>
                  <a:pt x="27020" y="74690"/>
                </a:lnTo>
                <a:lnTo>
                  <a:pt x="27030" y="74690"/>
                </a:lnTo>
                <a:lnTo>
                  <a:pt x="27030" y="74680"/>
                </a:lnTo>
                <a:lnTo>
                  <a:pt x="27020" y="74680"/>
                </a:lnTo>
                <a:lnTo>
                  <a:pt x="27030" y="74670"/>
                </a:lnTo>
                <a:lnTo>
                  <a:pt x="27030" y="74680"/>
                </a:lnTo>
                <a:lnTo>
                  <a:pt x="27030" y="74670"/>
                </a:lnTo>
                <a:lnTo>
                  <a:pt x="27040" y="74670"/>
                </a:lnTo>
                <a:lnTo>
                  <a:pt x="27040" y="74660"/>
                </a:lnTo>
                <a:lnTo>
                  <a:pt x="27050" y="74660"/>
                </a:lnTo>
                <a:lnTo>
                  <a:pt x="27060" y="74660"/>
                </a:lnTo>
                <a:lnTo>
                  <a:pt x="27070" y="74660"/>
                </a:lnTo>
                <a:lnTo>
                  <a:pt x="27080" y="74650"/>
                </a:lnTo>
                <a:lnTo>
                  <a:pt x="27090" y="74640"/>
                </a:lnTo>
                <a:lnTo>
                  <a:pt x="27090" y="74630"/>
                </a:lnTo>
                <a:lnTo>
                  <a:pt x="27100" y="74630"/>
                </a:lnTo>
                <a:lnTo>
                  <a:pt x="27090" y="74620"/>
                </a:lnTo>
                <a:lnTo>
                  <a:pt x="27090" y="74610"/>
                </a:lnTo>
                <a:lnTo>
                  <a:pt x="27090" y="74600"/>
                </a:lnTo>
                <a:lnTo>
                  <a:pt x="27080" y="74590"/>
                </a:lnTo>
                <a:lnTo>
                  <a:pt x="27080" y="74580"/>
                </a:lnTo>
                <a:lnTo>
                  <a:pt x="27080" y="74590"/>
                </a:lnTo>
                <a:lnTo>
                  <a:pt x="27090" y="74580"/>
                </a:lnTo>
                <a:lnTo>
                  <a:pt x="27080" y="74570"/>
                </a:lnTo>
                <a:lnTo>
                  <a:pt x="27090" y="74560"/>
                </a:lnTo>
                <a:lnTo>
                  <a:pt x="27090" y="74550"/>
                </a:lnTo>
                <a:lnTo>
                  <a:pt x="27080" y="74550"/>
                </a:lnTo>
                <a:lnTo>
                  <a:pt x="27080" y="74540"/>
                </a:lnTo>
                <a:lnTo>
                  <a:pt x="27070" y="74540"/>
                </a:lnTo>
                <a:lnTo>
                  <a:pt x="27070" y="74530"/>
                </a:lnTo>
                <a:lnTo>
                  <a:pt x="27080" y="74530"/>
                </a:lnTo>
                <a:lnTo>
                  <a:pt x="27070" y="74530"/>
                </a:lnTo>
                <a:lnTo>
                  <a:pt x="27070" y="74520"/>
                </a:lnTo>
                <a:lnTo>
                  <a:pt x="27080" y="74520"/>
                </a:lnTo>
                <a:lnTo>
                  <a:pt x="27080" y="74510"/>
                </a:lnTo>
                <a:lnTo>
                  <a:pt x="27090" y="74520"/>
                </a:lnTo>
                <a:lnTo>
                  <a:pt x="27100" y="74520"/>
                </a:lnTo>
                <a:lnTo>
                  <a:pt x="27090" y="74520"/>
                </a:lnTo>
                <a:lnTo>
                  <a:pt x="27090" y="74510"/>
                </a:lnTo>
                <a:lnTo>
                  <a:pt x="27100" y="74510"/>
                </a:lnTo>
                <a:lnTo>
                  <a:pt x="27100" y="74500"/>
                </a:lnTo>
                <a:lnTo>
                  <a:pt x="27100" y="74510"/>
                </a:lnTo>
                <a:lnTo>
                  <a:pt x="27100" y="74520"/>
                </a:lnTo>
                <a:lnTo>
                  <a:pt x="27110" y="74520"/>
                </a:lnTo>
                <a:lnTo>
                  <a:pt x="27110" y="74530"/>
                </a:lnTo>
                <a:lnTo>
                  <a:pt x="27120" y="74530"/>
                </a:lnTo>
                <a:lnTo>
                  <a:pt x="27120" y="74540"/>
                </a:lnTo>
                <a:lnTo>
                  <a:pt x="27120" y="74550"/>
                </a:lnTo>
                <a:lnTo>
                  <a:pt x="27120" y="74560"/>
                </a:lnTo>
                <a:lnTo>
                  <a:pt x="27110" y="74560"/>
                </a:lnTo>
                <a:lnTo>
                  <a:pt x="27120" y="74580"/>
                </a:lnTo>
                <a:lnTo>
                  <a:pt x="27120" y="74590"/>
                </a:lnTo>
                <a:lnTo>
                  <a:pt x="27130" y="74590"/>
                </a:lnTo>
                <a:lnTo>
                  <a:pt x="27140" y="74590"/>
                </a:lnTo>
                <a:lnTo>
                  <a:pt x="27150" y="74590"/>
                </a:lnTo>
                <a:lnTo>
                  <a:pt x="27160" y="74600"/>
                </a:lnTo>
                <a:lnTo>
                  <a:pt x="27160" y="74610"/>
                </a:lnTo>
                <a:lnTo>
                  <a:pt x="27170" y="74610"/>
                </a:lnTo>
                <a:lnTo>
                  <a:pt x="27180" y="74610"/>
                </a:lnTo>
                <a:lnTo>
                  <a:pt x="27190" y="74610"/>
                </a:lnTo>
                <a:lnTo>
                  <a:pt x="27200" y="74610"/>
                </a:lnTo>
                <a:lnTo>
                  <a:pt x="27210" y="74610"/>
                </a:lnTo>
                <a:lnTo>
                  <a:pt x="27220" y="74610"/>
                </a:lnTo>
                <a:lnTo>
                  <a:pt x="27230" y="74600"/>
                </a:lnTo>
                <a:lnTo>
                  <a:pt x="27230" y="74590"/>
                </a:lnTo>
                <a:lnTo>
                  <a:pt x="27240" y="74590"/>
                </a:lnTo>
                <a:lnTo>
                  <a:pt x="27240" y="74580"/>
                </a:lnTo>
                <a:lnTo>
                  <a:pt x="27250" y="74580"/>
                </a:lnTo>
                <a:lnTo>
                  <a:pt x="27250" y="74570"/>
                </a:lnTo>
                <a:lnTo>
                  <a:pt x="27260" y="74570"/>
                </a:lnTo>
                <a:lnTo>
                  <a:pt x="27260" y="74560"/>
                </a:lnTo>
                <a:lnTo>
                  <a:pt x="27270" y="74560"/>
                </a:lnTo>
                <a:lnTo>
                  <a:pt x="27270" y="74570"/>
                </a:lnTo>
                <a:lnTo>
                  <a:pt x="27280" y="74570"/>
                </a:lnTo>
                <a:lnTo>
                  <a:pt x="27290" y="74570"/>
                </a:lnTo>
                <a:lnTo>
                  <a:pt x="27300" y="74560"/>
                </a:lnTo>
                <a:lnTo>
                  <a:pt x="27310" y="74550"/>
                </a:lnTo>
                <a:lnTo>
                  <a:pt x="27320" y="74550"/>
                </a:lnTo>
                <a:lnTo>
                  <a:pt x="27320" y="74540"/>
                </a:lnTo>
                <a:lnTo>
                  <a:pt x="27320" y="74530"/>
                </a:lnTo>
                <a:lnTo>
                  <a:pt x="27330" y="74530"/>
                </a:lnTo>
                <a:lnTo>
                  <a:pt x="27330" y="74520"/>
                </a:lnTo>
                <a:lnTo>
                  <a:pt x="27330" y="74510"/>
                </a:lnTo>
                <a:lnTo>
                  <a:pt x="27320" y="74510"/>
                </a:lnTo>
                <a:lnTo>
                  <a:pt x="27320" y="74500"/>
                </a:lnTo>
                <a:lnTo>
                  <a:pt x="27320" y="74490"/>
                </a:lnTo>
                <a:lnTo>
                  <a:pt x="27330" y="74490"/>
                </a:lnTo>
                <a:lnTo>
                  <a:pt x="27330" y="74480"/>
                </a:lnTo>
                <a:lnTo>
                  <a:pt x="27330" y="74470"/>
                </a:lnTo>
                <a:lnTo>
                  <a:pt x="27330" y="74460"/>
                </a:lnTo>
                <a:lnTo>
                  <a:pt x="27340" y="74460"/>
                </a:lnTo>
                <a:lnTo>
                  <a:pt x="27350" y="74460"/>
                </a:lnTo>
                <a:lnTo>
                  <a:pt x="27350" y="74470"/>
                </a:lnTo>
                <a:lnTo>
                  <a:pt x="27360" y="74470"/>
                </a:lnTo>
                <a:lnTo>
                  <a:pt x="27360" y="74480"/>
                </a:lnTo>
                <a:lnTo>
                  <a:pt x="27360" y="74470"/>
                </a:lnTo>
                <a:lnTo>
                  <a:pt x="27360" y="74480"/>
                </a:lnTo>
                <a:lnTo>
                  <a:pt x="27360" y="74490"/>
                </a:lnTo>
                <a:lnTo>
                  <a:pt x="27370" y="74490"/>
                </a:lnTo>
                <a:lnTo>
                  <a:pt x="27370" y="74500"/>
                </a:lnTo>
                <a:lnTo>
                  <a:pt x="27360" y="74500"/>
                </a:lnTo>
                <a:lnTo>
                  <a:pt x="27360" y="74510"/>
                </a:lnTo>
                <a:lnTo>
                  <a:pt x="27370" y="74510"/>
                </a:lnTo>
                <a:lnTo>
                  <a:pt x="27370" y="74520"/>
                </a:lnTo>
                <a:lnTo>
                  <a:pt x="27360" y="74520"/>
                </a:lnTo>
                <a:lnTo>
                  <a:pt x="27370" y="74520"/>
                </a:lnTo>
                <a:lnTo>
                  <a:pt x="27360" y="74520"/>
                </a:lnTo>
                <a:lnTo>
                  <a:pt x="27360" y="74530"/>
                </a:lnTo>
                <a:lnTo>
                  <a:pt x="27370" y="74530"/>
                </a:lnTo>
                <a:lnTo>
                  <a:pt x="27370" y="74540"/>
                </a:lnTo>
                <a:lnTo>
                  <a:pt x="27380" y="74550"/>
                </a:lnTo>
                <a:lnTo>
                  <a:pt x="27390" y="74550"/>
                </a:lnTo>
                <a:lnTo>
                  <a:pt x="27390" y="74560"/>
                </a:lnTo>
                <a:lnTo>
                  <a:pt x="27390" y="74570"/>
                </a:lnTo>
                <a:lnTo>
                  <a:pt x="27380" y="74570"/>
                </a:lnTo>
                <a:lnTo>
                  <a:pt x="27390" y="74570"/>
                </a:lnTo>
                <a:lnTo>
                  <a:pt x="27390" y="74580"/>
                </a:lnTo>
                <a:lnTo>
                  <a:pt x="27400" y="74580"/>
                </a:lnTo>
                <a:lnTo>
                  <a:pt x="27400" y="74590"/>
                </a:lnTo>
                <a:lnTo>
                  <a:pt x="27400" y="74600"/>
                </a:lnTo>
                <a:lnTo>
                  <a:pt x="27400" y="74610"/>
                </a:lnTo>
                <a:lnTo>
                  <a:pt x="27400" y="74620"/>
                </a:lnTo>
                <a:lnTo>
                  <a:pt x="27400" y="74630"/>
                </a:lnTo>
                <a:lnTo>
                  <a:pt x="27400" y="74640"/>
                </a:lnTo>
                <a:lnTo>
                  <a:pt x="27390" y="74640"/>
                </a:lnTo>
                <a:lnTo>
                  <a:pt x="27390" y="74650"/>
                </a:lnTo>
                <a:lnTo>
                  <a:pt x="27380" y="74650"/>
                </a:lnTo>
                <a:lnTo>
                  <a:pt x="27370" y="74650"/>
                </a:lnTo>
                <a:lnTo>
                  <a:pt x="27360" y="74660"/>
                </a:lnTo>
                <a:lnTo>
                  <a:pt x="27360" y="74670"/>
                </a:lnTo>
                <a:lnTo>
                  <a:pt x="27350" y="74670"/>
                </a:lnTo>
                <a:lnTo>
                  <a:pt x="27350" y="74680"/>
                </a:lnTo>
                <a:lnTo>
                  <a:pt x="27360" y="74680"/>
                </a:lnTo>
                <a:lnTo>
                  <a:pt x="27360" y="74690"/>
                </a:lnTo>
                <a:lnTo>
                  <a:pt x="27370" y="74690"/>
                </a:lnTo>
                <a:lnTo>
                  <a:pt x="27380" y="74700"/>
                </a:lnTo>
                <a:lnTo>
                  <a:pt x="27380" y="74710"/>
                </a:lnTo>
                <a:lnTo>
                  <a:pt x="27370" y="74710"/>
                </a:lnTo>
                <a:lnTo>
                  <a:pt x="27370" y="74720"/>
                </a:lnTo>
                <a:lnTo>
                  <a:pt x="27370" y="74730"/>
                </a:lnTo>
                <a:lnTo>
                  <a:pt x="27370" y="74740"/>
                </a:lnTo>
                <a:lnTo>
                  <a:pt x="27380" y="74740"/>
                </a:lnTo>
                <a:lnTo>
                  <a:pt x="27380" y="74750"/>
                </a:lnTo>
                <a:lnTo>
                  <a:pt x="27380" y="74760"/>
                </a:lnTo>
                <a:lnTo>
                  <a:pt x="27370" y="74760"/>
                </a:lnTo>
                <a:lnTo>
                  <a:pt x="27370" y="74770"/>
                </a:lnTo>
                <a:lnTo>
                  <a:pt x="27380" y="74770"/>
                </a:lnTo>
                <a:lnTo>
                  <a:pt x="27380" y="74780"/>
                </a:lnTo>
                <a:lnTo>
                  <a:pt x="27390" y="74780"/>
                </a:lnTo>
                <a:lnTo>
                  <a:pt x="27400" y="74780"/>
                </a:lnTo>
                <a:lnTo>
                  <a:pt x="27400" y="74790"/>
                </a:lnTo>
                <a:lnTo>
                  <a:pt x="27410" y="74790"/>
                </a:lnTo>
                <a:lnTo>
                  <a:pt x="27410" y="74800"/>
                </a:lnTo>
                <a:lnTo>
                  <a:pt x="27410" y="74810"/>
                </a:lnTo>
                <a:lnTo>
                  <a:pt x="27420" y="74810"/>
                </a:lnTo>
                <a:lnTo>
                  <a:pt x="27420" y="74820"/>
                </a:lnTo>
                <a:lnTo>
                  <a:pt x="27430" y="74830"/>
                </a:lnTo>
                <a:lnTo>
                  <a:pt x="27430" y="74840"/>
                </a:lnTo>
                <a:lnTo>
                  <a:pt x="27430" y="74850"/>
                </a:lnTo>
                <a:lnTo>
                  <a:pt x="27430" y="74860"/>
                </a:lnTo>
                <a:lnTo>
                  <a:pt x="27430" y="74870"/>
                </a:lnTo>
                <a:lnTo>
                  <a:pt x="27430" y="74880"/>
                </a:lnTo>
                <a:lnTo>
                  <a:pt x="27430" y="74890"/>
                </a:lnTo>
                <a:lnTo>
                  <a:pt x="27430" y="74900"/>
                </a:lnTo>
                <a:lnTo>
                  <a:pt x="27430" y="74910"/>
                </a:lnTo>
                <a:lnTo>
                  <a:pt x="27430" y="74920"/>
                </a:lnTo>
                <a:lnTo>
                  <a:pt x="27440" y="74920"/>
                </a:lnTo>
                <a:lnTo>
                  <a:pt x="27450" y="74920"/>
                </a:lnTo>
                <a:lnTo>
                  <a:pt x="27450" y="74930"/>
                </a:lnTo>
                <a:lnTo>
                  <a:pt x="27460" y="74930"/>
                </a:lnTo>
                <a:lnTo>
                  <a:pt x="27460" y="74920"/>
                </a:lnTo>
                <a:lnTo>
                  <a:pt x="27470" y="74920"/>
                </a:lnTo>
                <a:lnTo>
                  <a:pt x="27470" y="74910"/>
                </a:lnTo>
                <a:lnTo>
                  <a:pt x="27480" y="74910"/>
                </a:lnTo>
                <a:lnTo>
                  <a:pt x="27480" y="74900"/>
                </a:lnTo>
                <a:lnTo>
                  <a:pt x="27490" y="74900"/>
                </a:lnTo>
                <a:lnTo>
                  <a:pt x="27490" y="74890"/>
                </a:lnTo>
                <a:lnTo>
                  <a:pt x="27500" y="74890"/>
                </a:lnTo>
                <a:lnTo>
                  <a:pt x="27500" y="74880"/>
                </a:lnTo>
                <a:lnTo>
                  <a:pt x="27500" y="74870"/>
                </a:lnTo>
                <a:lnTo>
                  <a:pt x="27500" y="74860"/>
                </a:lnTo>
                <a:lnTo>
                  <a:pt x="27500" y="74850"/>
                </a:lnTo>
                <a:lnTo>
                  <a:pt x="27490" y="74850"/>
                </a:lnTo>
                <a:lnTo>
                  <a:pt x="27490" y="74840"/>
                </a:lnTo>
                <a:lnTo>
                  <a:pt x="27490" y="74830"/>
                </a:lnTo>
                <a:lnTo>
                  <a:pt x="27490" y="74820"/>
                </a:lnTo>
                <a:lnTo>
                  <a:pt x="27480" y="74810"/>
                </a:lnTo>
                <a:lnTo>
                  <a:pt x="27480" y="74800"/>
                </a:lnTo>
                <a:lnTo>
                  <a:pt x="27470" y="74800"/>
                </a:lnTo>
                <a:lnTo>
                  <a:pt x="27470" y="74790"/>
                </a:lnTo>
                <a:lnTo>
                  <a:pt x="27470" y="74780"/>
                </a:lnTo>
                <a:lnTo>
                  <a:pt x="27460" y="74780"/>
                </a:lnTo>
                <a:lnTo>
                  <a:pt x="27460" y="74770"/>
                </a:lnTo>
                <a:lnTo>
                  <a:pt x="27470" y="74760"/>
                </a:lnTo>
                <a:lnTo>
                  <a:pt x="27470" y="74750"/>
                </a:lnTo>
                <a:lnTo>
                  <a:pt x="27480" y="74750"/>
                </a:lnTo>
                <a:lnTo>
                  <a:pt x="27490" y="74750"/>
                </a:lnTo>
                <a:lnTo>
                  <a:pt x="27490" y="74740"/>
                </a:lnTo>
                <a:lnTo>
                  <a:pt x="27500" y="74740"/>
                </a:lnTo>
                <a:lnTo>
                  <a:pt x="27510" y="74740"/>
                </a:lnTo>
                <a:lnTo>
                  <a:pt x="27520" y="74730"/>
                </a:lnTo>
                <a:lnTo>
                  <a:pt x="27520" y="74740"/>
                </a:lnTo>
                <a:lnTo>
                  <a:pt x="27530" y="74730"/>
                </a:lnTo>
                <a:lnTo>
                  <a:pt x="27520" y="74730"/>
                </a:lnTo>
                <a:lnTo>
                  <a:pt x="27520" y="74720"/>
                </a:lnTo>
                <a:lnTo>
                  <a:pt x="27520" y="74710"/>
                </a:lnTo>
                <a:lnTo>
                  <a:pt x="27510" y="74700"/>
                </a:lnTo>
                <a:lnTo>
                  <a:pt x="27500" y="74700"/>
                </a:lnTo>
                <a:lnTo>
                  <a:pt x="27490" y="74700"/>
                </a:lnTo>
                <a:lnTo>
                  <a:pt x="27490" y="74710"/>
                </a:lnTo>
                <a:lnTo>
                  <a:pt x="27480" y="74720"/>
                </a:lnTo>
                <a:lnTo>
                  <a:pt x="27470" y="74720"/>
                </a:lnTo>
                <a:lnTo>
                  <a:pt x="27470" y="74710"/>
                </a:lnTo>
                <a:lnTo>
                  <a:pt x="27470" y="74700"/>
                </a:lnTo>
                <a:lnTo>
                  <a:pt x="27470" y="74690"/>
                </a:lnTo>
                <a:lnTo>
                  <a:pt x="27480" y="74690"/>
                </a:lnTo>
                <a:lnTo>
                  <a:pt x="27480" y="74680"/>
                </a:lnTo>
                <a:lnTo>
                  <a:pt x="27480" y="74670"/>
                </a:lnTo>
                <a:lnTo>
                  <a:pt x="27480" y="74660"/>
                </a:lnTo>
                <a:lnTo>
                  <a:pt x="27490" y="74650"/>
                </a:lnTo>
                <a:lnTo>
                  <a:pt x="27490" y="74640"/>
                </a:lnTo>
                <a:lnTo>
                  <a:pt x="27490" y="74630"/>
                </a:lnTo>
                <a:lnTo>
                  <a:pt x="27500" y="74620"/>
                </a:lnTo>
                <a:lnTo>
                  <a:pt x="27500" y="74610"/>
                </a:lnTo>
                <a:lnTo>
                  <a:pt x="27500" y="74600"/>
                </a:lnTo>
                <a:lnTo>
                  <a:pt x="27490" y="74600"/>
                </a:lnTo>
                <a:lnTo>
                  <a:pt x="27490" y="74590"/>
                </a:lnTo>
                <a:lnTo>
                  <a:pt x="27490" y="74580"/>
                </a:lnTo>
                <a:lnTo>
                  <a:pt x="27500" y="74580"/>
                </a:lnTo>
                <a:lnTo>
                  <a:pt x="27500" y="74570"/>
                </a:lnTo>
                <a:lnTo>
                  <a:pt x="27500" y="74560"/>
                </a:lnTo>
                <a:lnTo>
                  <a:pt x="27490" y="74560"/>
                </a:lnTo>
                <a:lnTo>
                  <a:pt x="27500" y="74560"/>
                </a:lnTo>
                <a:lnTo>
                  <a:pt x="27500" y="74550"/>
                </a:lnTo>
                <a:lnTo>
                  <a:pt x="27490" y="74550"/>
                </a:lnTo>
                <a:lnTo>
                  <a:pt x="27500" y="74540"/>
                </a:lnTo>
                <a:lnTo>
                  <a:pt x="27500" y="74530"/>
                </a:lnTo>
                <a:lnTo>
                  <a:pt x="27490" y="74530"/>
                </a:lnTo>
                <a:lnTo>
                  <a:pt x="27490" y="74520"/>
                </a:lnTo>
                <a:lnTo>
                  <a:pt x="27490" y="74510"/>
                </a:lnTo>
                <a:lnTo>
                  <a:pt x="27500" y="74510"/>
                </a:lnTo>
                <a:lnTo>
                  <a:pt x="27500" y="74500"/>
                </a:lnTo>
                <a:lnTo>
                  <a:pt x="27500" y="74490"/>
                </a:lnTo>
                <a:lnTo>
                  <a:pt x="27500" y="74500"/>
                </a:lnTo>
                <a:lnTo>
                  <a:pt x="27510" y="74500"/>
                </a:lnTo>
                <a:lnTo>
                  <a:pt x="27510" y="74510"/>
                </a:lnTo>
                <a:lnTo>
                  <a:pt x="27500" y="74510"/>
                </a:lnTo>
                <a:lnTo>
                  <a:pt x="27510" y="74510"/>
                </a:lnTo>
                <a:lnTo>
                  <a:pt x="27510" y="74520"/>
                </a:lnTo>
                <a:lnTo>
                  <a:pt x="27510" y="74530"/>
                </a:lnTo>
                <a:lnTo>
                  <a:pt x="27520" y="74540"/>
                </a:lnTo>
                <a:lnTo>
                  <a:pt x="27510" y="74540"/>
                </a:lnTo>
                <a:lnTo>
                  <a:pt x="27510" y="74550"/>
                </a:lnTo>
                <a:lnTo>
                  <a:pt x="27510" y="74560"/>
                </a:lnTo>
                <a:lnTo>
                  <a:pt x="27500" y="74560"/>
                </a:lnTo>
                <a:lnTo>
                  <a:pt x="27500" y="74570"/>
                </a:lnTo>
                <a:lnTo>
                  <a:pt x="27500" y="74580"/>
                </a:lnTo>
                <a:lnTo>
                  <a:pt x="27510" y="74590"/>
                </a:lnTo>
                <a:lnTo>
                  <a:pt x="27520" y="74590"/>
                </a:lnTo>
                <a:lnTo>
                  <a:pt x="27530" y="74590"/>
                </a:lnTo>
                <a:lnTo>
                  <a:pt x="27530" y="74580"/>
                </a:lnTo>
                <a:lnTo>
                  <a:pt x="27540" y="74580"/>
                </a:lnTo>
                <a:lnTo>
                  <a:pt x="27540" y="74570"/>
                </a:lnTo>
                <a:lnTo>
                  <a:pt x="27550" y="74570"/>
                </a:lnTo>
                <a:lnTo>
                  <a:pt x="27550" y="74560"/>
                </a:lnTo>
                <a:lnTo>
                  <a:pt x="27550" y="74550"/>
                </a:lnTo>
                <a:lnTo>
                  <a:pt x="27560" y="74550"/>
                </a:lnTo>
                <a:lnTo>
                  <a:pt x="27550" y="74550"/>
                </a:lnTo>
                <a:lnTo>
                  <a:pt x="27550" y="74540"/>
                </a:lnTo>
                <a:lnTo>
                  <a:pt x="27560" y="74540"/>
                </a:lnTo>
                <a:lnTo>
                  <a:pt x="27560" y="74530"/>
                </a:lnTo>
                <a:lnTo>
                  <a:pt x="27560" y="74520"/>
                </a:lnTo>
                <a:lnTo>
                  <a:pt x="27570" y="74520"/>
                </a:lnTo>
                <a:lnTo>
                  <a:pt x="27570" y="74510"/>
                </a:lnTo>
                <a:lnTo>
                  <a:pt x="27580" y="74500"/>
                </a:lnTo>
                <a:lnTo>
                  <a:pt x="27590" y="74500"/>
                </a:lnTo>
                <a:lnTo>
                  <a:pt x="27590" y="74490"/>
                </a:lnTo>
                <a:lnTo>
                  <a:pt x="27600" y="74490"/>
                </a:lnTo>
                <a:lnTo>
                  <a:pt x="27610" y="74480"/>
                </a:lnTo>
                <a:lnTo>
                  <a:pt x="27610" y="74470"/>
                </a:lnTo>
                <a:lnTo>
                  <a:pt x="27600" y="74470"/>
                </a:lnTo>
                <a:lnTo>
                  <a:pt x="27600" y="74460"/>
                </a:lnTo>
                <a:lnTo>
                  <a:pt x="27600" y="74450"/>
                </a:lnTo>
                <a:lnTo>
                  <a:pt x="27600" y="74440"/>
                </a:lnTo>
                <a:lnTo>
                  <a:pt x="27600" y="74430"/>
                </a:lnTo>
                <a:lnTo>
                  <a:pt x="27600" y="74420"/>
                </a:lnTo>
                <a:lnTo>
                  <a:pt x="27600" y="74410"/>
                </a:lnTo>
                <a:lnTo>
                  <a:pt x="27600" y="74400"/>
                </a:lnTo>
                <a:lnTo>
                  <a:pt x="27600" y="74390"/>
                </a:lnTo>
                <a:lnTo>
                  <a:pt x="27590" y="74390"/>
                </a:lnTo>
                <a:lnTo>
                  <a:pt x="27590" y="74380"/>
                </a:lnTo>
                <a:lnTo>
                  <a:pt x="27590" y="74370"/>
                </a:lnTo>
                <a:lnTo>
                  <a:pt x="27600" y="74360"/>
                </a:lnTo>
                <a:lnTo>
                  <a:pt x="27610" y="74350"/>
                </a:lnTo>
                <a:lnTo>
                  <a:pt x="27610" y="74340"/>
                </a:lnTo>
                <a:lnTo>
                  <a:pt x="27610" y="74350"/>
                </a:lnTo>
                <a:lnTo>
                  <a:pt x="27620" y="74350"/>
                </a:lnTo>
                <a:lnTo>
                  <a:pt x="27620" y="74340"/>
                </a:lnTo>
                <a:lnTo>
                  <a:pt x="27630" y="74340"/>
                </a:lnTo>
                <a:lnTo>
                  <a:pt x="27640" y="74340"/>
                </a:lnTo>
                <a:lnTo>
                  <a:pt x="27640" y="74330"/>
                </a:lnTo>
                <a:lnTo>
                  <a:pt x="27650" y="74330"/>
                </a:lnTo>
                <a:lnTo>
                  <a:pt x="27650" y="74320"/>
                </a:lnTo>
                <a:lnTo>
                  <a:pt x="27660" y="74320"/>
                </a:lnTo>
                <a:lnTo>
                  <a:pt x="27660" y="74330"/>
                </a:lnTo>
                <a:lnTo>
                  <a:pt x="27670" y="74320"/>
                </a:lnTo>
                <a:lnTo>
                  <a:pt x="27670" y="74310"/>
                </a:lnTo>
                <a:lnTo>
                  <a:pt x="27670" y="74300"/>
                </a:lnTo>
                <a:lnTo>
                  <a:pt x="27670" y="74290"/>
                </a:lnTo>
                <a:lnTo>
                  <a:pt x="27670" y="74280"/>
                </a:lnTo>
                <a:lnTo>
                  <a:pt x="27660" y="74270"/>
                </a:lnTo>
                <a:lnTo>
                  <a:pt x="27660" y="74260"/>
                </a:lnTo>
                <a:lnTo>
                  <a:pt x="27660" y="74250"/>
                </a:lnTo>
                <a:lnTo>
                  <a:pt x="27660" y="74240"/>
                </a:lnTo>
                <a:lnTo>
                  <a:pt x="27660" y="74230"/>
                </a:lnTo>
                <a:lnTo>
                  <a:pt x="27660" y="74220"/>
                </a:lnTo>
                <a:lnTo>
                  <a:pt x="27660" y="74210"/>
                </a:lnTo>
                <a:lnTo>
                  <a:pt x="27670" y="74200"/>
                </a:lnTo>
                <a:lnTo>
                  <a:pt x="27660" y="74190"/>
                </a:lnTo>
                <a:lnTo>
                  <a:pt x="27660" y="74180"/>
                </a:lnTo>
                <a:lnTo>
                  <a:pt x="27660" y="74170"/>
                </a:lnTo>
                <a:lnTo>
                  <a:pt x="27660" y="74160"/>
                </a:lnTo>
                <a:lnTo>
                  <a:pt x="27660" y="74150"/>
                </a:lnTo>
                <a:lnTo>
                  <a:pt x="27650" y="74140"/>
                </a:lnTo>
                <a:lnTo>
                  <a:pt x="27650" y="74130"/>
                </a:lnTo>
                <a:lnTo>
                  <a:pt x="27640" y="74120"/>
                </a:lnTo>
                <a:lnTo>
                  <a:pt x="27630" y="74110"/>
                </a:lnTo>
                <a:lnTo>
                  <a:pt x="27620" y="74110"/>
                </a:lnTo>
                <a:lnTo>
                  <a:pt x="27610" y="74100"/>
                </a:lnTo>
                <a:lnTo>
                  <a:pt x="27600" y="74100"/>
                </a:lnTo>
                <a:lnTo>
                  <a:pt x="27590" y="74100"/>
                </a:lnTo>
                <a:lnTo>
                  <a:pt x="27580" y="74110"/>
                </a:lnTo>
                <a:lnTo>
                  <a:pt x="27570" y="74110"/>
                </a:lnTo>
                <a:lnTo>
                  <a:pt x="27560" y="74110"/>
                </a:lnTo>
                <a:lnTo>
                  <a:pt x="27550" y="74110"/>
                </a:lnTo>
                <a:lnTo>
                  <a:pt x="27550" y="74120"/>
                </a:lnTo>
                <a:lnTo>
                  <a:pt x="27550" y="74130"/>
                </a:lnTo>
                <a:lnTo>
                  <a:pt x="27540" y="74130"/>
                </a:lnTo>
                <a:lnTo>
                  <a:pt x="27530" y="74130"/>
                </a:lnTo>
                <a:lnTo>
                  <a:pt x="27520" y="74130"/>
                </a:lnTo>
                <a:lnTo>
                  <a:pt x="27520" y="74120"/>
                </a:lnTo>
                <a:lnTo>
                  <a:pt x="27510" y="74120"/>
                </a:lnTo>
                <a:lnTo>
                  <a:pt x="27500" y="74120"/>
                </a:lnTo>
                <a:lnTo>
                  <a:pt x="27500" y="74110"/>
                </a:lnTo>
                <a:lnTo>
                  <a:pt x="27490" y="74110"/>
                </a:lnTo>
                <a:lnTo>
                  <a:pt x="27480" y="74100"/>
                </a:lnTo>
                <a:lnTo>
                  <a:pt x="27480" y="74090"/>
                </a:lnTo>
                <a:lnTo>
                  <a:pt x="27480" y="74080"/>
                </a:lnTo>
                <a:lnTo>
                  <a:pt x="27480" y="74070"/>
                </a:lnTo>
                <a:lnTo>
                  <a:pt x="27470" y="74070"/>
                </a:lnTo>
                <a:lnTo>
                  <a:pt x="27470" y="74060"/>
                </a:lnTo>
                <a:lnTo>
                  <a:pt x="27460" y="74050"/>
                </a:lnTo>
                <a:lnTo>
                  <a:pt x="27460" y="74040"/>
                </a:lnTo>
                <a:lnTo>
                  <a:pt x="27460" y="74030"/>
                </a:lnTo>
                <a:lnTo>
                  <a:pt x="27470" y="74030"/>
                </a:lnTo>
                <a:lnTo>
                  <a:pt x="27470" y="74020"/>
                </a:lnTo>
                <a:lnTo>
                  <a:pt x="27470" y="74010"/>
                </a:lnTo>
                <a:lnTo>
                  <a:pt x="27470" y="74000"/>
                </a:lnTo>
                <a:lnTo>
                  <a:pt x="27470" y="73990"/>
                </a:lnTo>
                <a:lnTo>
                  <a:pt x="27470" y="73980"/>
                </a:lnTo>
                <a:lnTo>
                  <a:pt x="27470" y="73970"/>
                </a:lnTo>
                <a:lnTo>
                  <a:pt x="27460" y="73970"/>
                </a:lnTo>
                <a:lnTo>
                  <a:pt x="27460" y="73960"/>
                </a:lnTo>
                <a:lnTo>
                  <a:pt x="27450" y="73950"/>
                </a:lnTo>
                <a:lnTo>
                  <a:pt x="27450" y="73940"/>
                </a:lnTo>
                <a:lnTo>
                  <a:pt x="27450" y="73930"/>
                </a:lnTo>
                <a:lnTo>
                  <a:pt x="27450" y="73920"/>
                </a:lnTo>
                <a:lnTo>
                  <a:pt x="27450" y="73910"/>
                </a:lnTo>
                <a:lnTo>
                  <a:pt x="27450" y="73900"/>
                </a:lnTo>
                <a:lnTo>
                  <a:pt x="27450" y="73890"/>
                </a:lnTo>
                <a:lnTo>
                  <a:pt x="27440" y="73890"/>
                </a:lnTo>
                <a:lnTo>
                  <a:pt x="27440" y="73880"/>
                </a:lnTo>
                <a:lnTo>
                  <a:pt x="27430" y="73880"/>
                </a:lnTo>
                <a:lnTo>
                  <a:pt x="27430" y="73870"/>
                </a:lnTo>
                <a:lnTo>
                  <a:pt x="27430" y="73860"/>
                </a:lnTo>
                <a:lnTo>
                  <a:pt x="27430" y="73850"/>
                </a:lnTo>
                <a:lnTo>
                  <a:pt x="27430" y="73840"/>
                </a:lnTo>
                <a:lnTo>
                  <a:pt x="27430" y="73830"/>
                </a:lnTo>
                <a:lnTo>
                  <a:pt x="27440" y="73830"/>
                </a:lnTo>
                <a:lnTo>
                  <a:pt x="27440" y="73820"/>
                </a:lnTo>
                <a:lnTo>
                  <a:pt x="27440" y="73800"/>
                </a:lnTo>
                <a:lnTo>
                  <a:pt x="27440" y="73790"/>
                </a:lnTo>
                <a:lnTo>
                  <a:pt x="27440" y="73780"/>
                </a:lnTo>
                <a:lnTo>
                  <a:pt x="27440" y="73770"/>
                </a:lnTo>
                <a:lnTo>
                  <a:pt x="27440" y="73760"/>
                </a:lnTo>
                <a:lnTo>
                  <a:pt x="27430" y="73760"/>
                </a:lnTo>
                <a:lnTo>
                  <a:pt x="27430" y="73750"/>
                </a:lnTo>
                <a:lnTo>
                  <a:pt x="27430" y="73740"/>
                </a:lnTo>
                <a:lnTo>
                  <a:pt x="27430" y="73730"/>
                </a:lnTo>
                <a:lnTo>
                  <a:pt x="27430" y="73720"/>
                </a:lnTo>
                <a:lnTo>
                  <a:pt x="27430" y="73710"/>
                </a:lnTo>
                <a:lnTo>
                  <a:pt x="27430" y="73690"/>
                </a:lnTo>
                <a:lnTo>
                  <a:pt x="27430" y="73680"/>
                </a:lnTo>
                <a:lnTo>
                  <a:pt x="27430" y="73660"/>
                </a:lnTo>
                <a:lnTo>
                  <a:pt x="27430" y="73650"/>
                </a:lnTo>
                <a:lnTo>
                  <a:pt x="27430" y="73640"/>
                </a:lnTo>
                <a:lnTo>
                  <a:pt x="27430" y="73630"/>
                </a:lnTo>
                <a:lnTo>
                  <a:pt x="27430" y="73620"/>
                </a:lnTo>
                <a:lnTo>
                  <a:pt x="27430" y="73610"/>
                </a:lnTo>
                <a:lnTo>
                  <a:pt x="27430" y="73600"/>
                </a:lnTo>
                <a:lnTo>
                  <a:pt x="27420" y="73590"/>
                </a:lnTo>
                <a:lnTo>
                  <a:pt x="27430" y="73580"/>
                </a:lnTo>
                <a:lnTo>
                  <a:pt x="27430" y="73570"/>
                </a:lnTo>
                <a:lnTo>
                  <a:pt x="27430" y="73560"/>
                </a:lnTo>
                <a:lnTo>
                  <a:pt x="27430" y="73550"/>
                </a:lnTo>
                <a:lnTo>
                  <a:pt x="27430" y="73540"/>
                </a:lnTo>
                <a:lnTo>
                  <a:pt x="27420" y="73530"/>
                </a:lnTo>
                <a:lnTo>
                  <a:pt x="27420" y="73520"/>
                </a:lnTo>
                <a:lnTo>
                  <a:pt x="27410" y="73510"/>
                </a:lnTo>
                <a:lnTo>
                  <a:pt x="27400" y="73490"/>
                </a:lnTo>
                <a:lnTo>
                  <a:pt x="27380" y="73460"/>
                </a:lnTo>
                <a:lnTo>
                  <a:pt x="27360" y="73440"/>
                </a:lnTo>
                <a:lnTo>
                  <a:pt x="27340" y="73420"/>
                </a:lnTo>
                <a:lnTo>
                  <a:pt x="27330" y="73400"/>
                </a:lnTo>
                <a:lnTo>
                  <a:pt x="27320" y="73390"/>
                </a:lnTo>
                <a:lnTo>
                  <a:pt x="27310" y="73390"/>
                </a:lnTo>
                <a:lnTo>
                  <a:pt x="27300" y="73380"/>
                </a:lnTo>
                <a:lnTo>
                  <a:pt x="27300" y="73370"/>
                </a:lnTo>
                <a:lnTo>
                  <a:pt x="27300" y="73360"/>
                </a:lnTo>
                <a:lnTo>
                  <a:pt x="27310" y="73360"/>
                </a:lnTo>
                <a:lnTo>
                  <a:pt x="27320" y="73360"/>
                </a:lnTo>
                <a:lnTo>
                  <a:pt x="27320" y="73350"/>
                </a:lnTo>
                <a:lnTo>
                  <a:pt x="27320" y="73330"/>
                </a:lnTo>
                <a:lnTo>
                  <a:pt x="27310" y="73310"/>
                </a:lnTo>
                <a:lnTo>
                  <a:pt x="27300" y="73280"/>
                </a:lnTo>
                <a:lnTo>
                  <a:pt x="27280" y="73260"/>
                </a:lnTo>
                <a:lnTo>
                  <a:pt x="27270" y="73250"/>
                </a:lnTo>
                <a:lnTo>
                  <a:pt x="27260" y="73240"/>
                </a:lnTo>
                <a:lnTo>
                  <a:pt x="27250" y="73230"/>
                </a:lnTo>
                <a:lnTo>
                  <a:pt x="27250" y="73220"/>
                </a:lnTo>
                <a:lnTo>
                  <a:pt x="27240" y="73210"/>
                </a:lnTo>
                <a:lnTo>
                  <a:pt x="27240" y="73190"/>
                </a:lnTo>
                <a:lnTo>
                  <a:pt x="27250" y="73180"/>
                </a:lnTo>
                <a:lnTo>
                  <a:pt x="27270" y="73190"/>
                </a:lnTo>
                <a:lnTo>
                  <a:pt x="27280" y="73200"/>
                </a:lnTo>
                <a:lnTo>
                  <a:pt x="27290" y="73200"/>
                </a:lnTo>
                <a:lnTo>
                  <a:pt x="27310" y="73190"/>
                </a:lnTo>
                <a:lnTo>
                  <a:pt x="27310" y="73170"/>
                </a:lnTo>
                <a:lnTo>
                  <a:pt x="27320" y="73150"/>
                </a:lnTo>
                <a:lnTo>
                  <a:pt x="27320" y="73120"/>
                </a:lnTo>
                <a:lnTo>
                  <a:pt x="27310" y="73100"/>
                </a:lnTo>
                <a:lnTo>
                  <a:pt x="27300" y="73080"/>
                </a:lnTo>
                <a:lnTo>
                  <a:pt x="27290" y="73060"/>
                </a:lnTo>
                <a:lnTo>
                  <a:pt x="27270" y="73040"/>
                </a:lnTo>
                <a:lnTo>
                  <a:pt x="27260" y="73030"/>
                </a:lnTo>
                <a:lnTo>
                  <a:pt x="27240" y="73020"/>
                </a:lnTo>
                <a:lnTo>
                  <a:pt x="27240" y="73010"/>
                </a:lnTo>
                <a:lnTo>
                  <a:pt x="27230" y="73000"/>
                </a:lnTo>
                <a:lnTo>
                  <a:pt x="27210" y="72980"/>
                </a:lnTo>
                <a:lnTo>
                  <a:pt x="27190" y="72960"/>
                </a:lnTo>
                <a:lnTo>
                  <a:pt x="27180" y="72950"/>
                </a:lnTo>
                <a:lnTo>
                  <a:pt x="27170" y="72930"/>
                </a:lnTo>
                <a:lnTo>
                  <a:pt x="27160" y="72930"/>
                </a:lnTo>
                <a:lnTo>
                  <a:pt x="27150" y="72930"/>
                </a:lnTo>
                <a:lnTo>
                  <a:pt x="27140" y="72920"/>
                </a:lnTo>
                <a:lnTo>
                  <a:pt x="27140" y="72910"/>
                </a:lnTo>
                <a:lnTo>
                  <a:pt x="27150" y="72900"/>
                </a:lnTo>
                <a:lnTo>
                  <a:pt x="27140" y="72900"/>
                </a:lnTo>
                <a:lnTo>
                  <a:pt x="27130" y="72890"/>
                </a:lnTo>
                <a:lnTo>
                  <a:pt x="27120" y="72880"/>
                </a:lnTo>
                <a:lnTo>
                  <a:pt x="27120" y="72870"/>
                </a:lnTo>
                <a:lnTo>
                  <a:pt x="27120" y="72860"/>
                </a:lnTo>
                <a:lnTo>
                  <a:pt x="27120" y="72850"/>
                </a:lnTo>
                <a:lnTo>
                  <a:pt x="27120" y="72840"/>
                </a:lnTo>
                <a:lnTo>
                  <a:pt x="27120" y="72830"/>
                </a:lnTo>
                <a:lnTo>
                  <a:pt x="27130" y="72820"/>
                </a:lnTo>
                <a:lnTo>
                  <a:pt x="27120" y="72820"/>
                </a:lnTo>
                <a:lnTo>
                  <a:pt x="27110" y="72800"/>
                </a:lnTo>
                <a:lnTo>
                  <a:pt x="27100" y="72780"/>
                </a:lnTo>
                <a:lnTo>
                  <a:pt x="27090" y="72770"/>
                </a:lnTo>
                <a:lnTo>
                  <a:pt x="27070" y="72750"/>
                </a:lnTo>
                <a:lnTo>
                  <a:pt x="27040" y="72730"/>
                </a:lnTo>
                <a:lnTo>
                  <a:pt x="27030" y="72720"/>
                </a:lnTo>
                <a:lnTo>
                  <a:pt x="26990" y="72690"/>
                </a:lnTo>
                <a:lnTo>
                  <a:pt x="26930" y="72650"/>
                </a:lnTo>
                <a:lnTo>
                  <a:pt x="26890" y="72620"/>
                </a:lnTo>
                <a:lnTo>
                  <a:pt x="26890" y="72610"/>
                </a:lnTo>
                <a:lnTo>
                  <a:pt x="26870" y="72600"/>
                </a:lnTo>
                <a:lnTo>
                  <a:pt x="26840" y="72580"/>
                </a:lnTo>
                <a:lnTo>
                  <a:pt x="26810" y="72560"/>
                </a:lnTo>
                <a:lnTo>
                  <a:pt x="26770" y="72540"/>
                </a:lnTo>
                <a:lnTo>
                  <a:pt x="26760" y="72530"/>
                </a:lnTo>
                <a:lnTo>
                  <a:pt x="26750" y="72520"/>
                </a:lnTo>
                <a:lnTo>
                  <a:pt x="26740" y="72510"/>
                </a:lnTo>
                <a:lnTo>
                  <a:pt x="26730" y="72510"/>
                </a:lnTo>
                <a:lnTo>
                  <a:pt x="26720" y="72500"/>
                </a:lnTo>
                <a:lnTo>
                  <a:pt x="26690" y="72480"/>
                </a:lnTo>
                <a:lnTo>
                  <a:pt x="26650" y="72460"/>
                </a:lnTo>
                <a:lnTo>
                  <a:pt x="26580" y="72430"/>
                </a:lnTo>
                <a:lnTo>
                  <a:pt x="26540" y="72410"/>
                </a:lnTo>
                <a:lnTo>
                  <a:pt x="26510" y="72400"/>
                </a:lnTo>
                <a:lnTo>
                  <a:pt x="26480" y="72380"/>
                </a:lnTo>
                <a:lnTo>
                  <a:pt x="26450" y="72380"/>
                </a:lnTo>
                <a:lnTo>
                  <a:pt x="26420" y="72370"/>
                </a:lnTo>
                <a:lnTo>
                  <a:pt x="26410" y="72360"/>
                </a:lnTo>
                <a:lnTo>
                  <a:pt x="26380" y="72360"/>
                </a:lnTo>
                <a:lnTo>
                  <a:pt x="26360" y="72360"/>
                </a:lnTo>
                <a:lnTo>
                  <a:pt x="26350" y="72360"/>
                </a:lnTo>
                <a:lnTo>
                  <a:pt x="26340" y="72350"/>
                </a:lnTo>
                <a:lnTo>
                  <a:pt x="26310" y="72320"/>
                </a:lnTo>
                <a:lnTo>
                  <a:pt x="26290" y="72320"/>
                </a:lnTo>
                <a:lnTo>
                  <a:pt x="26280" y="72300"/>
                </a:lnTo>
                <a:lnTo>
                  <a:pt x="26270" y="72280"/>
                </a:lnTo>
                <a:lnTo>
                  <a:pt x="26260" y="72270"/>
                </a:lnTo>
                <a:lnTo>
                  <a:pt x="26260" y="72260"/>
                </a:lnTo>
                <a:lnTo>
                  <a:pt x="26250" y="72240"/>
                </a:lnTo>
                <a:lnTo>
                  <a:pt x="26220" y="72190"/>
                </a:lnTo>
                <a:lnTo>
                  <a:pt x="26210" y="72170"/>
                </a:lnTo>
                <a:lnTo>
                  <a:pt x="26200" y="72170"/>
                </a:lnTo>
                <a:lnTo>
                  <a:pt x="26200" y="72160"/>
                </a:lnTo>
                <a:lnTo>
                  <a:pt x="26150" y="72120"/>
                </a:lnTo>
                <a:lnTo>
                  <a:pt x="26140" y="72100"/>
                </a:lnTo>
                <a:lnTo>
                  <a:pt x="26140" y="72070"/>
                </a:lnTo>
                <a:lnTo>
                  <a:pt x="26150" y="72070"/>
                </a:lnTo>
                <a:lnTo>
                  <a:pt x="26160" y="72070"/>
                </a:lnTo>
                <a:lnTo>
                  <a:pt x="26170" y="72050"/>
                </a:lnTo>
                <a:lnTo>
                  <a:pt x="26170" y="72040"/>
                </a:lnTo>
                <a:lnTo>
                  <a:pt x="26170" y="72030"/>
                </a:lnTo>
                <a:lnTo>
                  <a:pt x="26170" y="72040"/>
                </a:lnTo>
                <a:lnTo>
                  <a:pt x="26180" y="72040"/>
                </a:lnTo>
                <a:lnTo>
                  <a:pt x="26190" y="72020"/>
                </a:lnTo>
                <a:lnTo>
                  <a:pt x="26190" y="72010"/>
                </a:lnTo>
                <a:lnTo>
                  <a:pt x="26180" y="72000"/>
                </a:lnTo>
                <a:lnTo>
                  <a:pt x="26190" y="71980"/>
                </a:lnTo>
                <a:lnTo>
                  <a:pt x="26180" y="71960"/>
                </a:lnTo>
                <a:lnTo>
                  <a:pt x="26170" y="71950"/>
                </a:lnTo>
                <a:lnTo>
                  <a:pt x="26160" y="71940"/>
                </a:lnTo>
                <a:lnTo>
                  <a:pt x="26170" y="71940"/>
                </a:lnTo>
                <a:lnTo>
                  <a:pt x="26160" y="71910"/>
                </a:lnTo>
                <a:lnTo>
                  <a:pt x="26150" y="71910"/>
                </a:lnTo>
                <a:lnTo>
                  <a:pt x="26150" y="71890"/>
                </a:lnTo>
                <a:lnTo>
                  <a:pt x="26150" y="71880"/>
                </a:lnTo>
                <a:lnTo>
                  <a:pt x="26140" y="71870"/>
                </a:lnTo>
                <a:lnTo>
                  <a:pt x="26150" y="71860"/>
                </a:lnTo>
                <a:lnTo>
                  <a:pt x="26150" y="71850"/>
                </a:lnTo>
                <a:lnTo>
                  <a:pt x="26150" y="71840"/>
                </a:lnTo>
                <a:lnTo>
                  <a:pt x="26160" y="71830"/>
                </a:lnTo>
                <a:lnTo>
                  <a:pt x="26160" y="71820"/>
                </a:lnTo>
                <a:lnTo>
                  <a:pt x="26160" y="71810"/>
                </a:lnTo>
                <a:lnTo>
                  <a:pt x="26150" y="71800"/>
                </a:lnTo>
                <a:lnTo>
                  <a:pt x="26150" y="71790"/>
                </a:lnTo>
                <a:lnTo>
                  <a:pt x="26160" y="71790"/>
                </a:lnTo>
                <a:lnTo>
                  <a:pt x="26170" y="71780"/>
                </a:lnTo>
                <a:lnTo>
                  <a:pt x="26170" y="71770"/>
                </a:lnTo>
                <a:lnTo>
                  <a:pt x="26170" y="71760"/>
                </a:lnTo>
                <a:lnTo>
                  <a:pt x="26170" y="71750"/>
                </a:lnTo>
                <a:lnTo>
                  <a:pt x="26160" y="71730"/>
                </a:lnTo>
                <a:lnTo>
                  <a:pt x="26170" y="71720"/>
                </a:lnTo>
                <a:lnTo>
                  <a:pt x="26160" y="71710"/>
                </a:lnTo>
                <a:lnTo>
                  <a:pt x="26160" y="71700"/>
                </a:lnTo>
                <a:lnTo>
                  <a:pt x="26150" y="71690"/>
                </a:lnTo>
                <a:lnTo>
                  <a:pt x="26150" y="71680"/>
                </a:lnTo>
                <a:lnTo>
                  <a:pt x="26150" y="71670"/>
                </a:lnTo>
                <a:lnTo>
                  <a:pt x="26150" y="71660"/>
                </a:lnTo>
                <a:lnTo>
                  <a:pt x="26160" y="71660"/>
                </a:lnTo>
                <a:lnTo>
                  <a:pt x="26160" y="71650"/>
                </a:lnTo>
                <a:lnTo>
                  <a:pt x="26170" y="71650"/>
                </a:lnTo>
                <a:lnTo>
                  <a:pt x="26170" y="71660"/>
                </a:lnTo>
                <a:lnTo>
                  <a:pt x="26180" y="71660"/>
                </a:lnTo>
                <a:lnTo>
                  <a:pt x="26190" y="71660"/>
                </a:lnTo>
                <a:lnTo>
                  <a:pt x="26190" y="71650"/>
                </a:lnTo>
                <a:lnTo>
                  <a:pt x="26200" y="71640"/>
                </a:lnTo>
                <a:lnTo>
                  <a:pt x="26200" y="71630"/>
                </a:lnTo>
                <a:lnTo>
                  <a:pt x="26200" y="71620"/>
                </a:lnTo>
                <a:lnTo>
                  <a:pt x="26200" y="71610"/>
                </a:lnTo>
                <a:lnTo>
                  <a:pt x="26190" y="71610"/>
                </a:lnTo>
                <a:lnTo>
                  <a:pt x="26190" y="71600"/>
                </a:lnTo>
                <a:lnTo>
                  <a:pt x="26180" y="71600"/>
                </a:lnTo>
                <a:lnTo>
                  <a:pt x="26190" y="71590"/>
                </a:lnTo>
                <a:lnTo>
                  <a:pt x="26190" y="71580"/>
                </a:lnTo>
                <a:lnTo>
                  <a:pt x="26190" y="71570"/>
                </a:lnTo>
                <a:lnTo>
                  <a:pt x="26180" y="71570"/>
                </a:lnTo>
                <a:lnTo>
                  <a:pt x="26180" y="71560"/>
                </a:lnTo>
                <a:lnTo>
                  <a:pt x="26180" y="71550"/>
                </a:lnTo>
                <a:lnTo>
                  <a:pt x="26170" y="71550"/>
                </a:lnTo>
                <a:lnTo>
                  <a:pt x="26180" y="71540"/>
                </a:lnTo>
                <a:lnTo>
                  <a:pt x="26170" y="71540"/>
                </a:lnTo>
                <a:lnTo>
                  <a:pt x="26160" y="71530"/>
                </a:lnTo>
                <a:lnTo>
                  <a:pt x="26160" y="71520"/>
                </a:lnTo>
                <a:lnTo>
                  <a:pt x="26170" y="71520"/>
                </a:lnTo>
                <a:lnTo>
                  <a:pt x="26160" y="71510"/>
                </a:lnTo>
                <a:lnTo>
                  <a:pt x="26160" y="71500"/>
                </a:lnTo>
                <a:lnTo>
                  <a:pt x="26160" y="71490"/>
                </a:lnTo>
                <a:lnTo>
                  <a:pt x="26160" y="71480"/>
                </a:lnTo>
                <a:lnTo>
                  <a:pt x="26170" y="71470"/>
                </a:lnTo>
                <a:lnTo>
                  <a:pt x="26160" y="71460"/>
                </a:lnTo>
                <a:lnTo>
                  <a:pt x="26160" y="71450"/>
                </a:lnTo>
                <a:lnTo>
                  <a:pt x="26170" y="71440"/>
                </a:lnTo>
                <a:lnTo>
                  <a:pt x="26180" y="71440"/>
                </a:lnTo>
                <a:lnTo>
                  <a:pt x="26190" y="71440"/>
                </a:lnTo>
                <a:lnTo>
                  <a:pt x="26190" y="71430"/>
                </a:lnTo>
                <a:lnTo>
                  <a:pt x="26190" y="71420"/>
                </a:lnTo>
                <a:lnTo>
                  <a:pt x="26200" y="71420"/>
                </a:lnTo>
                <a:lnTo>
                  <a:pt x="26200" y="71410"/>
                </a:lnTo>
                <a:lnTo>
                  <a:pt x="26200" y="71400"/>
                </a:lnTo>
                <a:lnTo>
                  <a:pt x="26210" y="71390"/>
                </a:lnTo>
                <a:lnTo>
                  <a:pt x="26210" y="71380"/>
                </a:lnTo>
                <a:lnTo>
                  <a:pt x="26210" y="71370"/>
                </a:lnTo>
                <a:lnTo>
                  <a:pt x="26220" y="71360"/>
                </a:lnTo>
                <a:lnTo>
                  <a:pt x="26230" y="71370"/>
                </a:lnTo>
                <a:lnTo>
                  <a:pt x="26230" y="71360"/>
                </a:lnTo>
                <a:lnTo>
                  <a:pt x="26240" y="71360"/>
                </a:lnTo>
                <a:lnTo>
                  <a:pt x="26250" y="71350"/>
                </a:lnTo>
                <a:lnTo>
                  <a:pt x="26250" y="71340"/>
                </a:lnTo>
                <a:lnTo>
                  <a:pt x="26250" y="71330"/>
                </a:lnTo>
                <a:lnTo>
                  <a:pt x="26250" y="71320"/>
                </a:lnTo>
                <a:lnTo>
                  <a:pt x="26250" y="71310"/>
                </a:lnTo>
                <a:lnTo>
                  <a:pt x="26250" y="71300"/>
                </a:lnTo>
                <a:lnTo>
                  <a:pt x="26250" y="71290"/>
                </a:lnTo>
                <a:lnTo>
                  <a:pt x="26250" y="71280"/>
                </a:lnTo>
                <a:lnTo>
                  <a:pt x="26260" y="71270"/>
                </a:lnTo>
                <a:lnTo>
                  <a:pt x="26250" y="71270"/>
                </a:lnTo>
                <a:lnTo>
                  <a:pt x="26250" y="71260"/>
                </a:lnTo>
                <a:lnTo>
                  <a:pt x="26240" y="71250"/>
                </a:lnTo>
                <a:lnTo>
                  <a:pt x="26240" y="71240"/>
                </a:lnTo>
                <a:lnTo>
                  <a:pt x="26250" y="71230"/>
                </a:lnTo>
                <a:lnTo>
                  <a:pt x="26260" y="71230"/>
                </a:lnTo>
                <a:lnTo>
                  <a:pt x="26270" y="71230"/>
                </a:lnTo>
                <a:lnTo>
                  <a:pt x="26280" y="71230"/>
                </a:lnTo>
                <a:lnTo>
                  <a:pt x="26280" y="71220"/>
                </a:lnTo>
                <a:lnTo>
                  <a:pt x="26280" y="71210"/>
                </a:lnTo>
                <a:lnTo>
                  <a:pt x="26280" y="71200"/>
                </a:lnTo>
                <a:lnTo>
                  <a:pt x="26280" y="71190"/>
                </a:lnTo>
                <a:lnTo>
                  <a:pt x="26280" y="71180"/>
                </a:lnTo>
                <a:lnTo>
                  <a:pt x="26270" y="71170"/>
                </a:lnTo>
                <a:lnTo>
                  <a:pt x="26270" y="71160"/>
                </a:lnTo>
                <a:lnTo>
                  <a:pt x="26270" y="71150"/>
                </a:lnTo>
                <a:lnTo>
                  <a:pt x="26260" y="71150"/>
                </a:lnTo>
                <a:lnTo>
                  <a:pt x="26260" y="71140"/>
                </a:lnTo>
                <a:lnTo>
                  <a:pt x="26250" y="71130"/>
                </a:lnTo>
                <a:lnTo>
                  <a:pt x="26250" y="71120"/>
                </a:lnTo>
                <a:lnTo>
                  <a:pt x="26240" y="71120"/>
                </a:lnTo>
                <a:lnTo>
                  <a:pt x="26240" y="71110"/>
                </a:lnTo>
                <a:lnTo>
                  <a:pt x="26230" y="71110"/>
                </a:lnTo>
                <a:lnTo>
                  <a:pt x="26230" y="71100"/>
                </a:lnTo>
                <a:lnTo>
                  <a:pt x="26230" y="71090"/>
                </a:lnTo>
                <a:lnTo>
                  <a:pt x="26220" y="71090"/>
                </a:lnTo>
                <a:lnTo>
                  <a:pt x="26210" y="71070"/>
                </a:lnTo>
                <a:lnTo>
                  <a:pt x="26200" y="71070"/>
                </a:lnTo>
                <a:lnTo>
                  <a:pt x="26200" y="71060"/>
                </a:lnTo>
                <a:lnTo>
                  <a:pt x="26190" y="71060"/>
                </a:lnTo>
                <a:lnTo>
                  <a:pt x="26190" y="71050"/>
                </a:lnTo>
                <a:lnTo>
                  <a:pt x="26180" y="71040"/>
                </a:lnTo>
                <a:lnTo>
                  <a:pt x="26170" y="71040"/>
                </a:lnTo>
                <a:lnTo>
                  <a:pt x="26170" y="71030"/>
                </a:lnTo>
                <a:lnTo>
                  <a:pt x="26160" y="71030"/>
                </a:lnTo>
                <a:lnTo>
                  <a:pt x="26160" y="71020"/>
                </a:lnTo>
                <a:lnTo>
                  <a:pt x="26150" y="71020"/>
                </a:lnTo>
                <a:lnTo>
                  <a:pt x="26140" y="71010"/>
                </a:lnTo>
                <a:lnTo>
                  <a:pt x="26130" y="71000"/>
                </a:lnTo>
                <a:lnTo>
                  <a:pt x="26120" y="70990"/>
                </a:lnTo>
                <a:lnTo>
                  <a:pt x="26110" y="70980"/>
                </a:lnTo>
                <a:lnTo>
                  <a:pt x="26110" y="70970"/>
                </a:lnTo>
                <a:lnTo>
                  <a:pt x="26100" y="70960"/>
                </a:lnTo>
                <a:lnTo>
                  <a:pt x="26100" y="70950"/>
                </a:lnTo>
                <a:lnTo>
                  <a:pt x="26090" y="70940"/>
                </a:lnTo>
                <a:lnTo>
                  <a:pt x="26090" y="70930"/>
                </a:lnTo>
                <a:lnTo>
                  <a:pt x="26080" y="70930"/>
                </a:lnTo>
                <a:lnTo>
                  <a:pt x="26080" y="70920"/>
                </a:lnTo>
                <a:lnTo>
                  <a:pt x="26070" y="70920"/>
                </a:lnTo>
                <a:lnTo>
                  <a:pt x="26070" y="70930"/>
                </a:lnTo>
                <a:lnTo>
                  <a:pt x="26060" y="70920"/>
                </a:lnTo>
                <a:lnTo>
                  <a:pt x="26060" y="70910"/>
                </a:lnTo>
                <a:lnTo>
                  <a:pt x="26050" y="70910"/>
                </a:lnTo>
                <a:lnTo>
                  <a:pt x="26050" y="70900"/>
                </a:lnTo>
                <a:lnTo>
                  <a:pt x="26050" y="70890"/>
                </a:lnTo>
                <a:lnTo>
                  <a:pt x="26050" y="70900"/>
                </a:lnTo>
                <a:lnTo>
                  <a:pt x="26060" y="70890"/>
                </a:lnTo>
                <a:lnTo>
                  <a:pt x="26060" y="70880"/>
                </a:lnTo>
                <a:lnTo>
                  <a:pt x="26050" y="70870"/>
                </a:lnTo>
                <a:lnTo>
                  <a:pt x="26040" y="70860"/>
                </a:lnTo>
                <a:lnTo>
                  <a:pt x="26030" y="70860"/>
                </a:lnTo>
                <a:lnTo>
                  <a:pt x="26030" y="70850"/>
                </a:lnTo>
                <a:lnTo>
                  <a:pt x="26020" y="70850"/>
                </a:lnTo>
                <a:lnTo>
                  <a:pt x="26020" y="70840"/>
                </a:lnTo>
                <a:lnTo>
                  <a:pt x="26020" y="70830"/>
                </a:lnTo>
                <a:lnTo>
                  <a:pt x="26010" y="70830"/>
                </a:lnTo>
                <a:lnTo>
                  <a:pt x="26010" y="70820"/>
                </a:lnTo>
                <a:lnTo>
                  <a:pt x="26010" y="70810"/>
                </a:lnTo>
                <a:lnTo>
                  <a:pt x="26010" y="70800"/>
                </a:lnTo>
                <a:lnTo>
                  <a:pt x="26010" y="70790"/>
                </a:lnTo>
                <a:lnTo>
                  <a:pt x="26020" y="70790"/>
                </a:lnTo>
                <a:lnTo>
                  <a:pt x="26030" y="70790"/>
                </a:lnTo>
                <a:lnTo>
                  <a:pt x="26030" y="70780"/>
                </a:lnTo>
                <a:lnTo>
                  <a:pt x="26040" y="70780"/>
                </a:lnTo>
                <a:lnTo>
                  <a:pt x="26050" y="70770"/>
                </a:lnTo>
                <a:lnTo>
                  <a:pt x="26040" y="70770"/>
                </a:lnTo>
                <a:lnTo>
                  <a:pt x="26040" y="70760"/>
                </a:lnTo>
                <a:lnTo>
                  <a:pt x="26040" y="70750"/>
                </a:lnTo>
                <a:lnTo>
                  <a:pt x="26050" y="70750"/>
                </a:lnTo>
                <a:lnTo>
                  <a:pt x="26060" y="70750"/>
                </a:lnTo>
                <a:lnTo>
                  <a:pt x="26070" y="70760"/>
                </a:lnTo>
                <a:lnTo>
                  <a:pt x="26070" y="70750"/>
                </a:lnTo>
                <a:lnTo>
                  <a:pt x="26080" y="70760"/>
                </a:lnTo>
                <a:lnTo>
                  <a:pt x="26090" y="70760"/>
                </a:lnTo>
                <a:lnTo>
                  <a:pt x="26090" y="70770"/>
                </a:lnTo>
                <a:lnTo>
                  <a:pt x="26100" y="70770"/>
                </a:lnTo>
                <a:lnTo>
                  <a:pt x="26110" y="70770"/>
                </a:lnTo>
                <a:lnTo>
                  <a:pt x="26110" y="70790"/>
                </a:lnTo>
                <a:lnTo>
                  <a:pt x="26120" y="70790"/>
                </a:lnTo>
                <a:lnTo>
                  <a:pt x="26110" y="70800"/>
                </a:lnTo>
                <a:lnTo>
                  <a:pt x="26110" y="70810"/>
                </a:lnTo>
                <a:lnTo>
                  <a:pt x="26110" y="70820"/>
                </a:lnTo>
                <a:lnTo>
                  <a:pt x="26120" y="70820"/>
                </a:lnTo>
                <a:lnTo>
                  <a:pt x="26120" y="70830"/>
                </a:lnTo>
                <a:lnTo>
                  <a:pt x="26130" y="70830"/>
                </a:lnTo>
                <a:lnTo>
                  <a:pt x="26140" y="70840"/>
                </a:lnTo>
                <a:lnTo>
                  <a:pt x="26150" y="70830"/>
                </a:lnTo>
                <a:lnTo>
                  <a:pt x="26160" y="70830"/>
                </a:lnTo>
                <a:lnTo>
                  <a:pt x="26180" y="70830"/>
                </a:lnTo>
                <a:lnTo>
                  <a:pt x="26190" y="70820"/>
                </a:lnTo>
                <a:lnTo>
                  <a:pt x="26210" y="70820"/>
                </a:lnTo>
                <a:lnTo>
                  <a:pt x="26220" y="70810"/>
                </a:lnTo>
                <a:lnTo>
                  <a:pt x="26240" y="70790"/>
                </a:lnTo>
                <a:lnTo>
                  <a:pt x="26250" y="70780"/>
                </a:lnTo>
                <a:lnTo>
                  <a:pt x="26260" y="70760"/>
                </a:lnTo>
                <a:lnTo>
                  <a:pt x="26270" y="70750"/>
                </a:lnTo>
                <a:lnTo>
                  <a:pt x="26280" y="70740"/>
                </a:lnTo>
                <a:lnTo>
                  <a:pt x="26280" y="70730"/>
                </a:lnTo>
                <a:lnTo>
                  <a:pt x="26290" y="70720"/>
                </a:lnTo>
                <a:lnTo>
                  <a:pt x="26290" y="70710"/>
                </a:lnTo>
                <a:lnTo>
                  <a:pt x="26290" y="70700"/>
                </a:lnTo>
                <a:lnTo>
                  <a:pt x="26290" y="70690"/>
                </a:lnTo>
                <a:lnTo>
                  <a:pt x="26300" y="70690"/>
                </a:lnTo>
                <a:lnTo>
                  <a:pt x="26300" y="70680"/>
                </a:lnTo>
                <a:lnTo>
                  <a:pt x="26300" y="70670"/>
                </a:lnTo>
                <a:lnTo>
                  <a:pt x="26310" y="70670"/>
                </a:lnTo>
                <a:lnTo>
                  <a:pt x="26320" y="70660"/>
                </a:lnTo>
                <a:lnTo>
                  <a:pt x="26320" y="70650"/>
                </a:lnTo>
                <a:lnTo>
                  <a:pt x="26330" y="70620"/>
                </a:lnTo>
                <a:lnTo>
                  <a:pt x="26340" y="70600"/>
                </a:lnTo>
                <a:lnTo>
                  <a:pt x="26340" y="70590"/>
                </a:lnTo>
                <a:lnTo>
                  <a:pt x="26340" y="70580"/>
                </a:lnTo>
                <a:lnTo>
                  <a:pt x="26340" y="70570"/>
                </a:lnTo>
                <a:lnTo>
                  <a:pt x="26340" y="70560"/>
                </a:lnTo>
                <a:lnTo>
                  <a:pt x="26340" y="70550"/>
                </a:lnTo>
                <a:lnTo>
                  <a:pt x="26340" y="70540"/>
                </a:lnTo>
                <a:lnTo>
                  <a:pt x="26340" y="70530"/>
                </a:lnTo>
                <a:lnTo>
                  <a:pt x="26340" y="70520"/>
                </a:lnTo>
                <a:lnTo>
                  <a:pt x="26340" y="70510"/>
                </a:lnTo>
                <a:lnTo>
                  <a:pt x="26340" y="70500"/>
                </a:lnTo>
                <a:lnTo>
                  <a:pt x="26340" y="70490"/>
                </a:lnTo>
                <a:lnTo>
                  <a:pt x="26330" y="70460"/>
                </a:lnTo>
                <a:lnTo>
                  <a:pt x="26330" y="70450"/>
                </a:lnTo>
                <a:lnTo>
                  <a:pt x="26330" y="70440"/>
                </a:lnTo>
                <a:lnTo>
                  <a:pt x="26330" y="70430"/>
                </a:lnTo>
                <a:lnTo>
                  <a:pt x="26340" y="70430"/>
                </a:lnTo>
                <a:lnTo>
                  <a:pt x="26350" y="70420"/>
                </a:lnTo>
                <a:lnTo>
                  <a:pt x="26360" y="70420"/>
                </a:lnTo>
                <a:lnTo>
                  <a:pt x="26360" y="70410"/>
                </a:lnTo>
                <a:lnTo>
                  <a:pt x="26360" y="70400"/>
                </a:lnTo>
                <a:lnTo>
                  <a:pt x="26360" y="70390"/>
                </a:lnTo>
                <a:lnTo>
                  <a:pt x="26360" y="70380"/>
                </a:lnTo>
                <a:lnTo>
                  <a:pt x="26360" y="70370"/>
                </a:lnTo>
                <a:lnTo>
                  <a:pt x="26350" y="70360"/>
                </a:lnTo>
                <a:lnTo>
                  <a:pt x="26350" y="70350"/>
                </a:lnTo>
                <a:lnTo>
                  <a:pt x="26350" y="70340"/>
                </a:lnTo>
                <a:lnTo>
                  <a:pt x="26350" y="70330"/>
                </a:lnTo>
                <a:lnTo>
                  <a:pt x="26340" y="70330"/>
                </a:lnTo>
                <a:lnTo>
                  <a:pt x="26340" y="70320"/>
                </a:lnTo>
                <a:lnTo>
                  <a:pt x="26340" y="70310"/>
                </a:lnTo>
                <a:lnTo>
                  <a:pt x="26340" y="70300"/>
                </a:lnTo>
                <a:lnTo>
                  <a:pt x="26330" y="70290"/>
                </a:lnTo>
                <a:lnTo>
                  <a:pt x="26330" y="70280"/>
                </a:lnTo>
                <a:lnTo>
                  <a:pt x="26330" y="70270"/>
                </a:lnTo>
                <a:lnTo>
                  <a:pt x="26320" y="70260"/>
                </a:lnTo>
                <a:lnTo>
                  <a:pt x="26320" y="70250"/>
                </a:lnTo>
                <a:lnTo>
                  <a:pt x="26320" y="70240"/>
                </a:lnTo>
                <a:lnTo>
                  <a:pt x="26320" y="70230"/>
                </a:lnTo>
                <a:lnTo>
                  <a:pt x="26310" y="70230"/>
                </a:lnTo>
                <a:lnTo>
                  <a:pt x="26310" y="70220"/>
                </a:lnTo>
                <a:lnTo>
                  <a:pt x="26300" y="70210"/>
                </a:lnTo>
                <a:lnTo>
                  <a:pt x="26300" y="70200"/>
                </a:lnTo>
                <a:lnTo>
                  <a:pt x="26300" y="70190"/>
                </a:lnTo>
                <a:lnTo>
                  <a:pt x="26290" y="70190"/>
                </a:lnTo>
                <a:lnTo>
                  <a:pt x="26290" y="70180"/>
                </a:lnTo>
                <a:lnTo>
                  <a:pt x="26290" y="70170"/>
                </a:lnTo>
                <a:lnTo>
                  <a:pt x="26290" y="70160"/>
                </a:lnTo>
                <a:lnTo>
                  <a:pt x="26290" y="70150"/>
                </a:lnTo>
                <a:lnTo>
                  <a:pt x="26290" y="70140"/>
                </a:lnTo>
                <a:lnTo>
                  <a:pt x="26290" y="70130"/>
                </a:lnTo>
                <a:lnTo>
                  <a:pt x="26290" y="70120"/>
                </a:lnTo>
                <a:lnTo>
                  <a:pt x="26290" y="70110"/>
                </a:lnTo>
                <a:lnTo>
                  <a:pt x="26290" y="70100"/>
                </a:lnTo>
                <a:lnTo>
                  <a:pt x="26280" y="70100"/>
                </a:lnTo>
                <a:lnTo>
                  <a:pt x="26280" y="70090"/>
                </a:lnTo>
                <a:lnTo>
                  <a:pt x="26280" y="70080"/>
                </a:lnTo>
                <a:lnTo>
                  <a:pt x="26280" y="70070"/>
                </a:lnTo>
                <a:lnTo>
                  <a:pt x="26270" y="70070"/>
                </a:lnTo>
                <a:lnTo>
                  <a:pt x="26270" y="70060"/>
                </a:lnTo>
                <a:lnTo>
                  <a:pt x="26270" y="70050"/>
                </a:lnTo>
                <a:lnTo>
                  <a:pt x="26260" y="70040"/>
                </a:lnTo>
                <a:lnTo>
                  <a:pt x="26260" y="70030"/>
                </a:lnTo>
                <a:lnTo>
                  <a:pt x="26250" y="70030"/>
                </a:lnTo>
                <a:lnTo>
                  <a:pt x="26250" y="70020"/>
                </a:lnTo>
                <a:lnTo>
                  <a:pt x="26250" y="70010"/>
                </a:lnTo>
                <a:lnTo>
                  <a:pt x="26240" y="70010"/>
                </a:lnTo>
                <a:lnTo>
                  <a:pt x="26240" y="70000"/>
                </a:lnTo>
                <a:lnTo>
                  <a:pt x="26240" y="69990"/>
                </a:lnTo>
                <a:lnTo>
                  <a:pt x="26230" y="69980"/>
                </a:lnTo>
                <a:lnTo>
                  <a:pt x="26230" y="69970"/>
                </a:lnTo>
                <a:lnTo>
                  <a:pt x="26230" y="69960"/>
                </a:lnTo>
                <a:lnTo>
                  <a:pt x="26220" y="69960"/>
                </a:lnTo>
                <a:lnTo>
                  <a:pt x="26220" y="69950"/>
                </a:lnTo>
                <a:lnTo>
                  <a:pt x="26210" y="69940"/>
                </a:lnTo>
                <a:lnTo>
                  <a:pt x="26210" y="69930"/>
                </a:lnTo>
                <a:lnTo>
                  <a:pt x="26200" y="69920"/>
                </a:lnTo>
                <a:lnTo>
                  <a:pt x="26210" y="69910"/>
                </a:lnTo>
                <a:lnTo>
                  <a:pt x="26200" y="69900"/>
                </a:lnTo>
                <a:lnTo>
                  <a:pt x="26200" y="69890"/>
                </a:lnTo>
                <a:lnTo>
                  <a:pt x="26200" y="69880"/>
                </a:lnTo>
                <a:lnTo>
                  <a:pt x="26210" y="69880"/>
                </a:lnTo>
                <a:lnTo>
                  <a:pt x="26200" y="69870"/>
                </a:lnTo>
                <a:lnTo>
                  <a:pt x="26200" y="69860"/>
                </a:lnTo>
                <a:lnTo>
                  <a:pt x="26210" y="69860"/>
                </a:lnTo>
                <a:lnTo>
                  <a:pt x="26210" y="69850"/>
                </a:lnTo>
                <a:lnTo>
                  <a:pt x="26220" y="69850"/>
                </a:lnTo>
                <a:lnTo>
                  <a:pt x="26220" y="69840"/>
                </a:lnTo>
                <a:lnTo>
                  <a:pt x="26220" y="69820"/>
                </a:lnTo>
                <a:lnTo>
                  <a:pt x="26210" y="69810"/>
                </a:lnTo>
                <a:lnTo>
                  <a:pt x="26210" y="69800"/>
                </a:lnTo>
                <a:lnTo>
                  <a:pt x="26210" y="69790"/>
                </a:lnTo>
                <a:lnTo>
                  <a:pt x="26200" y="69780"/>
                </a:lnTo>
                <a:lnTo>
                  <a:pt x="26200" y="69770"/>
                </a:lnTo>
                <a:lnTo>
                  <a:pt x="26200" y="69760"/>
                </a:lnTo>
                <a:lnTo>
                  <a:pt x="26200" y="69750"/>
                </a:lnTo>
                <a:lnTo>
                  <a:pt x="26190" y="69740"/>
                </a:lnTo>
                <a:lnTo>
                  <a:pt x="26190" y="69730"/>
                </a:lnTo>
                <a:lnTo>
                  <a:pt x="26190" y="69720"/>
                </a:lnTo>
                <a:lnTo>
                  <a:pt x="26180" y="69720"/>
                </a:lnTo>
                <a:lnTo>
                  <a:pt x="26180" y="69710"/>
                </a:lnTo>
                <a:lnTo>
                  <a:pt x="26180" y="69700"/>
                </a:lnTo>
                <a:lnTo>
                  <a:pt x="26170" y="69700"/>
                </a:lnTo>
                <a:lnTo>
                  <a:pt x="26170" y="69690"/>
                </a:lnTo>
                <a:lnTo>
                  <a:pt x="26160" y="69680"/>
                </a:lnTo>
                <a:lnTo>
                  <a:pt x="26160" y="69670"/>
                </a:lnTo>
                <a:lnTo>
                  <a:pt x="26150" y="69660"/>
                </a:lnTo>
                <a:lnTo>
                  <a:pt x="26140" y="69650"/>
                </a:lnTo>
                <a:lnTo>
                  <a:pt x="26140" y="69640"/>
                </a:lnTo>
                <a:lnTo>
                  <a:pt x="26130" y="69630"/>
                </a:lnTo>
                <a:lnTo>
                  <a:pt x="26130" y="69620"/>
                </a:lnTo>
                <a:lnTo>
                  <a:pt x="26120" y="69620"/>
                </a:lnTo>
                <a:lnTo>
                  <a:pt x="26120" y="69610"/>
                </a:lnTo>
                <a:lnTo>
                  <a:pt x="26110" y="69600"/>
                </a:lnTo>
                <a:lnTo>
                  <a:pt x="26110" y="69590"/>
                </a:lnTo>
                <a:lnTo>
                  <a:pt x="26100" y="69590"/>
                </a:lnTo>
                <a:lnTo>
                  <a:pt x="26100" y="69580"/>
                </a:lnTo>
                <a:lnTo>
                  <a:pt x="26100" y="69570"/>
                </a:lnTo>
                <a:lnTo>
                  <a:pt x="26090" y="69570"/>
                </a:lnTo>
                <a:lnTo>
                  <a:pt x="26090" y="69560"/>
                </a:lnTo>
                <a:lnTo>
                  <a:pt x="26080" y="69560"/>
                </a:lnTo>
                <a:lnTo>
                  <a:pt x="26080" y="69550"/>
                </a:lnTo>
                <a:lnTo>
                  <a:pt x="26080" y="69540"/>
                </a:lnTo>
                <a:lnTo>
                  <a:pt x="26070" y="69540"/>
                </a:lnTo>
                <a:lnTo>
                  <a:pt x="26070" y="69530"/>
                </a:lnTo>
                <a:lnTo>
                  <a:pt x="26060" y="69530"/>
                </a:lnTo>
                <a:lnTo>
                  <a:pt x="26060" y="69520"/>
                </a:lnTo>
                <a:lnTo>
                  <a:pt x="26060" y="69510"/>
                </a:lnTo>
                <a:lnTo>
                  <a:pt x="26050" y="69510"/>
                </a:lnTo>
                <a:lnTo>
                  <a:pt x="26050" y="69500"/>
                </a:lnTo>
                <a:lnTo>
                  <a:pt x="26040" y="69490"/>
                </a:lnTo>
                <a:lnTo>
                  <a:pt x="26030" y="69480"/>
                </a:lnTo>
                <a:lnTo>
                  <a:pt x="26030" y="69470"/>
                </a:lnTo>
                <a:lnTo>
                  <a:pt x="26020" y="69470"/>
                </a:lnTo>
                <a:lnTo>
                  <a:pt x="26020" y="69460"/>
                </a:lnTo>
                <a:lnTo>
                  <a:pt x="26010" y="69450"/>
                </a:lnTo>
                <a:lnTo>
                  <a:pt x="26000" y="69440"/>
                </a:lnTo>
                <a:lnTo>
                  <a:pt x="26000" y="69430"/>
                </a:lnTo>
                <a:lnTo>
                  <a:pt x="25990" y="69430"/>
                </a:lnTo>
                <a:lnTo>
                  <a:pt x="25990" y="69420"/>
                </a:lnTo>
                <a:lnTo>
                  <a:pt x="25980" y="69410"/>
                </a:lnTo>
                <a:lnTo>
                  <a:pt x="25970" y="69410"/>
                </a:lnTo>
                <a:lnTo>
                  <a:pt x="25970" y="69400"/>
                </a:lnTo>
                <a:lnTo>
                  <a:pt x="25960" y="69400"/>
                </a:lnTo>
                <a:lnTo>
                  <a:pt x="25960" y="69390"/>
                </a:lnTo>
                <a:lnTo>
                  <a:pt x="25950" y="69380"/>
                </a:lnTo>
                <a:lnTo>
                  <a:pt x="25940" y="69380"/>
                </a:lnTo>
                <a:lnTo>
                  <a:pt x="25940" y="69370"/>
                </a:lnTo>
                <a:lnTo>
                  <a:pt x="25930" y="69360"/>
                </a:lnTo>
                <a:lnTo>
                  <a:pt x="25930" y="69350"/>
                </a:lnTo>
                <a:lnTo>
                  <a:pt x="25920" y="69340"/>
                </a:lnTo>
                <a:lnTo>
                  <a:pt x="25920" y="69330"/>
                </a:lnTo>
                <a:lnTo>
                  <a:pt x="25910" y="69330"/>
                </a:lnTo>
                <a:lnTo>
                  <a:pt x="25910" y="69320"/>
                </a:lnTo>
                <a:lnTo>
                  <a:pt x="25910" y="69310"/>
                </a:lnTo>
                <a:lnTo>
                  <a:pt x="25900" y="69310"/>
                </a:lnTo>
                <a:lnTo>
                  <a:pt x="25900" y="69300"/>
                </a:lnTo>
                <a:lnTo>
                  <a:pt x="25900" y="69290"/>
                </a:lnTo>
                <a:lnTo>
                  <a:pt x="25890" y="69290"/>
                </a:lnTo>
                <a:lnTo>
                  <a:pt x="25890" y="69280"/>
                </a:lnTo>
                <a:lnTo>
                  <a:pt x="25890" y="69270"/>
                </a:lnTo>
                <a:lnTo>
                  <a:pt x="25890" y="69260"/>
                </a:lnTo>
                <a:lnTo>
                  <a:pt x="25880" y="69260"/>
                </a:lnTo>
                <a:lnTo>
                  <a:pt x="25880" y="69250"/>
                </a:lnTo>
                <a:lnTo>
                  <a:pt x="25880" y="69240"/>
                </a:lnTo>
                <a:lnTo>
                  <a:pt x="25880" y="69230"/>
                </a:lnTo>
                <a:lnTo>
                  <a:pt x="25880" y="69220"/>
                </a:lnTo>
                <a:lnTo>
                  <a:pt x="25870" y="69210"/>
                </a:lnTo>
                <a:lnTo>
                  <a:pt x="25870" y="69200"/>
                </a:lnTo>
                <a:lnTo>
                  <a:pt x="25870" y="69190"/>
                </a:lnTo>
                <a:lnTo>
                  <a:pt x="25870" y="69180"/>
                </a:lnTo>
                <a:lnTo>
                  <a:pt x="25870" y="69170"/>
                </a:lnTo>
                <a:lnTo>
                  <a:pt x="25870" y="69160"/>
                </a:lnTo>
                <a:lnTo>
                  <a:pt x="25860" y="69160"/>
                </a:lnTo>
                <a:lnTo>
                  <a:pt x="25860" y="69150"/>
                </a:lnTo>
                <a:lnTo>
                  <a:pt x="25860" y="69140"/>
                </a:lnTo>
                <a:lnTo>
                  <a:pt x="25860" y="69130"/>
                </a:lnTo>
                <a:lnTo>
                  <a:pt x="25850" y="69130"/>
                </a:lnTo>
                <a:lnTo>
                  <a:pt x="25850" y="69120"/>
                </a:lnTo>
                <a:lnTo>
                  <a:pt x="25850" y="69110"/>
                </a:lnTo>
                <a:lnTo>
                  <a:pt x="25850" y="69100"/>
                </a:lnTo>
                <a:lnTo>
                  <a:pt x="25850" y="69090"/>
                </a:lnTo>
                <a:lnTo>
                  <a:pt x="25850" y="69080"/>
                </a:lnTo>
                <a:lnTo>
                  <a:pt x="25850" y="69070"/>
                </a:lnTo>
                <a:lnTo>
                  <a:pt x="25840" y="69060"/>
                </a:lnTo>
                <a:lnTo>
                  <a:pt x="25840" y="69050"/>
                </a:lnTo>
                <a:lnTo>
                  <a:pt x="25840" y="69040"/>
                </a:lnTo>
                <a:lnTo>
                  <a:pt x="25840" y="69030"/>
                </a:lnTo>
                <a:lnTo>
                  <a:pt x="25840" y="69020"/>
                </a:lnTo>
                <a:lnTo>
                  <a:pt x="25840" y="69010"/>
                </a:lnTo>
                <a:lnTo>
                  <a:pt x="25840" y="69000"/>
                </a:lnTo>
                <a:lnTo>
                  <a:pt x="25840" y="68990"/>
                </a:lnTo>
                <a:lnTo>
                  <a:pt x="25840" y="68980"/>
                </a:lnTo>
                <a:lnTo>
                  <a:pt x="25840" y="68970"/>
                </a:lnTo>
                <a:lnTo>
                  <a:pt x="25840" y="68960"/>
                </a:lnTo>
                <a:lnTo>
                  <a:pt x="25830" y="68950"/>
                </a:lnTo>
                <a:lnTo>
                  <a:pt x="25830" y="68940"/>
                </a:lnTo>
                <a:lnTo>
                  <a:pt x="25840" y="68930"/>
                </a:lnTo>
                <a:lnTo>
                  <a:pt x="25840" y="68920"/>
                </a:lnTo>
                <a:lnTo>
                  <a:pt x="25840" y="68910"/>
                </a:lnTo>
                <a:lnTo>
                  <a:pt x="25840" y="68900"/>
                </a:lnTo>
                <a:lnTo>
                  <a:pt x="25840" y="68890"/>
                </a:lnTo>
                <a:lnTo>
                  <a:pt x="25840" y="68880"/>
                </a:lnTo>
                <a:lnTo>
                  <a:pt x="25840" y="68870"/>
                </a:lnTo>
                <a:lnTo>
                  <a:pt x="25840" y="68860"/>
                </a:lnTo>
                <a:lnTo>
                  <a:pt x="25840" y="68850"/>
                </a:lnTo>
                <a:lnTo>
                  <a:pt x="25840" y="68840"/>
                </a:lnTo>
                <a:lnTo>
                  <a:pt x="25850" y="68840"/>
                </a:lnTo>
                <a:lnTo>
                  <a:pt x="25850" y="68830"/>
                </a:lnTo>
                <a:lnTo>
                  <a:pt x="25860" y="68820"/>
                </a:lnTo>
                <a:lnTo>
                  <a:pt x="25860" y="68810"/>
                </a:lnTo>
                <a:lnTo>
                  <a:pt x="25860" y="68800"/>
                </a:lnTo>
                <a:lnTo>
                  <a:pt x="25860" y="68790"/>
                </a:lnTo>
                <a:lnTo>
                  <a:pt x="25860" y="68780"/>
                </a:lnTo>
                <a:lnTo>
                  <a:pt x="25860" y="68770"/>
                </a:lnTo>
                <a:lnTo>
                  <a:pt x="25860" y="68760"/>
                </a:lnTo>
                <a:lnTo>
                  <a:pt x="25860" y="68750"/>
                </a:lnTo>
                <a:lnTo>
                  <a:pt x="25860" y="68740"/>
                </a:lnTo>
                <a:lnTo>
                  <a:pt x="25850" y="68740"/>
                </a:lnTo>
                <a:lnTo>
                  <a:pt x="25850" y="68730"/>
                </a:lnTo>
                <a:lnTo>
                  <a:pt x="25860" y="68730"/>
                </a:lnTo>
                <a:lnTo>
                  <a:pt x="25870" y="68730"/>
                </a:lnTo>
                <a:lnTo>
                  <a:pt x="25880" y="68730"/>
                </a:lnTo>
                <a:lnTo>
                  <a:pt x="25880" y="68720"/>
                </a:lnTo>
                <a:lnTo>
                  <a:pt x="25890" y="68710"/>
                </a:lnTo>
                <a:lnTo>
                  <a:pt x="25890" y="68700"/>
                </a:lnTo>
                <a:lnTo>
                  <a:pt x="25890" y="68690"/>
                </a:lnTo>
                <a:lnTo>
                  <a:pt x="25890" y="68680"/>
                </a:lnTo>
                <a:lnTo>
                  <a:pt x="25880" y="68680"/>
                </a:lnTo>
                <a:lnTo>
                  <a:pt x="25880" y="68670"/>
                </a:lnTo>
                <a:lnTo>
                  <a:pt x="25880" y="68660"/>
                </a:lnTo>
                <a:lnTo>
                  <a:pt x="25870" y="68650"/>
                </a:lnTo>
                <a:lnTo>
                  <a:pt x="25870" y="68640"/>
                </a:lnTo>
                <a:lnTo>
                  <a:pt x="25860" y="68630"/>
                </a:lnTo>
                <a:lnTo>
                  <a:pt x="25850" y="68620"/>
                </a:lnTo>
                <a:lnTo>
                  <a:pt x="25850" y="68600"/>
                </a:lnTo>
                <a:lnTo>
                  <a:pt x="25840" y="68590"/>
                </a:lnTo>
                <a:lnTo>
                  <a:pt x="25830" y="68580"/>
                </a:lnTo>
                <a:lnTo>
                  <a:pt x="25830" y="68570"/>
                </a:lnTo>
                <a:lnTo>
                  <a:pt x="25820" y="68560"/>
                </a:lnTo>
                <a:lnTo>
                  <a:pt x="25810" y="68540"/>
                </a:lnTo>
                <a:lnTo>
                  <a:pt x="25800" y="68530"/>
                </a:lnTo>
                <a:lnTo>
                  <a:pt x="25800" y="68520"/>
                </a:lnTo>
                <a:lnTo>
                  <a:pt x="25790" y="68510"/>
                </a:lnTo>
                <a:lnTo>
                  <a:pt x="25780" y="68500"/>
                </a:lnTo>
                <a:lnTo>
                  <a:pt x="25780" y="68490"/>
                </a:lnTo>
                <a:lnTo>
                  <a:pt x="25770" y="68490"/>
                </a:lnTo>
                <a:lnTo>
                  <a:pt x="25770" y="68480"/>
                </a:lnTo>
                <a:lnTo>
                  <a:pt x="25760" y="68480"/>
                </a:lnTo>
                <a:lnTo>
                  <a:pt x="25760" y="68470"/>
                </a:lnTo>
                <a:lnTo>
                  <a:pt x="25760" y="68460"/>
                </a:lnTo>
                <a:lnTo>
                  <a:pt x="25750" y="68460"/>
                </a:lnTo>
                <a:lnTo>
                  <a:pt x="25740" y="68450"/>
                </a:lnTo>
                <a:lnTo>
                  <a:pt x="25730" y="68440"/>
                </a:lnTo>
                <a:lnTo>
                  <a:pt x="25730" y="68430"/>
                </a:lnTo>
                <a:lnTo>
                  <a:pt x="25720" y="68430"/>
                </a:lnTo>
                <a:lnTo>
                  <a:pt x="25720" y="68420"/>
                </a:lnTo>
                <a:lnTo>
                  <a:pt x="25710" y="68410"/>
                </a:lnTo>
                <a:lnTo>
                  <a:pt x="25700" y="68410"/>
                </a:lnTo>
                <a:lnTo>
                  <a:pt x="25700" y="68400"/>
                </a:lnTo>
                <a:lnTo>
                  <a:pt x="25690" y="68400"/>
                </a:lnTo>
                <a:lnTo>
                  <a:pt x="25690" y="68390"/>
                </a:lnTo>
                <a:lnTo>
                  <a:pt x="25680" y="68390"/>
                </a:lnTo>
                <a:lnTo>
                  <a:pt x="25680" y="68380"/>
                </a:lnTo>
                <a:lnTo>
                  <a:pt x="25670" y="68370"/>
                </a:lnTo>
                <a:lnTo>
                  <a:pt x="25660" y="68360"/>
                </a:lnTo>
                <a:lnTo>
                  <a:pt x="25650" y="68350"/>
                </a:lnTo>
                <a:lnTo>
                  <a:pt x="25640" y="68350"/>
                </a:lnTo>
                <a:lnTo>
                  <a:pt x="25640" y="68340"/>
                </a:lnTo>
                <a:lnTo>
                  <a:pt x="25630" y="68330"/>
                </a:lnTo>
                <a:lnTo>
                  <a:pt x="25620" y="68320"/>
                </a:lnTo>
                <a:lnTo>
                  <a:pt x="25610" y="68310"/>
                </a:lnTo>
                <a:lnTo>
                  <a:pt x="25600" y="68310"/>
                </a:lnTo>
                <a:lnTo>
                  <a:pt x="25600" y="68300"/>
                </a:lnTo>
                <a:lnTo>
                  <a:pt x="25590" y="68300"/>
                </a:lnTo>
                <a:lnTo>
                  <a:pt x="25590" y="68290"/>
                </a:lnTo>
                <a:lnTo>
                  <a:pt x="25580" y="68290"/>
                </a:lnTo>
                <a:lnTo>
                  <a:pt x="25580" y="68280"/>
                </a:lnTo>
                <a:lnTo>
                  <a:pt x="25570" y="68280"/>
                </a:lnTo>
                <a:lnTo>
                  <a:pt x="25560" y="68270"/>
                </a:lnTo>
                <a:lnTo>
                  <a:pt x="25550" y="68260"/>
                </a:lnTo>
                <a:lnTo>
                  <a:pt x="25540" y="68260"/>
                </a:lnTo>
                <a:lnTo>
                  <a:pt x="25530" y="68260"/>
                </a:lnTo>
                <a:lnTo>
                  <a:pt x="25530" y="68250"/>
                </a:lnTo>
                <a:lnTo>
                  <a:pt x="25530" y="68240"/>
                </a:lnTo>
                <a:lnTo>
                  <a:pt x="25520" y="68230"/>
                </a:lnTo>
                <a:lnTo>
                  <a:pt x="25520" y="68220"/>
                </a:lnTo>
                <a:lnTo>
                  <a:pt x="25520" y="68210"/>
                </a:lnTo>
                <a:lnTo>
                  <a:pt x="25530" y="68210"/>
                </a:lnTo>
                <a:lnTo>
                  <a:pt x="25530" y="68200"/>
                </a:lnTo>
                <a:lnTo>
                  <a:pt x="25530" y="68190"/>
                </a:lnTo>
                <a:lnTo>
                  <a:pt x="25530" y="68180"/>
                </a:lnTo>
                <a:lnTo>
                  <a:pt x="25530" y="68170"/>
                </a:lnTo>
                <a:lnTo>
                  <a:pt x="25520" y="68170"/>
                </a:lnTo>
                <a:lnTo>
                  <a:pt x="25520" y="68160"/>
                </a:lnTo>
                <a:lnTo>
                  <a:pt x="25510" y="68160"/>
                </a:lnTo>
                <a:lnTo>
                  <a:pt x="25510" y="68150"/>
                </a:lnTo>
                <a:lnTo>
                  <a:pt x="25510" y="68140"/>
                </a:lnTo>
                <a:lnTo>
                  <a:pt x="25500" y="68140"/>
                </a:lnTo>
                <a:lnTo>
                  <a:pt x="25490" y="68130"/>
                </a:lnTo>
                <a:lnTo>
                  <a:pt x="25480" y="68120"/>
                </a:lnTo>
                <a:lnTo>
                  <a:pt x="25480" y="68110"/>
                </a:lnTo>
                <a:lnTo>
                  <a:pt x="25470" y="68110"/>
                </a:lnTo>
                <a:lnTo>
                  <a:pt x="25460" y="68100"/>
                </a:lnTo>
                <a:lnTo>
                  <a:pt x="25450" y="68090"/>
                </a:lnTo>
                <a:lnTo>
                  <a:pt x="25450" y="68080"/>
                </a:lnTo>
                <a:lnTo>
                  <a:pt x="25440" y="68080"/>
                </a:lnTo>
                <a:lnTo>
                  <a:pt x="25430" y="68080"/>
                </a:lnTo>
                <a:lnTo>
                  <a:pt x="25430" y="68070"/>
                </a:lnTo>
                <a:lnTo>
                  <a:pt x="25420" y="68070"/>
                </a:lnTo>
                <a:lnTo>
                  <a:pt x="25420" y="68060"/>
                </a:lnTo>
                <a:lnTo>
                  <a:pt x="25420" y="68050"/>
                </a:lnTo>
                <a:lnTo>
                  <a:pt x="25420" y="68040"/>
                </a:lnTo>
                <a:lnTo>
                  <a:pt x="25430" y="68030"/>
                </a:lnTo>
                <a:lnTo>
                  <a:pt x="25430" y="68020"/>
                </a:lnTo>
                <a:lnTo>
                  <a:pt x="25420" y="68020"/>
                </a:lnTo>
                <a:lnTo>
                  <a:pt x="25420" y="68010"/>
                </a:lnTo>
                <a:lnTo>
                  <a:pt x="25410" y="68010"/>
                </a:lnTo>
                <a:lnTo>
                  <a:pt x="25410" y="68000"/>
                </a:lnTo>
                <a:lnTo>
                  <a:pt x="25410" y="67990"/>
                </a:lnTo>
                <a:lnTo>
                  <a:pt x="25410" y="67980"/>
                </a:lnTo>
                <a:lnTo>
                  <a:pt x="25410" y="67970"/>
                </a:lnTo>
                <a:lnTo>
                  <a:pt x="25400" y="67970"/>
                </a:lnTo>
                <a:lnTo>
                  <a:pt x="25400" y="67960"/>
                </a:lnTo>
                <a:lnTo>
                  <a:pt x="25390" y="67950"/>
                </a:lnTo>
                <a:lnTo>
                  <a:pt x="25370" y="67930"/>
                </a:lnTo>
                <a:lnTo>
                  <a:pt x="25360" y="67920"/>
                </a:lnTo>
                <a:lnTo>
                  <a:pt x="25350" y="67920"/>
                </a:lnTo>
                <a:lnTo>
                  <a:pt x="25350" y="67910"/>
                </a:lnTo>
                <a:lnTo>
                  <a:pt x="25350" y="67900"/>
                </a:lnTo>
                <a:lnTo>
                  <a:pt x="25340" y="67900"/>
                </a:lnTo>
                <a:lnTo>
                  <a:pt x="25330" y="67890"/>
                </a:lnTo>
                <a:lnTo>
                  <a:pt x="25330" y="67880"/>
                </a:lnTo>
                <a:lnTo>
                  <a:pt x="25330" y="67870"/>
                </a:lnTo>
                <a:lnTo>
                  <a:pt x="25340" y="67870"/>
                </a:lnTo>
                <a:lnTo>
                  <a:pt x="25340" y="67860"/>
                </a:lnTo>
                <a:lnTo>
                  <a:pt x="25340" y="67850"/>
                </a:lnTo>
                <a:lnTo>
                  <a:pt x="25340" y="67840"/>
                </a:lnTo>
                <a:lnTo>
                  <a:pt x="25330" y="67840"/>
                </a:lnTo>
                <a:lnTo>
                  <a:pt x="25330" y="67830"/>
                </a:lnTo>
                <a:lnTo>
                  <a:pt x="25340" y="67820"/>
                </a:lnTo>
                <a:lnTo>
                  <a:pt x="25340" y="67810"/>
                </a:lnTo>
                <a:lnTo>
                  <a:pt x="25340" y="67800"/>
                </a:lnTo>
                <a:lnTo>
                  <a:pt x="25340" y="67790"/>
                </a:lnTo>
                <a:lnTo>
                  <a:pt x="25350" y="67780"/>
                </a:lnTo>
                <a:lnTo>
                  <a:pt x="25340" y="67780"/>
                </a:lnTo>
                <a:lnTo>
                  <a:pt x="25340" y="67770"/>
                </a:lnTo>
                <a:lnTo>
                  <a:pt x="25350" y="67760"/>
                </a:lnTo>
                <a:lnTo>
                  <a:pt x="25360" y="67760"/>
                </a:lnTo>
                <a:lnTo>
                  <a:pt x="25370" y="67760"/>
                </a:lnTo>
                <a:lnTo>
                  <a:pt x="25370" y="67750"/>
                </a:lnTo>
                <a:lnTo>
                  <a:pt x="25370" y="67760"/>
                </a:lnTo>
                <a:lnTo>
                  <a:pt x="25380" y="67770"/>
                </a:lnTo>
                <a:lnTo>
                  <a:pt x="25390" y="67770"/>
                </a:lnTo>
                <a:lnTo>
                  <a:pt x="25410" y="67770"/>
                </a:lnTo>
                <a:lnTo>
                  <a:pt x="25420" y="67770"/>
                </a:lnTo>
                <a:lnTo>
                  <a:pt x="25430" y="67760"/>
                </a:lnTo>
                <a:lnTo>
                  <a:pt x="25440" y="67760"/>
                </a:lnTo>
                <a:lnTo>
                  <a:pt x="25440" y="67750"/>
                </a:lnTo>
                <a:lnTo>
                  <a:pt x="25450" y="67730"/>
                </a:lnTo>
                <a:lnTo>
                  <a:pt x="25460" y="67730"/>
                </a:lnTo>
                <a:lnTo>
                  <a:pt x="25460" y="67720"/>
                </a:lnTo>
                <a:lnTo>
                  <a:pt x="25460" y="67710"/>
                </a:lnTo>
                <a:lnTo>
                  <a:pt x="25470" y="67700"/>
                </a:lnTo>
                <a:lnTo>
                  <a:pt x="25470" y="67680"/>
                </a:lnTo>
                <a:lnTo>
                  <a:pt x="25470" y="67660"/>
                </a:lnTo>
                <a:lnTo>
                  <a:pt x="25470" y="67650"/>
                </a:lnTo>
                <a:lnTo>
                  <a:pt x="25470" y="67640"/>
                </a:lnTo>
                <a:lnTo>
                  <a:pt x="25470" y="67620"/>
                </a:lnTo>
                <a:lnTo>
                  <a:pt x="25470" y="67610"/>
                </a:lnTo>
                <a:lnTo>
                  <a:pt x="25470" y="67600"/>
                </a:lnTo>
                <a:lnTo>
                  <a:pt x="25460" y="67590"/>
                </a:lnTo>
                <a:lnTo>
                  <a:pt x="25460" y="67580"/>
                </a:lnTo>
                <a:lnTo>
                  <a:pt x="25460" y="67570"/>
                </a:lnTo>
                <a:lnTo>
                  <a:pt x="25460" y="67560"/>
                </a:lnTo>
                <a:lnTo>
                  <a:pt x="25450" y="67550"/>
                </a:lnTo>
                <a:lnTo>
                  <a:pt x="25450" y="67540"/>
                </a:lnTo>
                <a:lnTo>
                  <a:pt x="25450" y="67530"/>
                </a:lnTo>
                <a:lnTo>
                  <a:pt x="25450" y="67520"/>
                </a:lnTo>
                <a:lnTo>
                  <a:pt x="25440" y="67510"/>
                </a:lnTo>
                <a:lnTo>
                  <a:pt x="25440" y="67500"/>
                </a:lnTo>
                <a:lnTo>
                  <a:pt x="25440" y="67490"/>
                </a:lnTo>
                <a:lnTo>
                  <a:pt x="25430" y="67490"/>
                </a:lnTo>
                <a:lnTo>
                  <a:pt x="25430" y="67480"/>
                </a:lnTo>
                <a:lnTo>
                  <a:pt x="25430" y="67470"/>
                </a:lnTo>
                <a:lnTo>
                  <a:pt x="25430" y="67460"/>
                </a:lnTo>
                <a:lnTo>
                  <a:pt x="25420" y="67460"/>
                </a:lnTo>
                <a:lnTo>
                  <a:pt x="25420" y="67450"/>
                </a:lnTo>
                <a:lnTo>
                  <a:pt x="25410" y="67450"/>
                </a:lnTo>
                <a:lnTo>
                  <a:pt x="25410" y="67440"/>
                </a:lnTo>
                <a:lnTo>
                  <a:pt x="25410" y="67430"/>
                </a:lnTo>
                <a:lnTo>
                  <a:pt x="25400" y="67430"/>
                </a:lnTo>
                <a:lnTo>
                  <a:pt x="25400" y="67420"/>
                </a:lnTo>
                <a:lnTo>
                  <a:pt x="25400" y="67410"/>
                </a:lnTo>
                <a:lnTo>
                  <a:pt x="25390" y="67410"/>
                </a:lnTo>
                <a:lnTo>
                  <a:pt x="25390" y="67400"/>
                </a:lnTo>
                <a:lnTo>
                  <a:pt x="25390" y="67390"/>
                </a:lnTo>
                <a:lnTo>
                  <a:pt x="25390" y="67380"/>
                </a:lnTo>
                <a:lnTo>
                  <a:pt x="25400" y="67380"/>
                </a:lnTo>
                <a:lnTo>
                  <a:pt x="25400" y="67370"/>
                </a:lnTo>
                <a:lnTo>
                  <a:pt x="25400" y="67360"/>
                </a:lnTo>
                <a:lnTo>
                  <a:pt x="25400" y="67350"/>
                </a:lnTo>
                <a:lnTo>
                  <a:pt x="25390" y="67350"/>
                </a:lnTo>
                <a:lnTo>
                  <a:pt x="25390" y="67340"/>
                </a:lnTo>
                <a:lnTo>
                  <a:pt x="25400" y="67340"/>
                </a:lnTo>
                <a:lnTo>
                  <a:pt x="25400" y="67330"/>
                </a:lnTo>
                <a:lnTo>
                  <a:pt x="25400" y="67320"/>
                </a:lnTo>
                <a:lnTo>
                  <a:pt x="25400" y="67310"/>
                </a:lnTo>
                <a:lnTo>
                  <a:pt x="25400" y="67300"/>
                </a:lnTo>
                <a:lnTo>
                  <a:pt x="25410" y="67290"/>
                </a:lnTo>
                <a:lnTo>
                  <a:pt x="25410" y="67280"/>
                </a:lnTo>
                <a:lnTo>
                  <a:pt x="25410" y="67270"/>
                </a:lnTo>
                <a:lnTo>
                  <a:pt x="25410" y="67260"/>
                </a:lnTo>
                <a:lnTo>
                  <a:pt x="25400" y="67250"/>
                </a:lnTo>
                <a:lnTo>
                  <a:pt x="25400" y="67240"/>
                </a:lnTo>
                <a:lnTo>
                  <a:pt x="25410" y="67240"/>
                </a:lnTo>
                <a:lnTo>
                  <a:pt x="25410" y="67230"/>
                </a:lnTo>
                <a:lnTo>
                  <a:pt x="25410" y="67220"/>
                </a:lnTo>
                <a:lnTo>
                  <a:pt x="25410" y="67210"/>
                </a:lnTo>
                <a:lnTo>
                  <a:pt x="25400" y="67210"/>
                </a:lnTo>
                <a:lnTo>
                  <a:pt x="25400" y="67200"/>
                </a:lnTo>
                <a:lnTo>
                  <a:pt x="25400" y="67190"/>
                </a:lnTo>
                <a:lnTo>
                  <a:pt x="25400" y="67180"/>
                </a:lnTo>
                <a:lnTo>
                  <a:pt x="25400" y="67170"/>
                </a:lnTo>
                <a:lnTo>
                  <a:pt x="25410" y="67170"/>
                </a:lnTo>
                <a:lnTo>
                  <a:pt x="25410" y="67160"/>
                </a:lnTo>
                <a:lnTo>
                  <a:pt x="25420" y="67150"/>
                </a:lnTo>
                <a:lnTo>
                  <a:pt x="25420" y="67140"/>
                </a:lnTo>
                <a:lnTo>
                  <a:pt x="25420" y="67130"/>
                </a:lnTo>
                <a:lnTo>
                  <a:pt x="25430" y="67120"/>
                </a:lnTo>
                <a:lnTo>
                  <a:pt x="25430" y="67110"/>
                </a:lnTo>
                <a:lnTo>
                  <a:pt x="25430" y="67100"/>
                </a:lnTo>
                <a:lnTo>
                  <a:pt x="25430" y="67090"/>
                </a:lnTo>
                <a:lnTo>
                  <a:pt x="25430" y="67080"/>
                </a:lnTo>
                <a:lnTo>
                  <a:pt x="25430" y="67070"/>
                </a:lnTo>
                <a:lnTo>
                  <a:pt x="25430" y="67060"/>
                </a:lnTo>
                <a:lnTo>
                  <a:pt x="25430" y="67050"/>
                </a:lnTo>
                <a:lnTo>
                  <a:pt x="25440" y="67050"/>
                </a:lnTo>
                <a:lnTo>
                  <a:pt x="25440" y="67040"/>
                </a:lnTo>
                <a:lnTo>
                  <a:pt x="25440" y="67030"/>
                </a:lnTo>
                <a:lnTo>
                  <a:pt x="25450" y="67030"/>
                </a:lnTo>
                <a:lnTo>
                  <a:pt x="25450" y="67020"/>
                </a:lnTo>
                <a:lnTo>
                  <a:pt x="25440" y="67020"/>
                </a:lnTo>
                <a:lnTo>
                  <a:pt x="25440" y="67010"/>
                </a:lnTo>
                <a:lnTo>
                  <a:pt x="25450" y="67010"/>
                </a:lnTo>
                <a:lnTo>
                  <a:pt x="25440" y="67010"/>
                </a:lnTo>
                <a:lnTo>
                  <a:pt x="25440" y="67000"/>
                </a:lnTo>
                <a:lnTo>
                  <a:pt x="25440" y="66990"/>
                </a:lnTo>
                <a:lnTo>
                  <a:pt x="25440" y="66980"/>
                </a:lnTo>
                <a:lnTo>
                  <a:pt x="25450" y="66980"/>
                </a:lnTo>
                <a:lnTo>
                  <a:pt x="25450" y="66970"/>
                </a:lnTo>
                <a:lnTo>
                  <a:pt x="25450" y="66960"/>
                </a:lnTo>
                <a:lnTo>
                  <a:pt x="25460" y="66960"/>
                </a:lnTo>
                <a:lnTo>
                  <a:pt x="25460" y="66950"/>
                </a:lnTo>
                <a:lnTo>
                  <a:pt x="25460" y="66940"/>
                </a:lnTo>
                <a:lnTo>
                  <a:pt x="25460" y="66930"/>
                </a:lnTo>
                <a:lnTo>
                  <a:pt x="25460" y="66920"/>
                </a:lnTo>
                <a:lnTo>
                  <a:pt x="25470" y="66920"/>
                </a:lnTo>
                <a:lnTo>
                  <a:pt x="25470" y="66910"/>
                </a:lnTo>
                <a:lnTo>
                  <a:pt x="25480" y="66910"/>
                </a:lnTo>
                <a:lnTo>
                  <a:pt x="25480" y="66900"/>
                </a:lnTo>
                <a:lnTo>
                  <a:pt x="25490" y="66900"/>
                </a:lnTo>
                <a:lnTo>
                  <a:pt x="25490" y="66890"/>
                </a:lnTo>
                <a:lnTo>
                  <a:pt x="25480" y="66880"/>
                </a:lnTo>
                <a:lnTo>
                  <a:pt x="25490" y="66870"/>
                </a:lnTo>
                <a:lnTo>
                  <a:pt x="25490" y="66860"/>
                </a:lnTo>
                <a:lnTo>
                  <a:pt x="25490" y="66850"/>
                </a:lnTo>
                <a:lnTo>
                  <a:pt x="25500" y="66850"/>
                </a:lnTo>
                <a:lnTo>
                  <a:pt x="25500" y="66840"/>
                </a:lnTo>
                <a:lnTo>
                  <a:pt x="25500" y="66830"/>
                </a:lnTo>
                <a:lnTo>
                  <a:pt x="25500" y="66820"/>
                </a:lnTo>
                <a:lnTo>
                  <a:pt x="25510" y="66820"/>
                </a:lnTo>
                <a:lnTo>
                  <a:pt x="25510" y="66810"/>
                </a:lnTo>
                <a:lnTo>
                  <a:pt x="25500" y="66810"/>
                </a:lnTo>
                <a:lnTo>
                  <a:pt x="25500" y="66800"/>
                </a:lnTo>
                <a:lnTo>
                  <a:pt x="25510" y="66800"/>
                </a:lnTo>
                <a:lnTo>
                  <a:pt x="25510" y="66790"/>
                </a:lnTo>
                <a:lnTo>
                  <a:pt x="25510" y="66780"/>
                </a:lnTo>
                <a:lnTo>
                  <a:pt x="25520" y="66780"/>
                </a:lnTo>
                <a:lnTo>
                  <a:pt x="25520" y="66770"/>
                </a:lnTo>
                <a:lnTo>
                  <a:pt x="25520" y="66760"/>
                </a:lnTo>
                <a:lnTo>
                  <a:pt x="25530" y="66760"/>
                </a:lnTo>
                <a:lnTo>
                  <a:pt x="25530" y="66750"/>
                </a:lnTo>
                <a:lnTo>
                  <a:pt x="25530" y="66740"/>
                </a:lnTo>
                <a:lnTo>
                  <a:pt x="25540" y="66740"/>
                </a:lnTo>
                <a:lnTo>
                  <a:pt x="25540" y="66730"/>
                </a:lnTo>
                <a:lnTo>
                  <a:pt x="25550" y="66730"/>
                </a:lnTo>
                <a:lnTo>
                  <a:pt x="25550" y="66720"/>
                </a:lnTo>
                <a:lnTo>
                  <a:pt x="25550" y="66710"/>
                </a:lnTo>
                <a:lnTo>
                  <a:pt x="25560" y="66710"/>
                </a:lnTo>
                <a:lnTo>
                  <a:pt x="25560" y="66700"/>
                </a:lnTo>
                <a:lnTo>
                  <a:pt x="25570" y="66700"/>
                </a:lnTo>
                <a:lnTo>
                  <a:pt x="25570" y="66690"/>
                </a:lnTo>
                <a:lnTo>
                  <a:pt x="25580" y="66680"/>
                </a:lnTo>
                <a:lnTo>
                  <a:pt x="25590" y="66680"/>
                </a:lnTo>
                <a:lnTo>
                  <a:pt x="25600" y="66680"/>
                </a:lnTo>
                <a:lnTo>
                  <a:pt x="25600" y="66670"/>
                </a:lnTo>
                <a:lnTo>
                  <a:pt x="25610" y="66670"/>
                </a:lnTo>
                <a:lnTo>
                  <a:pt x="25610" y="66660"/>
                </a:lnTo>
                <a:lnTo>
                  <a:pt x="25620" y="66650"/>
                </a:lnTo>
                <a:lnTo>
                  <a:pt x="25620" y="66640"/>
                </a:lnTo>
                <a:lnTo>
                  <a:pt x="25630" y="66630"/>
                </a:lnTo>
                <a:lnTo>
                  <a:pt x="25630" y="66620"/>
                </a:lnTo>
                <a:lnTo>
                  <a:pt x="25640" y="66610"/>
                </a:lnTo>
                <a:lnTo>
                  <a:pt x="25640" y="66600"/>
                </a:lnTo>
                <a:lnTo>
                  <a:pt x="25650" y="66600"/>
                </a:lnTo>
                <a:lnTo>
                  <a:pt x="25650" y="66590"/>
                </a:lnTo>
                <a:lnTo>
                  <a:pt x="25660" y="66590"/>
                </a:lnTo>
                <a:lnTo>
                  <a:pt x="25660" y="66580"/>
                </a:lnTo>
                <a:lnTo>
                  <a:pt x="25660" y="66570"/>
                </a:lnTo>
                <a:lnTo>
                  <a:pt x="25670" y="66570"/>
                </a:lnTo>
                <a:lnTo>
                  <a:pt x="25670" y="66560"/>
                </a:lnTo>
                <a:lnTo>
                  <a:pt x="25670" y="66550"/>
                </a:lnTo>
                <a:lnTo>
                  <a:pt x="25670" y="66540"/>
                </a:lnTo>
                <a:lnTo>
                  <a:pt x="25670" y="66530"/>
                </a:lnTo>
                <a:lnTo>
                  <a:pt x="25670" y="66520"/>
                </a:lnTo>
                <a:lnTo>
                  <a:pt x="25680" y="66520"/>
                </a:lnTo>
                <a:lnTo>
                  <a:pt x="25690" y="66520"/>
                </a:lnTo>
                <a:lnTo>
                  <a:pt x="25690" y="66510"/>
                </a:lnTo>
                <a:lnTo>
                  <a:pt x="25700" y="66500"/>
                </a:lnTo>
                <a:lnTo>
                  <a:pt x="25700" y="66490"/>
                </a:lnTo>
                <a:lnTo>
                  <a:pt x="25700" y="66480"/>
                </a:lnTo>
                <a:lnTo>
                  <a:pt x="25700" y="66470"/>
                </a:lnTo>
                <a:lnTo>
                  <a:pt x="25690" y="66460"/>
                </a:lnTo>
                <a:lnTo>
                  <a:pt x="25690" y="66450"/>
                </a:lnTo>
                <a:lnTo>
                  <a:pt x="25690" y="66440"/>
                </a:lnTo>
                <a:lnTo>
                  <a:pt x="25690" y="66430"/>
                </a:lnTo>
                <a:lnTo>
                  <a:pt x="25690" y="66420"/>
                </a:lnTo>
                <a:lnTo>
                  <a:pt x="25700" y="66420"/>
                </a:lnTo>
                <a:lnTo>
                  <a:pt x="25700" y="66410"/>
                </a:lnTo>
                <a:lnTo>
                  <a:pt x="25700" y="66400"/>
                </a:lnTo>
                <a:lnTo>
                  <a:pt x="25690" y="66390"/>
                </a:lnTo>
                <a:lnTo>
                  <a:pt x="25690" y="66380"/>
                </a:lnTo>
                <a:lnTo>
                  <a:pt x="25690" y="66370"/>
                </a:lnTo>
                <a:lnTo>
                  <a:pt x="25700" y="66370"/>
                </a:lnTo>
                <a:lnTo>
                  <a:pt x="25700" y="66360"/>
                </a:lnTo>
                <a:lnTo>
                  <a:pt x="25700" y="66350"/>
                </a:lnTo>
                <a:lnTo>
                  <a:pt x="25700" y="66340"/>
                </a:lnTo>
                <a:lnTo>
                  <a:pt x="25690" y="66330"/>
                </a:lnTo>
                <a:lnTo>
                  <a:pt x="25690" y="66320"/>
                </a:lnTo>
                <a:lnTo>
                  <a:pt x="25680" y="66300"/>
                </a:lnTo>
                <a:lnTo>
                  <a:pt x="25680" y="66290"/>
                </a:lnTo>
                <a:lnTo>
                  <a:pt x="25680" y="66280"/>
                </a:lnTo>
                <a:lnTo>
                  <a:pt x="25670" y="66280"/>
                </a:lnTo>
                <a:lnTo>
                  <a:pt x="25670" y="66270"/>
                </a:lnTo>
                <a:lnTo>
                  <a:pt x="25670" y="66260"/>
                </a:lnTo>
                <a:lnTo>
                  <a:pt x="25670" y="66250"/>
                </a:lnTo>
                <a:lnTo>
                  <a:pt x="25660" y="66250"/>
                </a:lnTo>
                <a:lnTo>
                  <a:pt x="25660" y="66240"/>
                </a:lnTo>
                <a:lnTo>
                  <a:pt x="25660" y="66230"/>
                </a:lnTo>
                <a:lnTo>
                  <a:pt x="25650" y="66230"/>
                </a:lnTo>
                <a:lnTo>
                  <a:pt x="25650" y="66220"/>
                </a:lnTo>
                <a:lnTo>
                  <a:pt x="25650" y="66210"/>
                </a:lnTo>
                <a:lnTo>
                  <a:pt x="25640" y="66200"/>
                </a:lnTo>
                <a:lnTo>
                  <a:pt x="25640" y="66190"/>
                </a:lnTo>
                <a:lnTo>
                  <a:pt x="25630" y="66180"/>
                </a:lnTo>
                <a:lnTo>
                  <a:pt x="25630" y="66170"/>
                </a:lnTo>
                <a:lnTo>
                  <a:pt x="25620" y="66170"/>
                </a:lnTo>
                <a:lnTo>
                  <a:pt x="25620" y="66160"/>
                </a:lnTo>
                <a:lnTo>
                  <a:pt x="25620" y="66150"/>
                </a:lnTo>
                <a:lnTo>
                  <a:pt x="25610" y="66150"/>
                </a:lnTo>
                <a:lnTo>
                  <a:pt x="25610" y="66140"/>
                </a:lnTo>
                <a:lnTo>
                  <a:pt x="25610" y="66130"/>
                </a:lnTo>
                <a:lnTo>
                  <a:pt x="25610" y="66120"/>
                </a:lnTo>
                <a:lnTo>
                  <a:pt x="25600" y="66120"/>
                </a:lnTo>
                <a:lnTo>
                  <a:pt x="25600" y="66110"/>
                </a:lnTo>
                <a:lnTo>
                  <a:pt x="25590" y="66110"/>
                </a:lnTo>
                <a:lnTo>
                  <a:pt x="25590" y="66100"/>
                </a:lnTo>
                <a:lnTo>
                  <a:pt x="25580" y="66100"/>
                </a:lnTo>
                <a:lnTo>
                  <a:pt x="25580" y="66090"/>
                </a:lnTo>
                <a:lnTo>
                  <a:pt x="25580" y="66080"/>
                </a:lnTo>
                <a:lnTo>
                  <a:pt x="25580" y="66070"/>
                </a:lnTo>
                <a:lnTo>
                  <a:pt x="25570" y="66060"/>
                </a:lnTo>
                <a:lnTo>
                  <a:pt x="25570" y="66050"/>
                </a:lnTo>
                <a:lnTo>
                  <a:pt x="25560" y="66040"/>
                </a:lnTo>
                <a:lnTo>
                  <a:pt x="25550" y="66040"/>
                </a:lnTo>
                <a:lnTo>
                  <a:pt x="25550" y="66030"/>
                </a:lnTo>
                <a:lnTo>
                  <a:pt x="25560" y="66030"/>
                </a:lnTo>
                <a:lnTo>
                  <a:pt x="25560" y="66020"/>
                </a:lnTo>
                <a:lnTo>
                  <a:pt x="25560" y="66010"/>
                </a:lnTo>
                <a:lnTo>
                  <a:pt x="25550" y="66010"/>
                </a:lnTo>
                <a:lnTo>
                  <a:pt x="25550" y="66000"/>
                </a:lnTo>
                <a:lnTo>
                  <a:pt x="25550" y="65990"/>
                </a:lnTo>
                <a:lnTo>
                  <a:pt x="25540" y="65990"/>
                </a:lnTo>
                <a:lnTo>
                  <a:pt x="25530" y="65980"/>
                </a:lnTo>
                <a:lnTo>
                  <a:pt x="25530" y="65970"/>
                </a:lnTo>
                <a:lnTo>
                  <a:pt x="25520" y="65970"/>
                </a:lnTo>
                <a:lnTo>
                  <a:pt x="25520" y="65960"/>
                </a:lnTo>
                <a:lnTo>
                  <a:pt x="25520" y="65950"/>
                </a:lnTo>
                <a:lnTo>
                  <a:pt x="25520" y="65940"/>
                </a:lnTo>
                <a:lnTo>
                  <a:pt x="25510" y="65940"/>
                </a:lnTo>
                <a:lnTo>
                  <a:pt x="25510" y="65930"/>
                </a:lnTo>
                <a:lnTo>
                  <a:pt x="25500" y="65930"/>
                </a:lnTo>
                <a:lnTo>
                  <a:pt x="25500" y="65920"/>
                </a:lnTo>
                <a:lnTo>
                  <a:pt x="25490" y="65920"/>
                </a:lnTo>
                <a:lnTo>
                  <a:pt x="25490" y="65910"/>
                </a:lnTo>
                <a:lnTo>
                  <a:pt x="25490" y="65900"/>
                </a:lnTo>
                <a:lnTo>
                  <a:pt x="25480" y="65900"/>
                </a:lnTo>
                <a:lnTo>
                  <a:pt x="25480" y="65890"/>
                </a:lnTo>
                <a:lnTo>
                  <a:pt x="25480" y="65880"/>
                </a:lnTo>
                <a:lnTo>
                  <a:pt x="25470" y="65880"/>
                </a:lnTo>
                <a:lnTo>
                  <a:pt x="25470" y="65870"/>
                </a:lnTo>
                <a:lnTo>
                  <a:pt x="25460" y="65870"/>
                </a:lnTo>
                <a:lnTo>
                  <a:pt x="25460" y="65860"/>
                </a:lnTo>
                <a:lnTo>
                  <a:pt x="25450" y="65850"/>
                </a:lnTo>
                <a:lnTo>
                  <a:pt x="25440" y="65850"/>
                </a:lnTo>
                <a:lnTo>
                  <a:pt x="25440" y="65840"/>
                </a:lnTo>
                <a:lnTo>
                  <a:pt x="25430" y="65830"/>
                </a:lnTo>
                <a:lnTo>
                  <a:pt x="25430" y="65820"/>
                </a:lnTo>
                <a:lnTo>
                  <a:pt x="25420" y="65820"/>
                </a:lnTo>
                <a:lnTo>
                  <a:pt x="25420" y="65810"/>
                </a:lnTo>
                <a:lnTo>
                  <a:pt x="25420" y="65800"/>
                </a:lnTo>
                <a:lnTo>
                  <a:pt x="25410" y="65800"/>
                </a:lnTo>
                <a:lnTo>
                  <a:pt x="25410" y="65790"/>
                </a:lnTo>
                <a:lnTo>
                  <a:pt x="25400" y="65780"/>
                </a:lnTo>
                <a:lnTo>
                  <a:pt x="25390" y="65770"/>
                </a:lnTo>
                <a:lnTo>
                  <a:pt x="25390" y="65760"/>
                </a:lnTo>
                <a:lnTo>
                  <a:pt x="25390" y="65750"/>
                </a:lnTo>
                <a:lnTo>
                  <a:pt x="25390" y="65740"/>
                </a:lnTo>
                <a:lnTo>
                  <a:pt x="25390" y="65730"/>
                </a:lnTo>
                <a:lnTo>
                  <a:pt x="25390" y="65720"/>
                </a:lnTo>
                <a:lnTo>
                  <a:pt x="25390" y="65710"/>
                </a:lnTo>
                <a:lnTo>
                  <a:pt x="25390" y="65700"/>
                </a:lnTo>
                <a:lnTo>
                  <a:pt x="25390" y="65690"/>
                </a:lnTo>
                <a:lnTo>
                  <a:pt x="25400" y="65680"/>
                </a:lnTo>
                <a:lnTo>
                  <a:pt x="25400" y="65670"/>
                </a:lnTo>
                <a:lnTo>
                  <a:pt x="25400" y="65660"/>
                </a:lnTo>
                <a:lnTo>
                  <a:pt x="25400" y="65650"/>
                </a:lnTo>
                <a:lnTo>
                  <a:pt x="25400" y="65640"/>
                </a:lnTo>
                <a:lnTo>
                  <a:pt x="25400" y="65630"/>
                </a:lnTo>
                <a:lnTo>
                  <a:pt x="25400" y="65620"/>
                </a:lnTo>
                <a:lnTo>
                  <a:pt x="25410" y="65610"/>
                </a:lnTo>
                <a:lnTo>
                  <a:pt x="25410" y="65600"/>
                </a:lnTo>
                <a:lnTo>
                  <a:pt x="25420" y="65600"/>
                </a:lnTo>
                <a:lnTo>
                  <a:pt x="25420" y="65590"/>
                </a:lnTo>
                <a:lnTo>
                  <a:pt x="25420" y="65580"/>
                </a:lnTo>
                <a:lnTo>
                  <a:pt x="25420" y="65570"/>
                </a:lnTo>
                <a:lnTo>
                  <a:pt x="25420" y="65560"/>
                </a:lnTo>
                <a:lnTo>
                  <a:pt x="25420" y="65550"/>
                </a:lnTo>
                <a:lnTo>
                  <a:pt x="25430" y="65550"/>
                </a:lnTo>
                <a:lnTo>
                  <a:pt x="25430" y="65540"/>
                </a:lnTo>
                <a:lnTo>
                  <a:pt x="25440" y="65540"/>
                </a:lnTo>
                <a:lnTo>
                  <a:pt x="25440" y="65530"/>
                </a:lnTo>
                <a:lnTo>
                  <a:pt x="25430" y="65520"/>
                </a:lnTo>
                <a:lnTo>
                  <a:pt x="25430" y="65510"/>
                </a:lnTo>
                <a:lnTo>
                  <a:pt x="25420" y="65500"/>
                </a:lnTo>
                <a:lnTo>
                  <a:pt x="25420" y="65490"/>
                </a:lnTo>
                <a:lnTo>
                  <a:pt x="25420" y="65480"/>
                </a:lnTo>
                <a:lnTo>
                  <a:pt x="25410" y="65480"/>
                </a:lnTo>
                <a:lnTo>
                  <a:pt x="25410" y="65470"/>
                </a:lnTo>
                <a:lnTo>
                  <a:pt x="25410" y="65460"/>
                </a:lnTo>
                <a:lnTo>
                  <a:pt x="25400" y="65460"/>
                </a:lnTo>
                <a:lnTo>
                  <a:pt x="25400" y="65450"/>
                </a:lnTo>
                <a:lnTo>
                  <a:pt x="25390" y="65450"/>
                </a:lnTo>
                <a:lnTo>
                  <a:pt x="25390" y="65440"/>
                </a:lnTo>
                <a:lnTo>
                  <a:pt x="25380" y="65430"/>
                </a:lnTo>
                <a:lnTo>
                  <a:pt x="25380" y="65420"/>
                </a:lnTo>
                <a:lnTo>
                  <a:pt x="25370" y="65420"/>
                </a:lnTo>
                <a:lnTo>
                  <a:pt x="25370" y="65410"/>
                </a:lnTo>
                <a:lnTo>
                  <a:pt x="25360" y="65400"/>
                </a:lnTo>
                <a:lnTo>
                  <a:pt x="25350" y="65390"/>
                </a:lnTo>
                <a:lnTo>
                  <a:pt x="25350" y="65380"/>
                </a:lnTo>
                <a:lnTo>
                  <a:pt x="25340" y="65380"/>
                </a:lnTo>
                <a:lnTo>
                  <a:pt x="25340" y="65370"/>
                </a:lnTo>
                <a:lnTo>
                  <a:pt x="25340" y="65360"/>
                </a:lnTo>
                <a:lnTo>
                  <a:pt x="25330" y="65360"/>
                </a:lnTo>
                <a:lnTo>
                  <a:pt x="25330" y="65350"/>
                </a:lnTo>
                <a:lnTo>
                  <a:pt x="25330" y="65340"/>
                </a:lnTo>
                <a:lnTo>
                  <a:pt x="25320" y="65340"/>
                </a:lnTo>
                <a:lnTo>
                  <a:pt x="25320" y="65330"/>
                </a:lnTo>
                <a:lnTo>
                  <a:pt x="25320" y="65320"/>
                </a:lnTo>
                <a:lnTo>
                  <a:pt x="25310" y="65320"/>
                </a:lnTo>
                <a:lnTo>
                  <a:pt x="25310" y="65310"/>
                </a:lnTo>
                <a:lnTo>
                  <a:pt x="25310" y="65300"/>
                </a:lnTo>
                <a:lnTo>
                  <a:pt x="25300" y="65300"/>
                </a:lnTo>
                <a:lnTo>
                  <a:pt x="25300" y="65290"/>
                </a:lnTo>
                <a:lnTo>
                  <a:pt x="25300" y="65280"/>
                </a:lnTo>
                <a:lnTo>
                  <a:pt x="25290" y="65280"/>
                </a:lnTo>
                <a:lnTo>
                  <a:pt x="25290" y="65270"/>
                </a:lnTo>
                <a:lnTo>
                  <a:pt x="25280" y="65270"/>
                </a:lnTo>
                <a:lnTo>
                  <a:pt x="25280" y="65260"/>
                </a:lnTo>
                <a:lnTo>
                  <a:pt x="25270" y="65250"/>
                </a:lnTo>
                <a:lnTo>
                  <a:pt x="25260" y="65240"/>
                </a:lnTo>
                <a:lnTo>
                  <a:pt x="25240" y="65220"/>
                </a:lnTo>
                <a:lnTo>
                  <a:pt x="25230" y="65200"/>
                </a:lnTo>
                <a:lnTo>
                  <a:pt x="25220" y="65190"/>
                </a:lnTo>
                <a:lnTo>
                  <a:pt x="25220" y="65180"/>
                </a:lnTo>
                <a:lnTo>
                  <a:pt x="25220" y="65170"/>
                </a:lnTo>
                <a:lnTo>
                  <a:pt x="25220" y="65160"/>
                </a:lnTo>
                <a:lnTo>
                  <a:pt x="25220" y="65150"/>
                </a:lnTo>
                <a:lnTo>
                  <a:pt x="25220" y="65140"/>
                </a:lnTo>
                <a:lnTo>
                  <a:pt x="25220" y="65130"/>
                </a:lnTo>
                <a:lnTo>
                  <a:pt x="25210" y="65120"/>
                </a:lnTo>
                <a:lnTo>
                  <a:pt x="25210" y="65110"/>
                </a:lnTo>
                <a:lnTo>
                  <a:pt x="25210" y="65100"/>
                </a:lnTo>
                <a:lnTo>
                  <a:pt x="25210" y="65090"/>
                </a:lnTo>
                <a:lnTo>
                  <a:pt x="25210" y="65080"/>
                </a:lnTo>
                <a:lnTo>
                  <a:pt x="25200" y="65070"/>
                </a:lnTo>
                <a:lnTo>
                  <a:pt x="25200" y="65060"/>
                </a:lnTo>
                <a:lnTo>
                  <a:pt x="25200" y="65050"/>
                </a:lnTo>
                <a:lnTo>
                  <a:pt x="25200" y="65040"/>
                </a:lnTo>
                <a:lnTo>
                  <a:pt x="25200" y="65030"/>
                </a:lnTo>
                <a:lnTo>
                  <a:pt x="25200" y="65020"/>
                </a:lnTo>
                <a:lnTo>
                  <a:pt x="25210" y="65000"/>
                </a:lnTo>
                <a:lnTo>
                  <a:pt x="25210" y="64990"/>
                </a:lnTo>
                <a:lnTo>
                  <a:pt x="25210" y="64980"/>
                </a:lnTo>
                <a:lnTo>
                  <a:pt x="25220" y="64980"/>
                </a:lnTo>
                <a:lnTo>
                  <a:pt x="25220" y="64970"/>
                </a:lnTo>
                <a:lnTo>
                  <a:pt x="25220" y="64960"/>
                </a:lnTo>
                <a:lnTo>
                  <a:pt x="25220" y="64950"/>
                </a:lnTo>
                <a:lnTo>
                  <a:pt x="25220" y="64940"/>
                </a:lnTo>
                <a:lnTo>
                  <a:pt x="25220" y="64930"/>
                </a:lnTo>
                <a:lnTo>
                  <a:pt x="25220" y="64920"/>
                </a:lnTo>
                <a:lnTo>
                  <a:pt x="25220" y="64900"/>
                </a:lnTo>
                <a:lnTo>
                  <a:pt x="25230" y="64900"/>
                </a:lnTo>
                <a:lnTo>
                  <a:pt x="25230" y="64890"/>
                </a:lnTo>
                <a:lnTo>
                  <a:pt x="25230" y="64880"/>
                </a:lnTo>
                <a:lnTo>
                  <a:pt x="25230" y="64870"/>
                </a:lnTo>
                <a:lnTo>
                  <a:pt x="25230" y="64860"/>
                </a:lnTo>
                <a:lnTo>
                  <a:pt x="25220" y="64850"/>
                </a:lnTo>
                <a:lnTo>
                  <a:pt x="25220" y="64840"/>
                </a:lnTo>
                <a:lnTo>
                  <a:pt x="25210" y="64840"/>
                </a:lnTo>
                <a:lnTo>
                  <a:pt x="25210" y="64830"/>
                </a:lnTo>
                <a:lnTo>
                  <a:pt x="25210" y="64820"/>
                </a:lnTo>
                <a:lnTo>
                  <a:pt x="25210" y="64810"/>
                </a:lnTo>
                <a:lnTo>
                  <a:pt x="25220" y="64810"/>
                </a:lnTo>
                <a:lnTo>
                  <a:pt x="25220" y="64800"/>
                </a:lnTo>
                <a:lnTo>
                  <a:pt x="25220" y="64790"/>
                </a:lnTo>
                <a:lnTo>
                  <a:pt x="25220" y="64780"/>
                </a:lnTo>
                <a:lnTo>
                  <a:pt x="25220" y="64770"/>
                </a:lnTo>
                <a:lnTo>
                  <a:pt x="25220" y="64760"/>
                </a:lnTo>
                <a:lnTo>
                  <a:pt x="25230" y="64760"/>
                </a:lnTo>
                <a:lnTo>
                  <a:pt x="25230" y="64750"/>
                </a:lnTo>
                <a:lnTo>
                  <a:pt x="25230" y="64740"/>
                </a:lnTo>
                <a:lnTo>
                  <a:pt x="25230" y="64730"/>
                </a:lnTo>
                <a:lnTo>
                  <a:pt x="25230" y="64720"/>
                </a:lnTo>
                <a:lnTo>
                  <a:pt x="25230" y="64710"/>
                </a:lnTo>
                <a:lnTo>
                  <a:pt x="25220" y="64700"/>
                </a:lnTo>
                <a:lnTo>
                  <a:pt x="25220" y="64690"/>
                </a:lnTo>
                <a:lnTo>
                  <a:pt x="25220" y="64680"/>
                </a:lnTo>
                <a:lnTo>
                  <a:pt x="25220" y="64670"/>
                </a:lnTo>
                <a:lnTo>
                  <a:pt x="25210" y="64670"/>
                </a:lnTo>
                <a:lnTo>
                  <a:pt x="25210" y="64660"/>
                </a:lnTo>
                <a:lnTo>
                  <a:pt x="25210" y="64650"/>
                </a:lnTo>
                <a:lnTo>
                  <a:pt x="25210" y="64640"/>
                </a:lnTo>
                <a:lnTo>
                  <a:pt x="25200" y="64640"/>
                </a:lnTo>
                <a:lnTo>
                  <a:pt x="25200" y="64630"/>
                </a:lnTo>
                <a:lnTo>
                  <a:pt x="25200" y="64620"/>
                </a:lnTo>
                <a:lnTo>
                  <a:pt x="25200" y="64610"/>
                </a:lnTo>
                <a:lnTo>
                  <a:pt x="25190" y="64610"/>
                </a:lnTo>
                <a:lnTo>
                  <a:pt x="25190" y="64600"/>
                </a:lnTo>
                <a:lnTo>
                  <a:pt x="25180" y="64590"/>
                </a:lnTo>
                <a:lnTo>
                  <a:pt x="25180" y="64580"/>
                </a:lnTo>
                <a:lnTo>
                  <a:pt x="25180" y="64570"/>
                </a:lnTo>
                <a:lnTo>
                  <a:pt x="25170" y="64570"/>
                </a:lnTo>
                <a:lnTo>
                  <a:pt x="25170" y="64560"/>
                </a:lnTo>
                <a:lnTo>
                  <a:pt x="25160" y="64550"/>
                </a:lnTo>
                <a:lnTo>
                  <a:pt x="25160" y="64540"/>
                </a:lnTo>
                <a:lnTo>
                  <a:pt x="25150" y="64540"/>
                </a:lnTo>
                <a:lnTo>
                  <a:pt x="25150" y="64530"/>
                </a:lnTo>
                <a:lnTo>
                  <a:pt x="25150" y="64520"/>
                </a:lnTo>
                <a:lnTo>
                  <a:pt x="25160" y="64520"/>
                </a:lnTo>
                <a:lnTo>
                  <a:pt x="25160" y="64510"/>
                </a:lnTo>
                <a:lnTo>
                  <a:pt x="25160" y="64500"/>
                </a:lnTo>
                <a:lnTo>
                  <a:pt x="25160" y="64490"/>
                </a:lnTo>
                <a:lnTo>
                  <a:pt x="25160" y="64480"/>
                </a:lnTo>
                <a:lnTo>
                  <a:pt x="25150" y="64480"/>
                </a:lnTo>
                <a:lnTo>
                  <a:pt x="25160" y="64480"/>
                </a:lnTo>
                <a:lnTo>
                  <a:pt x="25160" y="64470"/>
                </a:lnTo>
                <a:lnTo>
                  <a:pt x="25160" y="64460"/>
                </a:lnTo>
                <a:lnTo>
                  <a:pt x="25160" y="64450"/>
                </a:lnTo>
                <a:lnTo>
                  <a:pt x="25160" y="64440"/>
                </a:lnTo>
                <a:lnTo>
                  <a:pt x="25170" y="64440"/>
                </a:lnTo>
                <a:lnTo>
                  <a:pt x="25180" y="64440"/>
                </a:lnTo>
                <a:lnTo>
                  <a:pt x="25190" y="64440"/>
                </a:lnTo>
                <a:lnTo>
                  <a:pt x="25190" y="64430"/>
                </a:lnTo>
                <a:lnTo>
                  <a:pt x="25200" y="64430"/>
                </a:lnTo>
                <a:lnTo>
                  <a:pt x="25200" y="64420"/>
                </a:lnTo>
                <a:lnTo>
                  <a:pt x="25210" y="64420"/>
                </a:lnTo>
                <a:lnTo>
                  <a:pt x="25210" y="64410"/>
                </a:lnTo>
                <a:lnTo>
                  <a:pt x="25210" y="64400"/>
                </a:lnTo>
                <a:lnTo>
                  <a:pt x="25220" y="64400"/>
                </a:lnTo>
                <a:lnTo>
                  <a:pt x="25220" y="64390"/>
                </a:lnTo>
                <a:lnTo>
                  <a:pt x="25220" y="64380"/>
                </a:lnTo>
                <a:lnTo>
                  <a:pt x="25220" y="64370"/>
                </a:lnTo>
                <a:lnTo>
                  <a:pt x="25220" y="64360"/>
                </a:lnTo>
                <a:lnTo>
                  <a:pt x="25220" y="64350"/>
                </a:lnTo>
                <a:lnTo>
                  <a:pt x="25220" y="64340"/>
                </a:lnTo>
                <a:lnTo>
                  <a:pt x="25230" y="64330"/>
                </a:lnTo>
                <a:lnTo>
                  <a:pt x="25230" y="64320"/>
                </a:lnTo>
                <a:lnTo>
                  <a:pt x="25230" y="64310"/>
                </a:lnTo>
                <a:lnTo>
                  <a:pt x="25230" y="64300"/>
                </a:lnTo>
                <a:lnTo>
                  <a:pt x="25230" y="64290"/>
                </a:lnTo>
                <a:lnTo>
                  <a:pt x="25240" y="64280"/>
                </a:lnTo>
                <a:lnTo>
                  <a:pt x="25240" y="64270"/>
                </a:lnTo>
                <a:lnTo>
                  <a:pt x="25250" y="64260"/>
                </a:lnTo>
                <a:lnTo>
                  <a:pt x="25250" y="64250"/>
                </a:lnTo>
                <a:lnTo>
                  <a:pt x="25260" y="64250"/>
                </a:lnTo>
                <a:lnTo>
                  <a:pt x="25260" y="64240"/>
                </a:lnTo>
                <a:lnTo>
                  <a:pt x="25260" y="64230"/>
                </a:lnTo>
                <a:lnTo>
                  <a:pt x="25260" y="64220"/>
                </a:lnTo>
                <a:lnTo>
                  <a:pt x="25270" y="64220"/>
                </a:lnTo>
                <a:lnTo>
                  <a:pt x="25270" y="64210"/>
                </a:lnTo>
                <a:lnTo>
                  <a:pt x="25270" y="64200"/>
                </a:lnTo>
                <a:lnTo>
                  <a:pt x="25270" y="64190"/>
                </a:lnTo>
                <a:lnTo>
                  <a:pt x="25280" y="64180"/>
                </a:lnTo>
                <a:lnTo>
                  <a:pt x="25280" y="64170"/>
                </a:lnTo>
                <a:lnTo>
                  <a:pt x="25280" y="64160"/>
                </a:lnTo>
                <a:lnTo>
                  <a:pt x="25280" y="64150"/>
                </a:lnTo>
                <a:lnTo>
                  <a:pt x="25280" y="64140"/>
                </a:lnTo>
                <a:lnTo>
                  <a:pt x="25290" y="64130"/>
                </a:lnTo>
                <a:lnTo>
                  <a:pt x="25290" y="64120"/>
                </a:lnTo>
                <a:lnTo>
                  <a:pt x="25290" y="64110"/>
                </a:lnTo>
                <a:lnTo>
                  <a:pt x="25290" y="64100"/>
                </a:lnTo>
                <a:lnTo>
                  <a:pt x="25290" y="64090"/>
                </a:lnTo>
                <a:lnTo>
                  <a:pt x="25290" y="64080"/>
                </a:lnTo>
                <a:lnTo>
                  <a:pt x="25300" y="64070"/>
                </a:lnTo>
                <a:lnTo>
                  <a:pt x="25310" y="64070"/>
                </a:lnTo>
                <a:lnTo>
                  <a:pt x="25310" y="64060"/>
                </a:lnTo>
                <a:lnTo>
                  <a:pt x="25310" y="64050"/>
                </a:lnTo>
                <a:lnTo>
                  <a:pt x="25320" y="64040"/>
                </a:lnTo>
                <a:lnTo>
                  <a:pt x="25320" y="64020"/>
                </a:lnTo>
                <a:lnTo>
                  <a:pt x="25320" y="64010"/>
                </a:lnTo>
                <a:lnTo>
                  <a:pt x="25320" y="63990"/>
                </a:lnTo>
                <a:lnTo>
                  <a:pt x="25330" y="63980"/>
                </a:lnTo>
                <a:lnTo>
                  <a:pt x="25330" y="63970"/>
                </a:lnTo>
                <a:lnTo>
                  <a:pt x="25330" y="63960"/>
                </a:lnTo>
                <a:lnTo>
                  <a:pt x="25330" y="63950"/>
                </a:lnTo>
                <a:lnTo>
                  <a:pt x="25330" y="63940"/>
                </a:lnTo>
                <a:lnTo>
                  <a:pt x="25330" y="63930"/>
                </a:lnTo>
                <a:lnTo>
                  <a:pt x="25340" y="63920"/>
                </a:lnTo>
                <a:lnTo>
                  <a:pt x="25340" y="63910"/>
                </a:lnTo>
                <a:lnTo>
                  <a:pt x="25350" y="63900"/>
                </a:lnTo>
                <a:lnTo>
                  <a:pt x="25360" y="63900"/>
                </a:lnTo>
                <a:lnTo>
                  <a:pt x="25360" y="63890"/>
                </a:lnTo>
                <a:lnTo>
                  <a:pt x="25370" y="63880"/>
                </a:lnTo>
                <a:lnTo>
                  <a:pt x="25370" y="63870"/>
                </a:lnTo>
                <a:lnTo>
                  <a:pt x="25370" y="63860"/>
                </a:lnTo>
                <a:lnTo>
                  <a:pt x="25380" y="63850"/>
                </a:lnTo>
                <a:lnTo>
                  <a:pt x="25390" y="63840"/>
                </a:lnTo>
                <a:lnTo>
                  <a:pt x="25400" y="63840"/>
                </a:lnTo>
                <a:lnTo>
                  <a:pt x="25400" y="63830"/>
                </a:lnTo>
                <a:lnTo>
                  <a:pt x="25410" y="63830"/>
                </a:lnTo>
                <a:lnTo>
                  <a:pt x="25420" y="63820"/>
                </a:lnTo>
                <a:lnTo>
                  <a:pt x="25420" y="63810"/>
                </a:lnTo>
                <a:lnTo>
                  <a:pt x="25430" y="63790"/>
                </a:lnTo>
                <a:lnTo>
                  <a:pt x="25430" y="63780"/>
                </a:lnTo>
                <a:lnTo>
                  <a:pt x="25430" y="63760"/>
                </a:lnTo>
                <a:lnTo>
                  <a:pt x="25440" y="63740"/>
                </a:lnTo>
                <a:lnTo>
                  <a:pt x="25440" y="63730"/>
                </a:lnTo>
                <a:lnTo>
                  <a:pt x="25440" y="63710"/>
                </a:lnTo>
                <a:lnTo>
                  <a:pt x="25440" y="63700"/>
                </a:lnTo>
                <a:lnTo>
                  <a:pt x="25440" y="63680"/>
                </a:lnTo>
                <a:lnTo>
                  <a:pt x="25440" y="63670"/>
                </a:lnTo>
                <a:lnTo>
                  <a:pt x="25440" y="63660"/>
                </a:lnTo>
                <a:lnTo>
                  <a:pt x="25440" y="63640"/>
                </a:lnTo>
                <a:lnTo>
                  <a:pt x="25440" y="63630"/>
                </a:lnTo>
                <a:lnTo>
                  <a:pt x="25430" y="63620"/>
                </a:lnTo>
                <a:lnTo>
                  <a:pt x="25430" y="63600"/>
                </a:lnTo>
                <a:lnTo>
                  <a:pt x="25430" y="63590"/>
                </a:lnTo>
                <a:lnTo>
                  <a:pt x="25420" y="63570"/>
                </a:lnTo>
                <a:lnTo>
                  <a:pt x="25420" y="63560"/>
                </a:lnTo>
                <a:lnTo>
                  <a:pt x="25420" y="63550"/>
                </a:lnTo>
                <a:lnTo>
                  <a:pt x="25420" y="63540"/>
                </a:lnTo>
                <a:lnTo>
                  <a:pt x="25420" y="63530"/>
                </a:lnTo>
                <a:lnTo>
                  <a:pt x="25420" y="63520"/>
                </a:lnTo>
                <a:lnTo>
                  <a:pt x="25420" y="63510"/>
                </a:lnTo>
                <a:lnTo>
                  <a:pt x="25420" y="63500"/>
                </a:lnTo>
                <a:lnTo>
                  <a:pt x="25420" y="63490"/>
                </a:lnTo>
                <a:lnTo>
                  <a:pt x="25420" y="63480"/>
                </a:lnTo>
                <a:lnTo>
                  <a:pt x="25420" y="63470"/>
                </a:lnTo>
                <a:lnTo>
                  <a:pt x="25430" y="63460"/>
                </a:lnTo>
                <a:lnTo>
                  <a:pt x="25430" y="63440"/>
                </a:lnTo>
                <a:lnTo>
                  <a:pt x="25440" y="63440"/>
                </a:lnTo>
                <a:lnTo>
                  <a:pt x="25440" y="63430"/>
                </a:lnTo>
                <a:lnTo>
                  <a:pt x="25430" y="63420"/>
                </a:lnTo>
                <a:lnTo>
                  <a:pt x="25440" y="63420"/>
                </a:lnTo>
                <a:lnTo>
                  <a:pt x="25440" y="63410"/>
                </a:lnTo>
                <a:lnTo>
                  <a:pt x="25450" y="63400"/>
                </a:lnTo>
                <a:lnTo>
                  <a:pt x="25450" y="63390"/>
                </a:lnTo>
                <a:lnTo>
                  <a:pt x="25450" y="63380"/>
                </a:lnTo>
                <a:lnTo>
                  <a:pt x="25450" y="63370"/>
                </a:lnTo>
                <a:lnTo>
                  <a:pt x="25450" y="63360"/>
                </a:lnTo>
                <a:lnTo>
                  <a:pt x="25460" y="63350"/>
                </a:lnTo>
                <a:lnTo>
                  <a:pt x="25460" y="63340"/>
                </a:lnTo>
                <a:lnTo>
                  <a:pt x="25470" y="63330"/>
                </a:lnTo>
                <a:lnTo>
                  <a:pt x="25470" y="63320"/>
                </a:lnTo>
                <a:lnTo>
                  <a:pt x="25480" y="63310"/>
                </a:lnTo>
                <a:lnTo>
                  <a:pt x="25480" y="63300"/>
                </a:lnTo>
                <a:lnTo>
                  <a:pt x="25470" y="63290"/>
                </a:lnTo>
                <a:lnTo>
                  <a:pt x="25470" y="63280"/>
                </a:lnTo>
                <a:lnTo>
                  <a:pt x="25470" y="63270"/>
                </a:lnTo>
                <a:lnTo>
                  <a:pt x="25480" y="63270"/>
                </a:lnTo>
                <a:lnTo>
                  <a:pt x="25500" y="63260"/>
                </a:lnTo>
                <a:lnTo>
                  <a:pt x="25500" y="63250"/>
                </a:lnTo>
                <a:lnTo>
                  <a:pt x="25510" y="63250"/>
                </a:lnTo>
                <a:lnTo>
                  <a:pt x="25510" y="63240"/>
                </a:lnTo>
                <a:lnTo>
                  <a:pt x="25520" y="63230"/>
                </a:lnTo>
                <a:lnTo>
                  <a:pt x="25520" y="63220"/>
                </a:lnTo>
                <a:lnTo>
                  <a:pt x="25530" y="63210"/>
                </a:lnTo>
                <a:lnTo>
                  <a:pt x="25530" y="63200"/>
                </a:lnTo>
                <a:lnTo>
                  <a:pt x="25540" y="63190"/>
                </a:lnTo>
                <a:lnTo>
                  <a:pt x="25540" y="63180"/>
                </a:lnTo>
                <a:lnTo>
                  <a:pt x="25540" y="63170"/>
                </a:lnTo>
                <a:lnTo>
                  <a:pt x="25550" y="63160"/>
                </a:lnTo>
                <a:lnTo>
                  <a:pt x="25550" y="63150"/>
                </a:lnTo>
                <a:lnTo>
                  <a:pt x="25560" y="63130"/>
                </a:lnTo>
                <a:lnTo>
                  <a:pt x="25560" y="63120"/>
                </a:lnTo>
                <a:lnTo>
                  <a:pt x="25570" y="63110"/>
                </a:lnTo>
                <a:lnTo>
                  <a:pt x="25580" y="63110"/>
                </a:lnTo>
                <a:lnTo>
                  <a:pt x="25580" y="63100"/>
                </a:lnTo>
                <a:lnTo>
                  <a:pt x="25590" y="63090"/>
                </a:lnTo>
                <a:lnTo>
                  <a:pt x="25600" y="63090"/>
                </a:lnTo>
                <a:lnTo>
                  <a:pt x="25600" y="63080"/>
                </a:lnTo>
                <a:lnTo>
                  <a:pt x="25600" y="63070"/>
                </a:lnTo>
                <a:lnTo>
                  <a:pt x="25610" y="63060"/>
                </a:lnTo>
                <a:lnTo>
                  <a:pt x="25610" y="63050"/>
                </a:lnTo>
                <a:lnTo>
                  <a:pt x="25620" y="63050"/>
                </a:lnTo>
                <a:lnTo>
                  <a:pt x="25620" y="63040"/>
                </a:lnTo>
                <a:lnTo>
                  <a:pt x="25630" y="63040"/>
                </a:lnTo>
                <a:lnTo>
                  <a:pt x="25640" y="63040"/>
                </a:lnTo>
                <a:lnTo>
                  <a:pt x="25650" y="63030"/>
                </a:lnTo>
                <a:lnTo>
                  <a:pt x="25650" y="63020"/>
                </a:lnTo>
                <a:lnTo>
                  <a:pt x="25650" y="63010"/>
                </a:lnTo>
                <a:lnTo>
                  <a:pt x="25650" y="63000"/>
                </a:lnTo>
                <a:lnTo>
                  <a:pt x="25660" y="63000"/>
                </a:lnTo>
                <a:lnTo>
                  <a:pt x="25660" y="62990"/>
                </a:lnTo>
                <a:lnTo>
                  <a:pt x="25650" y="62970"/>
                </a:lnTo>
                <a:lnTo>
                  <a:pt x="25650" y="62960"/>
                </a:lnTo>
                <a:lnTo>
                  <a:pt x="25650" y="62950"/>
                </a:lnTo>
                <a:lnTo>
                  <a:pt x="25650" y="62930"/>
                </a:lnTo>
                <a:lnTo>
                  <a:pt x="25650" y="62920"/>
                </a:lnTo>
                <a:lnTo>
                  <a:pt x="25640" y="62910"/>
                </a:lnTo>
                <a:lnTo>
                  <a:pt x="25640" y="62880"/>
                </a:lnTo>
                <a:lnTo>
                  <a:pt x="25630" y="62850"/>
                </a:lnTo>
                <a:lnTo>
                  <a:pt x="25620" y="62820"/>
                </a:lnTo>
                <a:lnTo>
                  <a:pt x="25610" y="62790"/>
                </a:lnTo>
                <a:lnTo>
                  <a:pt x="25600" y="62760"/>
                </a:lnTo>
                <a:lnTo>
                  <a:pt x="25590" y="62740"/>
                </a:lnTo>
                <a:lnTo>
                  <a:pt x="25580" y="62710"/>
                </a:lnTo>
                <a:lnTo>
                  <a:pt x="25570" y="62690"/>
                </a:lnTo>
                <a:lnTo>
                  <a:pt x="25560" y="62660"/>
                </a:lnTo>
                <a:lnTo>
                  <a:pt x="25560" y="62650"/>
                </a:lnTo>
                <a:lnTo>
                  <a:pt x="25550" y="62620"/>
                </a:lnTo>
                <a:lnTo>
                  <a:pt x="25540" y="62610"/>
                </a:lnTo>
                <a:lnTo>
                  <a:pt x="25530" y="62580"/>
                </a:lnTo>
                <a:lnTo>
                  <a:pt x="25520" y="62570"/>
                </a:lnTo>
                <a:lnTo>
                  <a:pt x="25520" y="62550"/>
                </a:lnTo>
                <a:lnTo>
                  <a:pt x="25510" y="62540"/>
                </a:lnTo>
                <a:lnTo>
                  <a:pt x="25500" y="62510"/>
                </a:lnTo>
                <a:lnTo>
                  <a:pt x="25490" y="62500"/>
                </a:lnTo>
                <a:lnTo>
                  <a:pt x="25470" y="62470"/>
                </a:lnTo>
                <a:lnTo>
                  <a:pt x="25470" y="62460"/>
                </a:lnTo>
                <a:lnTo>
                  <a:pt x="25470" y="62450"/>
                </a:lnTo>
                <a:lnTo>
                  <a:pt x="25460" y="62440"/>
                </a:lnTo>
                <a:lnTo>
                  <a:pt x="25460" y="62430"/>
                </a:lnTo>
                <a:lnTo>
                  <a:pt x="25450" y="62420"/>
                </a:lnTo>
                <a:lnTo>
                  <a:pt x="25450" y="62410"/>
                </a:lnTo>
                <a:lnTo>
                  <a:pt x="25440" y="62400"/>
                </a:lnTo>
                <a:lnTo>
                  <a:pt x="25440" y="62390"/>
                </a:lnTo>
                <a:lnTo>
                  <a:pt x="25430" y="62380"/>
                </a:lnTo>
                <a:lnTo>
                  <a:pt x="25430" y="62360"/>
                </a:lnTo>
                <a:lnTo>
                  <a:pt x="25420" y="62350"/>
                </a:lnTo>
                <a:lnTo>
                  <a:pt x="25420" y="62340"/>
                </a:lnTo>
                <a:lnTo>
                  <a:pt x="25410" y="62340"/>
                </a:lnTo>
                <a:lnTo>
                  <a:pt x="25410" y="62330"/>
                </a:lnTo>
                <a:lnTo>
                  <a:pt x="25400" y="62320"/>
                </a:lnTo>
                <a:lnTo>
                  <a:pt x="25400" y="62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