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Hardap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Hardap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59980" y="66870"/>
                </a:moveTo>
                <a:lnTo>
                  <a:pt x="59580" y="66970"/>
                </a:lnTo>
                <a:lnTo>
                  <a:pt x="59530" y="66780"/>
                </a:lnTo>
                <a:lnTo>
                  <a:pt x="58610" y="67180"/>
                </a:lnTo>
                <a:lnTo>
                  <a:pt x="58410" y="67320"/>
                </a:lnTo>
                <a:lnTo>
                  <a:pt x="58380" y="67330"/>
                </a:lnTo>
                <a:lnTo>
                  <a:pt x="58040" y="67070"/>
                </a:lnTo>
                <a:lnTo>
                  <a:pt x="57480" y="66990"/>
                </a:lnTo>
                <a:lnTo>
                  <a:pt x="57160" y="66990"/>
                </a:lnTo>
                <a:lnTo>
                  <a:pt x="57060" y="66740"/>
                </a:lnTo>
                <a:lnTo>
                  <a:pt x="56730" y="66680"/>
                </a:lnTo>
                <a:lnTo>
                  <a:pt x="56380" y="66630"/>
                </a:lnTo>
                <a:lnTo>
                  <a:pt x="56190" y="66630"/>
                </a:lnTo>
                <a:lnTo>
                  <a:pt x="56030" y="66640"/>
                </a:lnTo>
                <a:lnTo>
                  <a:pt x="55860" y="66820"/>
                </a:lnTo>
                <a:lnTo>
                  <a:pt x="55810" y="66870"/>
                </a:lnTo>
                <a:lnTo>
                  <a:pt x="55620" y="67080"/>
                </a:lnTo>
                <a:lnTo>
                  <a:pt x="55380" y="66640"/>
                </a:lnTo>
                <a:lnTo>
                  <a:pt x="55070" y="66170"/>
                </a:lnTo>
                <a:lnTo>
                  <a:pt x="54850" y="65840"/>
                </a:lnTo>
                <a:lnTo>
                  <a:pt x="54720" y="65980"/>
                </a:lnTo>
                <a:lnTo>
                  <a:pt x="54570" y="66140"/>
                </a:lnTo>
                <a:lnTo>
                  <a:pt x="54470" y="66190"/>
                </a:lnTo>
                <a:lnTo>
                  <a:pt x="53900" y="66480"/>
                </a:lnTo>
                <a:lnTo>
                  <a:pt x="53400" y="66390"/>
                </a:lnTo>
                <a:lnTo>
                  <a:pt x="53000" y="66320"/>
                </a:lnTo>
                <a:lnTo>
                  <a:pt x="52090" y="66330"/>
                </a:lnTo>
                <a:lnTo>
                  <a:pt x="51820" y="66310"/>
                </a:lnTo>
                <a:lnTo>
                  <a:pt x="51540" y="66280"/>
                </a:lnTo>
                <a:lnTo>
                  <a:pt x="51240" y="66260"/>
                </a:lnTo>
                <a:lnTo>
                  <a:pt x="50450" y="66290"/>
                </a:lnTo>
                <a:lnTo>
                  <a:pt x="50460" y="66030"/>
                </a:lnTo>
                <a:lnTo>
                  <a:pt x="50460" y="65950"/>
                </a:lnTo>
                <a:lnTo>
                  <a:pt x="50460" y="65860"/>
                </a:lnTo>
                <a:lnTo>
                  <a:pt x="50470" y="65720"/>
                </a:lnTo>
                <a:lnTo>
                  <a:pt x="50470" y="65620"/>
                </a:lnTo>
                <a:lnTo>
                  <a:pt x="50320" y="65610"/>
                </a:lnTo>
                <a:lnTo>
                  <a:pt x="50210" y="65600"/>
                </a:lnTo>
                <a:lnTo>
                  <a:pt x="49990" y="65580"/>
                </a:lnTo>
                <a:lnTo>
                  <a:pt x="49900" y="65570"/>
                </a:lnTo>
                <a:lnTo>
                  <a:pt x="49690" y="65580"/>
                </a:lnTo>
                <a:lnTo>
                  <a:pt x="49560" y="65590"/>
                </a:lnTo>
                <a:lnTo>
                  <a:pt x="49510" y="65600"/>
                </a:lnTo>
                <a:lnTo>
                  <a:pt x="49220" y="65620"/>
                </a:lnTo>
                <a:lnTo>
                  <a:pt x="49030" y="65620"/>
                </a:lnTo>
                <a:lnTo>
                  <a:pt x="49010" y="65620"/>
                </a:lnTo>
                <a:lnTo>
                  <a:pt x="48910" y="65620"/>
                </a:lnTo>
                <a:lnTo>
                  <a:pt x="48800" y="65620"/>
                </a:lnTo>
                <a:lnTo>
                  <a:pt x="48770" y="65630"/>
                </a:lnTo>
                <a:lnTo>
                  <a:pt x="48620" y="65630"/>
                </a:lnTo>
                <a:lnTo>
                  <a:pt x="48570" y="65620"/>
                </a:lnTo>
                <a:lnTo>
                  <a:pt x="48380" y="65620"/>
                </a:lnTo>
                <a:lnTo>
                  <a:pt x="48150" y="65620"/>
                </a:lnTo>
                <a:lnTo>
                  <a:pt x="48080" y="65620"/>
                </a:lnTo>
                <a:lnTo>
                  <a:pt x="47900" y="65690"/>
                </a:lnTo>
                <a:lnTo>
                  <a:pt x="47650" y="65800"/>
                </a:lnTo>
                <a:lnTo>
                  <a:pt x="47550" y="65840"/>
                </a:lnTo>
                <a:lnTo>
                  <a:pt x="47480" y="65880"/>
                </a:lnTo>
                <a:lnTo>
                  <a:pt x="47460" y="65890"/>
                </a:lnTo>
                <a:lnTo>
                  <a:pt x="47450" y="65910"/>
                </a:lnTo>
                <a:lnTo>
                  <a:pt x="47410" y="65950"/>
                </a:lnTo>
                <a:lnTo>
                  <a:pt x="47370" y="65990"/>
                </a:lnTo>
                <a:lnTo>
                  <a:pt x="47310" y="66030"/>
                </a:lnTo>
                <a:lnTo>
                  <a:pt x="47290" y="66050"/>
                </a:lnTo>
                <a:lnTo>
                  <a:pt x="47030" y="66100"/>
                </a:lnTo>
                <a:lnTo>
                  <a:pt x="46970" y="66120"/>
                </a:lnTo>
                <a:lnTo>
                  <a:pt x="46860" y="66150"/>
                </a:lnTo>
                <a:lnTo>
                  <a:pt x="46660" y="66220"/>
                </a:lnTo>
                <a:lnTo>
                  <a:pt x="46440" y="66280"/>
                </a:lnTo>
                <a:lnTo>
                  <a:pt x="46360" y="66280"/>
                </a:lnTo>
                <a:lnTo>
                  <a:pt x="46270" y="66310"/>
                </a:lnTo>
                <a:lnTo>
                  <a:pt x="46180" y="66340"/>
                </a:lnTo>
                <a:lnTo>
                  <a:pt x="46030" y="66380"/>
                </a:lnTo>
                <a:lnTo>
                  <a:pt x="45720" y="66430"/>
                </a:lnTo>
                <a:lnTo>
                  <a:pt x="45680" y="66440"/>
                </a:lnTo>
                <a:lnTo>
                  <a:pt x="45610" y="66450"/>
                </a:lnTo>
                <a:lnTo>
                  <a:pt x="45400" y="66450"/>
                </a:lnTo>
                <a:lnTo>
                  <a:pt x="44860" y="66560"/>
                </a:lnTo>
                <a:lnTo>
                  <a:pt x="44510" y="66560"/>
                </a:lnTo>
                <a:lnTo>
                  <a:pt x="44410" y="66590"/>
                </a:lnTo>
                <a:lnTo>
                  <a:pt x="44280" y="66630"/>
                </a:lnTo>
                <a:lnTo>
                  <a:pt x="44170" y="66640"/>
                </a:lnTo>
                <a:lnTo>
                  <a:pt x="43720" y="66600"/>
                </a:lnTo>
                <a:lnTo>
                  <a:pt x="43590" y="66580"/>
                </a:lnTo>
                <a:lnTo>
                  <a:pt x="43400" y="66480"/>
                </a:lnTo>
                <a:lnTo>
                  <a:pt x="43320" y="66440"/>
                </a:lnTo>
                <a:lnTo>
                  <a:pt x="42970" y="66430"/>
                </a:lnTo>
                <a:lnTo>
                  <a:pt x="42960" y="66460"/>
                </a:lnTo>
                <a:lnTo>
                  <a:pt x="42940" y="66460"/>
                </a:lnTo>
                <a:lnTo>
                  <a:pt x="42930" y="66470"/>
                </a:lnTo>
                <a:lnTo>
                  <a:pt x="42920" y="66480"/>
                </a:lnTo>
                <a:lnTo>
                  <a:pt x="42910" y="66480"/>
                </a:lnTo>
                <a:lnTo>
                  <a:pt x="42900" y="66480"/>
                </a:lnTo>
                <a:lnTo>
                  <a:pt x="42890" y="66470"/>
                </a:lnTo>
                <a:lnTo>
                  <a:pt x="42880" y="66470"/>
                </a:lnTo>
                <a:lnTo>
                  <a:pt x="42880" y="66460"/>
                </a:lnTo>
                <a:lnTo>
                  <a:pt x="42870" y="66460"/>
                </a:lnTo>
                <a:lnTo>
                  <a:pt x="42860" y="66470"/>
                </a:lnTo>
                <a:lnTo>
                  <a:pt x="42850" y="66470"/>
                </a:lnTo>
                <a:lnTo>
                  <a:pt x="42830" y="66480"/>
                </a:lnTo>
                <a:lnTo>
                  <a:pt x="42820" y="66480"/>
                </a:lnTo>
                <a:lnTo>
                  <a:pt x="42810" y="66480"/>
                </a:lnTo>
                <a:lnTo>
                  <a:pt x="42800" y="66480"/>
                </a:lnTo>
                <a:lnTo>
                  <a:pt x="42790" y="66470"/>
                </a:lnTo>
                <a:lnTo>
                  <a:pt x="42790" y="66460"/>
                </a:lnTo>
                <a:lnTo>
                  <a:pt x="42780" y="66440"/>
                </a:lnTo>
                <a:lnTo>
                  <a:pt x="42780" y="66420"/>
                </a:lnTo>
                <a:lnTo>
                  <a:pt x="42770" y="66410"/>
                </a:lnTo>
                <a:lnTo>
                  <a:pt x="42770" y="66390"/>
                </a:lnTo>
                <a:lnTo>
                  <a:pt x="42760" y="66380"/>
                </a:lnTo>
                <a:lnTo>
                  <a:pt x="42760" y="66370"/>
                </a:lnTo>
                <a:lnTo>
                  <a:pt x="42750" y="66370"/>
                </a:lnTo>
                <a:lnTo>
                  <a:pt x="42750" y="66360"/>
                </a:lnTo>
                <a:lnTo>
                  <a:pt x="42740" y="66360"/>
                </a:lnTo>
                <a:lnTo>
                  <a:pt x="42730" y="66360"/>
                </a:lnTo>
                <a:lnTo>
                  <a:pt x="42720" y="66370"/>
                </a:lnTo>
                <a:lnTo>
                  <a:pt x="42730" y="66380"/>
                </a:lnTo>
                <a:lnTo>
                  <a:pt x="42740" y="66380"/>
                </a:lnTo>
                <a:lnTo>
                  <a:pt x="42740" y="66390"/>
                </a:lnTo>
                <a:lnTo>
                  <a:pt x="42730" y="66390"/>
                </a:lnTo>
                <a:lnTo>
                  <a:pt x="42730" y="66400"/>
                </a:lnTo>
                <a:lnTo>
                  <a:pt x="42720" y="66400"/>
                </a:lnTo>
                <a:lnTo>
                  <a:pt x="42720" y="66430"/>
                </a:lnTo>
                <a:lnTo>
                  <a:pt x="42710" y="66430"/>
                </a:lnTo>
                <a:lnTo>
                  <a:pt x="42140" y="67010"/>
                </a:lnTo>
                <a:lnTo>
                  <a:pt x="42140" y="67570"/>
                </a:lnTo>
                <a:lnTo>
                  <a:pt x="42140" y="67890"/>
                </a:lnTo>
                <a:lnTo>
                  <a:pt x="41470" y="67580"/>
                </a:lnTo>
                <a:lnTo>
                  <a:pt x="40950" y="67340"/>
                </a:lnTo>
                <a:lnTo>
                  <a:pt x="40640" y="67600"/>
                </a:lnTo>
                <a:lnTo>
                  <a:pt x="40410" y="67510"/>
                </a:lnTo>
                <a:lnTo>
                  <a:pt x="39870" y="67720"/>
                </a:lnTo>
                <a:lnTo>
                  <a:pt x="39690" y="67750"/>
                </a:lnTo>
                <a:lnTo>
                  <a:pt x="39720" y="67370"/>
                </a:lnTo>
                <a:lnTo>
                  <a:pt x="39240" y="67100"/>
                </a:lnTo>
                <a:lnTo>
                  <a:pt x="39120" y="67090"/>
                </a:lnTo>
                <a:lnTo>
                  <a:pt x="38740" y="67120"/>
                </a:lnTo>
                <a:lnTo>
                  <a:pt x="38600" y="66870"/>
                </a:lnTo>
                <a:lnTo>
                  <a:pt x="37870" y="66670"/>
                </a:lnTo>
                <a:lnTo>
                  <a:pt x="37350" y="66600"/>
                </a:lnTo>
                <a:lnTo>
                  <a:pt x="37030" y="66660"/>
                </a:lnTo>
                <a:lnTo>
                  <a:pt x="36740" y="65990"/>
                </a:lnTo>
                <a:lnTo>
                  <a:pt x="36310" y="67100"/>
                </a:lnTo>
                <a:lnTo>
                  <a:pt x="35930" y="67310"/>
                </a:lnTo>
                <a:lnTo>
                  <a:pt x="35840" y="66930"/>
                </a:lnTo>
                <a:lnTo>
                  <a:pt x="35940" y="66860"/>
                </a:lnTo>
                <a:lnTo>
                  <a:pt x="36010" y="66710"/>
                </a:lnTo>
                <a:lnTo>
                  <a:pt x="35970" y="66590"/>
                </a:lnTo>
                <a:lnTo>
                  <a:pt x="35820" y="66600"/>
                </a:lnTo>
                <a:lnTo>
                  <a:pt x="35730" y="66430"/>
                </a:lnTo>
                <a:lnTo>
                  <a:pt x="35030" y="66680"/>
                </a:lnTo>
                <a:lnTo>
                  <a:pt x="35150" y="67490"/>
                </a:lnTo>
                <a:lnTo>
                  <a:pt x="35350" y="68240"/>
                </a:lnTo>
                <a:lnTo>
                  <a:pt x="35470" y="68820"/>
                </a:lnTo>
                <a:lnTo>
                  <a:pt x="34990" y="68450"/>
                </a:lnTo>
                <a:lnTo>
                  <a:pt x="34550" y="68770"/>
                </a:lnTo>
                <a:lnTo>
                  <a:pt x="34050" y="68210"/>
                </a:lnTo>
                <a:lnTo>
                  <a:pt x="33720" y="67690"/>
                </a:lnTo>
                <a:lnTo>
                  <a:pt x="32960" y="66660"/>
                </a:lnTo>
                <a:lnTo>
                  <a:pt x="32450" y="66820"/>
                </a:lnTo>
                <a:lnTo>
                  <a:pt x="31850" y="63110"/>
                </a:lnTo>
                <a:lnTo>
                  <a:pt x="31680" y="62310"/>
                </a:lnTo>
                <a:lnTo>
                  <a:pt x="25400" y="62310"/>
                </a:lnTo>
                <a:lnTo>
                  <a:pt x="25400" y="62300"/>
                </a:lnTo>
                <a:lnTo>
                  <a:pt x="25390" y="62290"/>
                </a:lnTo>
                <a:lnTo>
                  <a:pt x="25390" y="62280"/>
                </a:lnTo>
                <a:lnTo>
                  <a:pt x="25380" y="62270"/>
                </a:lnTo>
                <a:lnTo>
                  <a:pt x="25380" y="62260"/>
                </a:lnTo>
                <a:lnTo>
                  <a:pt x="25370" y="62250"/>
                </a:lnTo>
                <a:lnTo>
                  <a:pt x="25370" y="62240"/>
                </a:lnTo>
                <a:lnTo>
                  <a:pt x="25350" y="62210"/>
                </a:lnTo>
                <a:lnTo>
                  <a:pt x="25350" y="62200"/>
                </a:lnTo>
                <a:lnTo>
                  <a:pt x="25340" y="62180"/>
                </a:lnTo>
                <a:lnTo>
                  <a:pt x="25330" y="62170"/>
                </a:lnTo>
                <a:lnTo>
                  <a:pt x="25330" y="62160"/>
                </a:lnTo>
                <a:lnTo>
                  <a:pt x="25320" y="62150"/>
                </a:lnTo>
                <a:lnTo>
                  <a:pt x="25320" y="62140"/>
                </a:lnTo>
                <a:lnTo>
                  <a:pt x="25310" y="62120"/>
                </a:lnTo>
                <a:lnTo>
                  <a:pt x="25310" y="62110"/>
                </a:lnTo>
                <a:lnTo>
                  <a:pt x="25310" y="62100"/>
                </a:lnTo>
                <a:lnTo>
                  <a:pt x="25300" y="62080"/>
                </a:lnTo>
                <a:lnTo>
                  <a:pt x="25290" y="62070"/>
                </a:lnTo>
                <a:lnTo>
                  <a:pt x="25280" y="62060"/>
                </a:lnTo>
                <a:lnTo>
                  <a:pt x="25270" y="62040"/>
                </a:lnTo>
                <a:lnTo>
                  <a:pt x="25270" y="62030"/>
                </a:lnTo>
                <a:lnTo>
                  <a:pt x="25260" y="62020"/>
                </a:lnTo>
                <a:lnTo>
                  <a:pt x="25260" y="62010"/>
                </a:lnTo>
                <a:lnTo>
                  <a:pt x="25240" y="61990"/>
                </a:lnTo>
                <a:lnTo>
                  <a:pt x="25240" y="61970"/>
                </a:lnTo>
                <a:lnTo>
                  <a:pt x="25230" y="61960"/>
                </a:lnTo>
                <a:lnTo>
                  <a:pt x="25220" y="61940"/>
                </a:lnTo>
                <a:lnTo>
                  <a:pt x="25210" y="61920"/>
                </a:lnTo>
                <a:lnTo>
                  <a:pt x="25190" y="61890"/>
                </a:lnTo>
                <a:lnTo>
                  <a:pt x="25190" y="61880"/>
                </a:lnTo>
                <a:lnTo>
                  <a:pt x="25170" y="61860"/>
                </a:lnTo>
                <a:lnTo>
                  <a:pt x="25170" y="61850"/>
                </a:lnTo>
                <a:lnTo>
                  <a:pt x="25170" y="61840"/>
                </a:lnTo>
                <a:lnTo>
                  <a:pt x="25160" y="61840"/>
                </a:lnTo>
                <a:lnTo>
                  <a:pt x="25160" y="61830"/>
                </a:lnTo>
                <a:lnTo>
                  <a:pt x="25160" y="61820"/>
                </a:lnTo>
                <a:lnTo>
                  <a:pt x="25150" y="61820"/>
                </a:lnTo>
                <a:lnTo>
                  <a:pt x="25150" y="61810"/>
                </a:lnTo>
                <a:lnTo>
                  <a:pt x="25150" y="61800"/>
                </a:lnTo>
                <a:lnTo>
                  <a:pt x="25140" y="61800"/>
                </a:lnTo>
                <a:lnTo>
                  <a:pt x="25140" y="61780"/>
                </a:lnTo>
                <a:lnTo>
                  <a:pt x="25130" y="61760"/>
                </a:lnTo>
                <a:lnTo>
                  <a:pt x="25130" y="61750"/>
                </a:lnTo>
                <a:lnTo>
                  <a:pt x="25130" y="61740"/>
                </a:lnTo>
                <a:lnTo>
                  <a:pt x="25120" y="61730"/>
                </a:lnTo>
                <a:lnTo>
                  <a:pt x="25120" y="61720"/>
                </a:lnTo>
                <a:lnTo>
                  <a:pt x="25110" y="61700"/>
                </a:lnTo>
                <a:lnTo>
                  <a:pt x="25100" y="61680"/>
                </a:lnTo>
                <a:lnTo>
                  <a:pt x="25100" y="61660"/>
                </a:lnTo>
                <a:lnTo>
                  <a:pt x="25100" y="61650"/>
                </a:lnTo>
                <a:lnTo>
                  <a:pt x="25100" y="61630"/>
                </a:lnTo>
                <a:lnTo>
                  <a:pt x="25100" y="61620"/>
                </a:lnTo>
                <a:lnTo>
                  <a:pt x="25100" y="61610"/>
                </a:lnTo>
                <a:lnTo>
                  <a:pt x="25110" y="61590"/>
                </a:lnTo>
                <a:lnTo>
                  <a:pt x="25110" y="61570"/>
                </a:lnTo>
                <a:lnTo>
                  <a:pt x="25120" y="61560"/>
                </a:lnTo>
                <a:lnTo>
                  <a:pt x="25120" y="61540"/>
                </a:lnTo>
                <a:lnTo>
                  <a:pt x="25120" y="61530"/>
                </a:lnTo>
                <a:lnTo>
                  <a:pt x="25120" y="61520"/>
                </a:lnTo>
                <a:lnTo>
                  <a:pt x="25120" y="61510"/>
                </a:lnTo>
                <a:lnTo>
                  <a:pt x="25120" y="61500"/>
                </a:lnTo>
                <a:lnTo>
                  <a:pt x="25110" y="61480"/>
                </a:lnTo>
                <a:lnTo>
                  <a:pt x="25110" y="61470"/>
                </a:lnTo>
                <a:lnTo>
                  <a:pt x="25110" y="61460"/>
                </a:lnTo>
                <a:lnTo>
                  <a:pt x="25110" y="61440"/>
                </a:lnTo>
                <a:lnTo>
                  <a:pt x="25110" y="61430"/>
                </a:lnTo>
                <a:lnTo>
                  <a:pt x="25110" y="61410"/>
                </a:lnTo>
                <a:lnTo>
                  <a:pt x="25110" y="61400"/>
                </a:lnTo>
                <a:lnTo>
                  <a:pt x="25110" y="61380"/>
                </a:lnTo>
                <a:lnTo>
                  <a:pt x="25100" y="61360"/>
                </a:lnTo>
                <a:lnTo>
                  <a:pt x="25100" y="61350"/>
                </a:lnTo>
                <a:lnTo>
                  <a:pt x="25100" y="61340"/>
                </a:lnTo>
                <a:lnTo>
                  <a:pt x="25090" y="61320"/>
                </a:lnTo>
                <a:lnTo>
                  <a:pt x="25090" y="61310"/>
                </a:lnTo>
                <a:lnTo>
                  <a:pt x="25090" y="61300"/>
                </a:lnTo>
                <a:lnTo>
                  <a:pt x="25100" y="61290"/>
                </a:lnTo>
                <a:lnTo>
                  <a:pt x="25100" y="61280"/>
                </a:lnTo>
                <a:lnTo>
                  <a:pt x="25100" y="61270"/>
                </a:lnTo>
                <a:lnTo>
                  <a:pt x="25100" y="61250"/>
                </a:lnTo>
                <a:lnTo>
                  <a:pt x="25090" y="61240"/>
                </a:lnTo>
                <a:lnTo>
                  <a:pt x="25090" y="61230"/>
                </a:lnTo>
                <a:lnTo>
                  <a:pt x="25100" y="61230"/>
                </a:lnTo>
                <a:lnTo>
                  <a:pt x="25110" y="61220"/>
                </a:lnTo>
                <a:lnTo>
                  <a:pt x="25120" y="61220"/>
                </a:lnTo>
                <a:lnTo>
                  <a:pt x="25120" y="61210"/>
                </a:lnTo>
                <a:lnTo>
                  <a:pt x="25120" y="61200"/>
                </a:lnTo>
                <a:lnTo>
                  <a:pt x="25120" y="61190"/>
                </a:lnTo>
                <a:lnTo>
                  <a:pt x="25130" y="61180"/>
                </a:lnTo>
                <a:lnTo>
                  <a:pt x="25130" y="61170"/>
                </a:lnTo>
                <a:lnTo>
                  <a:pt x="25130" y="61160"/>
                </a:lnTo>
                <a:lnTo>
                  <a:pt x="25130" y="61150"/>
                </a:lnTo>
                <a:lnTo>
                  <a:pt x="25140" y="61130"/>
                </a:lnTo>
                <a:lnTo>
                  <a:pt x="25140" y="61120"/>
                </a:lnTo>
                <a:lnTo>
                  <a:pt x="25140" y="61110"/>
                </a:lnTo>
                <a:lnTo>
                  <a:pt x="25130" y="61100"/>
                </a:lnTo>
                <a:lnTo>
                  <a:pt x="25130" y="61090"/>
                </a:lnTo>
                <a:lnTo>
                  <a:pt x="25120" y="61080"/>
                </a:lnTo>
                <a:lnTo>
                  <a:pt x="25120" y="61070"/>
                </a:lnTo>
                <a:lnTo>
                  <a:pt x="25120" y="61060"/>
                </a:lnTo>
                <a:lnTo>
                  <a:pt x="25110" y="61050"/>
                </a:lnTo>
                <a:lnTo>
                  <a:pt x="25110" y="61040"/>
                </a:lnTo>
                <a:lnTo>
                  <a:pt x="25110" y="61030"/>
                </a:lnTo>
                <a:lnTo>
                  <a:pt x="25110" y="61020"/>
                </a:lnTo>
                <a:lnTo>
                  <a:pt x="25100" y="61010"/>
                </a:lnTo>
                <a:lnTo>
                  <a:pt x="25100" y="61000"/>
                </a:lnTo>
                <a:lnTo>
                  <a:pt x="25090" y="60990"/>
                </a:lnTo>
                <a:lnTo>
                  <a:pt x="25090" y="60980"/>
                </a:lnTo>
                <a:lnTo>
                  <a:pt x="25090" y="60970"/>
                </a:lnTo>
                <a:lnTo>
                  <a:pt x="25080" y="60960"/>
                </a:lnTo>
                <a:lnTo>
                  <a:pt x="25080" y="60950"/>
                </a:lnTo>
                <a:lnTo>
                  <a:pt x="25080" y="60940"/>
                </a:lnTo>
                <a:lnTo>
                  <a:pt x="25080" y="60930"/>
                </a:lnTo>
                <a:lnTo>
                  <a:pt x="25070" y="60920"/>
                </a:lnTo>
                <a:lnTo>
                  <a:pt x="25070" y="60910"/>
                </a:lnTo>
                <a:lnTo>
                  <a:pt x="25070" y="60900"/>
                </a:lnTo>
                <a:lnTo>
                  <a:pt x="25060" y="60890"/>
                </a:lnTo>
                <a:lnTo>
                  <a:pt x="25060" y="60880"/>
                </a:lnTo>
                <a:lnTo>
                  <a:pt x="25050" y="60870"/>
                </a:lnTo>
                <a:lnTo>
                  <a:pt x="25040" y="60850"/>
                </a:lnTo>
                <a:lnTo>
                  <a:pt x="25040" y="60840"/>
                </a:lnTo>
                <a:lnTo>
                  <a:pt x="25030" y="60820"/>
                </a:lnTo>
                <a:lnTo>
                  <a:pt x="25030" y="60810"/>
                </a:lnTo>
                <a:lnTo>
                  <a:pt x="25020" y="60800"/>
                </a:lnTo>
                <a:lnTo>
                  <a:pt x="25020" y="60790"/>
                </a:lnTo>
                <a:lnTo>
                  <a:pt x="25010" y="60770"/>
                </a:lnTo>
                <a:lnTo>
                  <a:pt x="25010" y="60760"/>
                </a:lnTo>
                <a:lnTo>
                  <a:pt x="25010" y="60750"/>
                </a:lnTo>
                <a:lnTo>
                  <a:pt x="25000" y="60740"/>
                </a:lnTo>
                <a:lnTo>
                  <a:pt x="25000" y="60730"/>
                </a:lnTo>
                <a:lnTo>
                  <a:pt x="24990" y="60720"/>
                </a:lnTo>
                <a:lnTo>
                  <a:pt x="24990" y="60710"/>
                </a:lnTo>
                <a:lnTo>
                  <a:pt x="24980" y="60700"/>
                </a:lnTo>
                <a:lnTo>
                  <a:pt x="24980" y="60690"/>
                </a:lnTo>
                <a:lnTo>
                  <a:pt x="24980" y="60680"/>
                </a:lnTo>
                <a:lnTo>
                  <a:pt x="24970" y="60680"/>
                </a:lnTo>
                <a:lnTo>
                  <a:pt x="24970" y="60670"/>
                </a:lnTo>
                <a:lnTo>
                  <a:pt x="24960" y="60660"/>
                </a:lnTo>
                <a:lnTo>
                  <a:pt x="24960" y="60650"/>
                </a:lnTo>
                <a:lnTo>
                  <a:pt x="24960" y="60640"/>
                </a:lnTo>
                <a:lnTo>
                  <a:pt x="24960" y="60630"/>
                </a:lnTo>
                <a:lnTo>
                  <a:pt x="24950" y="60630"/>
                </a:lnTo>
                <a:lnTo>
                  <a:pt x="24950" y="60620"/>
                </a:lnTo>
                <a:lnTo>
                  <a:pt x="24950" y="60610"/>
                </a:lnTo>
                <a:lnTo>
                  <a:pt x="24940" y="60600"/>
                </a:lnTo>
                <a:lnTo>
                  <a:pt x="24940" y="60590"/>
                </a:lnTo>
                <a:lnTo>
                  <a:pt x="24930" y="60580"/>
                </a:lnTo>
                <a:lnTo>
                  <a:pt x="24930" y="60570"/>
                </a:lnTo>
                <a:lnTo>
                  <a:pt x="24920" y="60560"/>
                </a:lnTo>
                <a:lnTo>
                  <a:pt x="24920" y="60550"/>
                </a:lnTo>
                <a:lnTo>
                  <a:pt x="24910" y="60530"/>
                </a:lnTo>
                <a:lnTo>
                  <a:pt x="24900" y="60520"/>
                </a:lnTo>
                <a:lnTo>
                  <a:pt x="24900" y="60510"/>
                </a:lnTo>
                <a:lnTo>
                  <a:pt x="24890" y="60500"/>
                </a:lnTo>
                <a:lnTo>
                  <a:pt x="24880" y="60490"/>
                </a:lnTo>
                <a:lnTo>
                  <a:pt x="24880" y="60480"/>
                </a:lnTo>
                <a:lnTo>
                  <a:pt x="24880" y="60470"/>
                </a:lnTo>
                <a:lnTo>
                  <a:pt x="24870" y="60470"/>
                </a:lnTo>
                <a:lnTo>
                  <a:pt x="24870" y="60460"/>
                </a:lnTo>
                <a:lnTo>
                  <a:pt x="24870" y="60450"/>
                </a:lnTo>
                <a:lnTo>
                  <a:pt x="24860" y="60450"/>
                </a:lnTo>
                <a:lnTo>
                  <a:pt x="24860" y="60440"/>
                </a:lnTo>
                <a:lnTo>
                  <a:pt x="24850" y="60430"/>
                </a:lnTo>
                <a:lnTo>
                  <a:pt x="24850" y="60420"/>
                </a:lnTo>
                <a:lnTo>
                  <a:pt x="24840" y="60420"/>
                </a:lnTo>
                <a:lnTo>
                  <a:pt x="24840" y="60410"/>
                </a:lnTo>
                <a:lnTo>
                  <a:pt x="24840" y="60400"/>
                </a:lnTo>
                <a:lnTo>
                  <a:pt x="24830" y="60400"/>
                </a:lnTo>
                <a:lnTo>
                  <a:pt x="24830" y="60390"/>
                </a:lnTo>
                <a:lnTo>
                  <a:pt x="24820" y="60380"/>
                </a:lnTo>
                <a:lnTo>
                  <a:pt x="24820" y="60370"/>
                </a:lnTo>
                <a:lnTo>
                  <a:pt x="24810" y="60370"/>
                </a:lnTo>
                <a:lnTo>
                  <a:pt x="24810" y="60360"/>
                </a:lnTo>
                <a:lnTo>
                  <a:pt x="24810" y="60350"/>
                </a:lnTo>
                <a:lnTo>
                  <a:pt x="24810" y="60340"/>
                </a:lnTo>
                <a:lnTo>
                  <a:pt x="24800" y="60340"/>
                </a:lnTo>
                <a:lnTo>
                  <a:pt x="24800" y="60330"/>
                </a:lnTo>
                <a:lnTo>
                  <a:pt x="24790" y="60320"/>
                </a:lnTo>
                <a:lnTo>
                  <a:pt x="24790" y="60310"/>
                </a:lnTo>
                <a:lnTo>
                  <a:pt x="24780" y="60300"/>
                </a:lnTo>
                <a:lnTo>
                  <a:pt x="24770" y="60290"/>
                </a:lnTo>
                <a:lnTo>
                  <a:pt x="24770" y="60280"/>
                </a:lnTo>
                <a:lnTo>
                  <a:pt x="24760" y="60270"/>
                </a:lnTo>
                <a:lnTo>
                  <a:pt x="24760" y="60260"/>
                </a:lnTo>
                <a:lnTo>
                  <a:pt x="24750" y="60250"/>
                </a:lnTo>
                <a:lnTo>
                  <a:pt x="24740" y="60240"/>
                </a:lnTo>
                <a:lnTo>
                  <a:pt x="24740" y="60230"/>
                </a:lnTo>
                <a:lnTo>
                  <a:pt x="24730" y="60220"/>
                </a:lnTo>
                <a:lnTo>
                  <a:pt x="24730" y="60210"/>
                </a:lnTo>
                <a:lnTo>
                  <a:pt x="24720" y="60210"/>
                </a:lnTo>
                <a:lnTo>
                  <a:pt x="24720" y="60200"/>
                </a:lnTo>
                <a:lnTo>
                  <a:pt x="24710" y="60200"/>
                </a:lnTo>
                <a:lnTo>
                  <a:pt x="24710" y="60190"/>
                </a:lnTo>
                <a:lnTo>
                  <a:pt x="24700" y="60190"/>
                </a:lnTo>
                <a:lnTo>
                  <a:pt x="24700" y="60180"/>
                </a:lnTo>
                <a:lnTo>
                  <a:pt x="24700" y="60170"/>
                </a:lnTo>
                <a:lnTo>
                  <a:pt x="24690" y="60170"/>
                </a:lnTo>
                <a:lnTo>
                  <a:pt x="24690" y="60160"/>
                </a:lnTo>
                <a:lnTo>
                  <a:pt x="24680" y="60160"/>
                </a:lnTo>
                <a:lnTo>
                  <a:pt x="24680" y="60150"/>
                </a:lnTo>
                <a:lnTo>
                  <a:pt x="24670" y="60150"/>
                </a:lnTo>
                <a:lnTo>
                  <a:pt x="24670" y="60140"/>
                </a:lnTo>
                <a:lnTo>
                  <a:pt x="24660" y="60140"/>
                </a:lnTo>
                <a:lnTo>
                  <a:pt x="24660" y="60130"/>
                </a:lnTo>
                <a:lnTo>
                  <a:pt x="24660" y="60120"/>
                </a:lnTo>
                <a:lnTo>
                  <a:pt x="24650" y="60120"/>
                </a:lnTo>
                <a:lnTo>
                  <a:pt x="24650" y="60110"/>
                </a:lnTo>
                <a:lnTo>
                  <a:pt x="24640" y="60110"/>
                </a:lnTo>
                <a:lnTo>
                  <a:pt x="24640" y="60100"/>
                </a:lnTo>
                <a:lnTo>
                  <a:pt x="24630" y="60100"/>
                </a:lnTo>
                <a:lnTo>
                  <a:pt x="24630" y="60090"/>
                </a:lnTo>
                <a:lnTo>
                  <a:pt x="24620" y="60080"/>
                </a:lnTo>
                <a:lnTo>
                  <a:pt x="24620" y="60070"/>
                </a:lnTo>
                <a:lnTo>
                  <a:pt x="24610" y="60070"/>
                </a:lnTo>
                <a:lnTo>
                  <a:pt x="24610" y="60060"/>
                </a:lnTo>
                <a:lnTo>
                  <a:pt x="24600" y="60060"/>
                </a:lnTo>
                <a:lnTo>
                  <a:pt x="24600" y="60050"/>
                </a:lnTo>
                <a:lnTo>
                  <a:pt x="24590" y="60040"/>
                </a:lnTo>
                <a:lnTo>
                  <a:pt x="24590" y="60030"/>
                </a:lnTo>
                <a:lnTo>
                  <a:pt x="24580" y="60030"/>
                </a:lnTo>
                <a:lnTo>
                  <a:pt x="24580" y="60020"/>
                </a:lnTo>
                <a:lnTo>
                  <a:pt x="24570" y="60020"/>
                </a:lnTo>
                <a:lnTo>
                  <a:pt x="24570" y="60010"/>
                </a:lnTo>
                <a:lnTo>
                  <a:pt x="24560" y="60000"/>
                </a:lnTo>
                <a:lnTo>
                  <a:pt x="24550" y="59990"/>
                </a:lnTo>
                <a:lnTo>
                  <a:pt x="24540" y="59980"/>
                </a:lnTo>
                <a:lnTo>
                  <a:pt x="24530" y="59970"/>
                </a:lnTo>
                <a:lnTo>
                  <a:pt x="24520" y="59960"/>
                </a:lnTo>
                <a:lnTo>
                  <a:pt x="24510" y="59950"/>
                </a:lnTo>
                <a:lnTo>
                  <a:pt x="24510" y="59940"/>
                </a:lnTo>
                <a:lnTo>
                  <a:pt x="24500" y="59940"/>
                </a:lnTo>
                <a:lnTo>
                  <a:pt x="24500" y="59930"/>
                </a:lnTo>
                <a:lnTo>
                  <a:pt x="24490" y="59930"/>
                </a:lnTo>
                <a:lnTo>
                  <a:pt x="24490" y="59920"/>
                </a:lnTo>
                <a:lnTo>
                  <a:pt x="24480" y="59920"/>
                </a:lnTo>
                <a:lnTo>
                  <a:pt x="24480" y="59910"/>
                </a:lnTo>
                <a:lnTo>
                  <a:pt x="24480" y="59900"/>
                </a:lnTo>
                <a:lnTo>
                  <a:pt x="24470" y="59900"/>
                </a:lnTo>
                <a:lnTo>
                  <a:pt x="24470" y="59890"/>
                </a:lnTo>
                <a:lnTo>
                  <a:pt x="24470" y="59880"/>
                </a:lnTo>
                <a:lnTo>
                  <a:pt x="24460" y="59880"/>
                </a:lnTo>
                <a:lnTo>
                  <a:pt x="24460" y="59870"/>
                </a:lnTo>
                <a:lnTo>
                  <a:pt x="24450" y="59870"/>
                </a:lnTo>
                <a:lnTo>
                  <a:pt x="24450" y="59860"/>
                </a:lnTo>
                <a:lnTo>
                  <a:pt x="24450" y="59850"/>
                </a:lnTo>
                <a:lnTo>
                  <a:pt x="24440" y="59850"/>
                </a:lnTo>
                <a:lnTo>
                  <a:pt x="24430" y="59840"/>
                </a:lnTo>
                <a:lnTo>
                  <a:pt x="24430" y="59830"/>
                </a:lnTo>
                <a:lnTo>
                  <a:pt x="24420" y="59830"/>
                </a:lnTo>
                <a:lnTo>
                  <a:pt x="24420" y="59820"/>
                </a:lnTo>
                <a:lnTo>
                  <a:pt x="24420" y="59810"/>
                </a:lnTo>
                <a:lnTo>
                  <a:pt x="24410" y="59810"/>
                </a:lnTo>
                <a:lnTo>
                  <a:pt x="24410" y="59800"/>
                </a:lnTo>
                <a:lnTo>
                  <a:pt x="24400" y="59800"/>
                </a:lnTo>
                <a:lnTo>
                  <a:pt x="24400" y="59790"/>
                </a:lnTo>
                <a:lnTo>
                  <a:pt x="24390" y="59780"/>
                </a:lnTo>
                <a:lnTo>
                  <a:pt x="24390" y="59770"/>
                </a:lnTo>
                <a:lnTo>
                  <a:pt x="24380" y="59770"/>
                </a:lnTo>
                <a:lnTo>
                  <a:pt x="24380" y="59760"/>
                </a:lnTo>
                <a:lnTo>
                  <a:pt x="24370" y="59760"/>
                </a:lnTo>
                <a:lnTo>
                  <a:pt x="24370" y="59750"/>
                </a:lnTo>
                <a:lnTo>
                  <a:pt x="24360" y="59750"/>
                </a:lnTo>
                <a:lnTo>
                  <a:pt x="24360" y="59740"/>
                </a:lnTo>
                <a:lnTo>
                  <a:pt x="24350" y="59730"/>
                </a:lnTo>
                <a:lnTo>
                  <a:pt x="24340" y="59720"/>
                </a:lnTo>
                <a:lnTo>
                  <a:pt x="24340" y="59710"/>
                </a:lnTo>
                <a:lnTo>
                  <a:pt x="24330" y="59710"/>
                </a:lnTo>
                <a:lnTo>
                  <a:pt x="24330" y="59700"/>
                </a:lnTo>
                <a:lnTo>
                  <a:pt x="24320" y="59700"/>
                </a:lnTo>
                <a:lnTo>
                  <a:pt x="24320" y="59690"/>
                </a:lnTo>
                <a:lnTo>
                  <a:pt x="24310" y="59690"/>
                </a:lnTo>
                <a:lnTo>
                  <a:pt x="24310" y="59680"/>
                </a:lnTo>
                <a:lnTo>
                  <a:pt x="24300" y="59670"/>
                </a:lnTo>
                <a:lnTo>
                  <a:pt x="24290" y="59670"/>
                </a:lnTo>
                <a:lnTo>
                  <a:pt x="24290" y="59660"/>
                </a:lnTo>
                <a:lnTo>
                  <a:pt x="24280" y="59660"/>
                </a:lnTo>
                <a:lnTo>
                  <a:pt x="24280" y="59650"/>
                </a:lnTo>
                <a:lnTo>
                  <a:pt x="24270" y="59640"/>
                </a:lnTo>
                <a:lnTo>
                  <a:pt x="24260" y="59630"/>
                </a:lnTo>
                <a:lnTo>
                  <a:pt x="24250" y="59620"/>
                </a:lnTo>
                <a:lnTo>
                  <a:pt x="24250" y="59610"/>
                </a:lnTo>
                <a:lnTo>
                  <a:pt x="24240" y="59610"/>
                </a:lnTo>
                <a:lnTo>
                  <a:pt x="24240" y="59600"/>
                </a:lnTo>
                <a:lnTo>
                  <a:pt x="24230" y="59600"/>
                </a:lnTo>
                <a:lnTo>
                  <a:pt x="24230" y="59590"/>
                </a:lnTo>
                <a:lnTo>
                  <a:pt x="24220" y="59590"/>
                </a:lnTo>
                <a:lnTo>
                  <a:pt x="24220" y="59580"/>
                </a:lnTo>
                <a:lnTo>
                  <a:pt x="24210" y="59580"/>
                </a:lnTo>
                <a:lnTo>
                  <a:pt x="24210" y="59570"/>
                </a:lnTo>
                <a:lnTo>
                  <a:pt x="24200" y="59560"/>
                </a:lnTo>
                <a:lnTo>
                  <a:pt x="24190" y="59550"/>
                </a:lnTo>
                <a:lnTo>
                  <a:pt x="24180" y="59540"/>
                </a:lnTo>
                <a:lnTo>
                  <a:pt x="24170" y="59530"/>
                </a:lnTo>
                <a:lnTo>
                  <a:pt x="24170" y="59520"/>
                </a:lnTo>
                <a:lnTo>
                  <a:pt x="24160" y="59520"/>
                </a:lnTo>
                <a:lnTo>
                  <a:pt x="24150" y="59510"/>
                </a:lnTo>
                <a:lnTo>
                  <a:pt x="24150" y="59500"/>
                </a:lnTo>
                <a:lnTo>
                  <a:pt x="24140" y="59500"/>
                </a:lnTo>
                <a:lnTo>
                  <a:pt x="24140" y="59490"/>
                </a:lnTo>
                <a:lnTo>
                  <a:pt x="24130" y="59480"/>
                </a:lnTo>
                <a:lnTo>
                  <a:pt x="24120" y="59480"/>
                </a:lnTo>
                <a:lnTo>
                  <a:pt x="24120" y="59470"/>
                </a:lnTo>
                <a:lnTo>
                  <a:pt x="24110" y="59460"/>
                </a:lnTo>
                <a:lnTo>
                  <a:pt x="24100" y="59450"/>
                </a:lnTo>
                <a:lnTo>
                  <a:pt x="24090" y="59440"/>
                </a:lnTo>
                <a:lnTo>
                  <a:pt x="24090" y="59430"/>
                </a:lnTo>
                <a:lnTo>
                  <a:pt x="24080" y="59430"/>
                </a:lnTo>
                <a:lnTo>
                  <a:pt x="24080" y="59420"/>
                </a:lnTo>
                <a:lnTo>
                  <a:pt x="24070" y="59420"/>
                </a:lnTo>
                <a:lnTo>
                  <a:pt x="24070" y="59410"/>
                </a:lnTo>
                <a:lnTo>
                  <a:pt x="24060" y="59410"/>
                </a:lnTo>
                <a:lnTo>
                  <a:pt x="24060" y="59400"/>
                </a:lnTo>
                <a:lnTo>
                  <a:pt x="24050" y="59400"/>
                </a:lnTo>
                <a:lnTo>
                  <a:pt x="24050" y="59390"/>
                </a:lnTo>
                <a:lnTo>
                  <a:pt x="24040" y="59380"/>
                </a:lnTo>
                <a:lnTo>
                  <a:pt x="24030" y="59380"/>
                </a:lnTo>
                <a:lnTo>
                  <a:pt x="24030" y="59370"/>
                </a:lnTo>
                <a:lnTo>
                  <a:pt x="24020" y="59360"/>
                </a:lnTo>
                <a:lnTo>
                  <a:pt x="24010" y="59350"/>
                </a:lnTo>
                <a:lnTo>
                  <a:pt x="24010" y="59340"/>
                </a:lnTo>
                <a:lnTo>
                  <a:pt x="24000" y="59340"/>
                </a:lnTo>
                <a:lnTo>
                  <a:pt x="24000" y="59330"/>
                </a:lnTo>
                <a:lnTo>
                  <a:pt x="23990" y="59330"/>
                </a:lnTo>
                <a:lnTo>
                  <a:pt x="23990" y="59320"/>
                </a:lnTo>
                <a:lnTo>
                  <a:pt x="23980" y="59320"/>
                </a:lnTo>
                <a:lnTo>
                  <a:pt x="23980" y="59310"/>
                </a:lnTo>
                <a:lnTo>
                  <a:pt x="23970" y="59300"/>
                </a:lnTo>
                <a:lnTo>
                  <a:pt x="23960" y="59290"/>
                </a:lnTo>
                <a:lnTo>
                  <a:pt x="23960" y="59280"/>
                </a:lnTo>
                <a:lnTo>
                  <a:pt x="23950" y="59270"/>
                </a:lnTo>
                <a:lnTo>
                  <a:pt x="23940" y="59260"/>
                </a:lnTo>
                <a:lnTo>
                  <a:pt x="23940" y="59250"/>
                </a:lnTo>
                <a:lnTo>
                  <a:pt x="23930" y="59250"/>
                </a:lnTo>
                <a:lnTo>
                  <a:pt x="23930" y="59240"/>
                </a:lnTo>
                <a:lnTo>
                  <a:pt x="23920" y="59240"/>
                </a:lnTo>
                <a:lnTo>
                  <a:pt x="23920" y="59230"/>
                </a:lnTo>
                <a:lnTo>
                  <a:pt x="23910" y="59220"/>
                </a:lnTo>
                <a:lnTo>
                  <a:pt x="23910" y="59210"/>
                </a:lnTo>
                <a:lnTo>
                  <a:pt x="23900" y="59210"/>
                </a:lnTo>
                <a:lnTo>
                  <a:pt x="23900" y="59200"/>
                </a:lnTo>
                <a:lnTo>
                  <a:pt x="23890" y="59200"/>
                </a:lnTo>
                <a:lnTo>
                  <a:pt x="23890" y="59190"/>
                </a:lnTo>
                <a:lnTo>
                  <a:pt x="23890" y="59180"/>
                </a:lnTo>
                <a:lnTo>
                  <a:pt x="23880" y="59180"/>
                </a:lnTo>
                <a:lnTo>
                  <a:pt x="23880" y="59170"/>
                </a:lnTo>
                <a:lnTo>
                  <a:pt x="23870" y="59160"/>
                </a:lnTo>
                <a:lnTo>
                  <a:pt x="23870" y="59150"/>
                </a:lnTo>
                <a:lnTo>
                  <a:pt x="23860" y="59150"/>
                </a:lnTo>
                <a:lnTo>
                  <a:pt x="23850" y="59140"/>
                </a:lnTo>
                <a:lnTo>
                  <a:pt x="23850" y="59130"/>
                </a:lnTo>
                <a:lnTo>
                  <a:pt x="23850" y="59120"/>
                </a:lnTo>
                <a:lnTo>
                  <a:pt x="23840" y="59120"/>
                </a:lnTo>
                <a:lnTo>
                  <a:pt x="23840" y="59110"/>
                </a:lnTo>
                <a:lnTo>
                  <a:pt x="23830" y="59110"/>
                </a:lnTo>
                <a:lnTo>
                  <a:pt x="23830" y="59100"/>
                </a:lnTo>
                <a:lnTo>
                  <a:pt x="23820" y="59090"/>
                </a:lnTo>
                <a:lnTo>
                  <a:pt x="23820" y="59080"/>
                </a:lnTo>
                <a:lnTo>
                  <a:pt x="23810" y="59080"/>
                </a:lnTo>
                <a:lnTo>
                  <a:pt x="23810" y="59070"/>
                </a:lnTo>
                <a:lnTo>
                  <a:pt x="23800" y="59070"/>
                </a:lnTo>
                <a:lnTo>
                  <a:pt x="23800" y="59060"/>
                </a:lnTo>
                <a:lnTo>
                  <a:pt x="23790" y="59060"/>
                </a:lnTo>
                <a:lnTo>
                  <a:pt x="23790" y="59050"/>
                </a:lnTo>
                <a:lnTo>
                  <a:pt x="23780" y="59050"/>
                </a:lnTo>
                <a:lnTo>
                  <a:pt x="23780" y="59040"/>
                </a:lnTo>
                <a:lnTo>
                  <a:pt x="23780" y="59030"/>
                </a:lnTo>
                <a:lnTo>
                  <a:pt x="23770" y="59030"/>
                </a:lnTo>
                <a:lnTo>
                  <a:pt x="23770" y="59020"/>
                </a:lnTo>
                <a:lnTo>
                  <a:pt x="23760" y="59020"/>
                </a:lnTo>
                <a:lnTo>
                  <a:pt x="23760" y="59010"/>
                </a:lnTo>
                <a:lnTo>
                  <a:pt x="23760" y="59000"/>
                </a:lnTo>
                <a:lnTo>
                  <a:pt x="23770" y="58990"/>
                </a:lnTo>
                <a:lnTo>
                  <a:pt x="23770" y="58980"/>
                </a:lnTo>
                <a:lnTo>
                  <a:pt x="23770" y="58970"/>
                </a:lnTo>
                <a:lnTo>
                  <a:pt x="23770" y="58960"/>
                </a:lnTo>
                <a:lnTo>
                  <a:pt x="23770" y="58950"/>
                </a:lnTo>
                <a:lnTo>
                  <a:pt x="23770" y="58940"/>
                </a:lnTo>
                <a:lnTo>
                  <a:pt x="23770" y="58930"/>
                </a:lnTo>
                <a:lnTo>
                  <a:pt x="23780" y="58930"/>
                </a:lnTo>
                <a:lnTo>
                  <a:pt x="23780" y="58920"/>
                </a:lnTo>
                <a:lnTo>
                  <a:pt x="23780" y="58910"/>
                </a:lnTo>
                <a:lnTo>
                  <a:pt x="23780" y="58900"/>
                </a:lnTo>
                <a:lnTo>
                  <a:pt x="23780" y="58890"/>
                </a:lnTo>
                <a:lnTo>
                  <a:pt x="23780" y="58880"/>
                </a:lnTo>
                <a:lnTo>
                  <a:pt x="23780" y="58870"/>
                </a:lnTo>
                <a:lnTo>
                  <a:pt x="23780" y="58860"/>
                </a:lnTo>
                <a:lnTo>
                  <a:pt x="23790" y="58860"/>
                </a:lnTo>
                <a:lnTo>
                  <a:pt x="23790" y="58850"/>
                </a:lnTo>
                <a:lnTo>
                  <a:pt x="23790" y="58840"/>
                </a:lnTo>
                <a:lnTo>
                  <a:pt x="23800" y="58840"/>
                </a:lnTo>
                <a:lnTo>
                  <a:pt x="23810" y="58830"/>
                </a:lnTo>
                <a:lnTo>
                  <a:pt x="23810" y="58820"/>
                </a:lnTo>
                <a:lnTo>
                  <a:pt x="23810" y="58810"/>
                </a:lnTo>
                <a:lnTo>
                  <a:pt x="23820" y="58800"/>
                </a:lnTo>
                <a:lnTo>
                  <a:pt x="23820" y="58790"/>
                </a:lnTo>
                <a:lnTo>
                  <a:pt x="23830" y="58780"/>
                </a:lnTo>
                <a:lnTo>
                  <a:pt x="23830" y="58770"/>
                </a:lnTo>
                <a:lnTo>
                  <a:pt x="23830" y="58760"/>
                </a:lnTo>
                <a:lnTo>
                  <a:pt x="23840" y="58760"/>
                </a:lnTo>
                <a:lnTo>
                  <a:pt x="23840" y="58750"/>
                </a:lnTo>
                <a:lnTo>
                  <a:pt x="23840" y="58740"/>
                </a:lnTo>
                <a:lnTo>
                  <a:pt x="23850" y="58740"/>
                </a:lnTo>
                <a:lnTo>
                  <a:pt x="23860" y="58730"/>
                </a:lnTo>
                <a:lnTo>
                  <a:pt x="23870" y="58720"/>
                </a:lnTo>
                <a:lnTo>
                  <a:pt x="23870" y="58710"/>
                </a:lnTo>
                <a:lnTo>
                  <a:pt x="23880" y="58700"/>
                </a:lnTo>
                <a:lnTo>
                  <a:pt x="23880" y="58690"/>
                </a:lnTo>
                <a:lnTo>
                  <a:pt x="23880" y="58680"/>
                </a:lnTo>
                <a:lnTo>
                  <a:pt x="23890" y="58670"/>
                </a:lnTo>
                <a:lnTo>
                  <a:pt x="23890" y="58660"/>
                </a:lnTo>
                <a:lnTo>
                  <a:pt x="23890" y="58650"/>
                </a:lnTo>
                <a:lnTo>
                  <a:pt x="23880" y="58640"/>
                </a:lnTo>
                <a:lnTo>
                  <a:pt x="23890" y="58630"/>
                </a:lnTo>
                <a:lnTo>
                  <a:pt x="23890" y="58620"/>
                </a:lnTo>
                <a:lnTo>
                  <a:pt x="23890" y="58610"/>
                </a:lnTo>
                <a:lnTo>
                  <a:pt x="23890" y="58600"/>
                </a:lnTo>
                <a:lnTo>
                  <a:pt x="23890" y="58590"/>
                </a:lnTo>
                <a:lnTo>
                  <a:pt x="23890" y="58580"/>
                </a:lnTo>
                <a:lnTo>
                  <a:pt x="23890" y="58570"/>
                </a:lnTo>
                <a:lnTo>
                  <a:pt x="23890" y="58560"/>
                </a:lnTo>
                <a:lnTo>
                  <a:pt x="23890" y="58550"/>
                </a:lnTo>
                <a:lnTo>
                  <a:pt x="23890" y="58540"/>
                </a:lnTo>
                <a:lnTo>
                  <a:pt x="23900" y="58530"/>
                </a:lnTo>
                <a:lnTo>
                  <a:pt x="23900" y="58520"/>
                </a:lnTo>
                <a:lnTo>
                  <a:pt x="23910" y="58510"/>
                </a:lnTo>
                <a:lnTo>
                  <a:pt x="23910" y="58500"/>
                </a:lnTo>
                <a:lnTo>
                  <a:pt x="23910" y="58480"/>
                </a:lnTo>
                <a:lnTo>
                  <a:pt x="23900" y="58460"/>
                </a:lnTo>
                <a:lnTo>
                  <a:pt x="23900" y="58450"/>
                </a:lnTo>
                <a:lnTo>
                  <a:pt x="23900" y="58440"/>
                </a:lnTo>
                <a:lnTo>
                  <a:pt x="23900" y="58430"/>
                </a:lnTo>
                <a:lnTo>
                  <a:pt x="23900" y="58420"/>
                </a:lnTo>
                <a:lnTo>
                  <a:pt x="23890" y="58420"/>
                </a:lnTo>
                <a:lnTo>
                  <a:pt x="23890" y="58410"/>
                </a:lnTo>
                <a:lnTo>
                  <a:pt x="23890" y="58400"/>
                </a:lnTo>
                <a:lnTo>
                  <a:pt x="23890" y="58390"/>
                </a:lnTo>
                <a:lnTo>
                  <a:pt x="23890" y="58380"/>
                </a:lnTo>
                <a:lnTo>
                  <a:pt x="23880" y="58370"/>
                </a:lnTo>
                <a:lnTo>
                  <a:pt x="23880" y="58360"/>
                </a:lnTo>
                <a:lnTo>
                  <a:pt x="23880" y="58350"/>
                </a:lnTo>
                <a:lnTo>
                  <a:pt x="23870" y="58340"/>
                </a:lnTo>
                <a:lnTo>
                  <a:pt x="23870" y="58330"/>
                </a:lnTo>
                <a:lnTo>
                  <a:pt x="23870" y="58320"/>
                </a:lnTo>
                <a:lnTo>
                  <a:pt x="23870" y="58310"/>
                </a:lnTo>
                <a:lnTo>
                  <a:pt x="23870" y="58300"/>
                </a:lnTo>
                <a:lnTo>
                  <a:pt x="23860" y="58290"/>
                </a:lnTo>
                <a:lnTo>
                  <a:pt x="23860" y="58280"/>
                </a:lnTo>
                <a:lnTo>
                  <a:pt x="23860" y="58270"/>
                </a:lnTo>
                <a:lnTo>
                  <a:pt x="23860" y="58260"/>
                </a:lnTo>
                <a:lnTo>
                  <a:pt x="23850" y="58250"/>
                </a:lnTo>
                <a:lnTo>
                  <a:pt x="23850" y="58230"/>
                </a:lnTo>
                <a:lnTo>
                  <a:pt x="23840" y="58220"/>
                </a:lnTo>
                <a:lnTo>
                  <a:pt x="23840" y="58210"/>
                </a:lnTo>
                <a:lnTo>
                  <a:pt x="23840" y="58200"/>
                </a:lnTo>
                <a:lnTo>
                  <a:pt x="23840" y="58190"/>
                </a:lnTo>
                <a:lnTo>
                  <a:pt x="23830" y="58180"/>
                </a:lnTo>
                <a:lnTo>
                  <a:pt x="23820" y="58160"/>
                </a:lnTo>
                <a:lnTo>
                  <a:pt x="23810" y="58130"/>
                </a:lnTo>
                <a:lnTo>
                  <a:pt x="23810" y="58110"/>
                </a:lnTo>
                <a:lnTo>
                  <a:pt x="23800" y="58090"/>
                </a:lnTo>
                <a:lnTo>
                  <a:pt x="23800" y="58080"/>
                </a:lnTo>
                <a:lnTo>
                  <a:pt x="23790" y="58060"/>
                </a:lnTo>
                <a:lnTo>
                  <a:pt x="23780" y="58030"/>
                </a:lnTo>
                <a:lnTo>
                  <a:pt x="23760" y="58000"/>
                </a:lnTo>
                <a:lnTo>
                  <a:pt x="23760" y="57980"/>
                </a:lnTo>
                <a:lnTo>
                  <a:pt x="23750" y="57970"/>
                </a:lnTo>
                <a:lnTo>
                  <a:pt x="23750" y="57960"/>
                </a:lnTo>
                <a:lnTo>
                  <a:pt x="23740" y="57960"/>
                </a:lnTo>
                <a:lnTo>
                  <a:pt x="23740" y="57950"/>
                </a:lnTo>
                <a:lnTo>
                  <a:pt x="23740" y="57930"/>
                </a:lnTo>
                <a:lnTo>
                  <a:pt x="23730" y="57920"/>
                </a:lnTo>
                <a:lnTo>
                  <a:pt x="23730" y="57910"/>
                </a:lnTo>
                <a:lnTo>
                  <a:pt x="23720" y="57900"/>
                </a:lnTo>
                <a:lnTo>
                  <a:pt x="23720" y="57890"/>
                </a:lnTo>
                <a:lnTo>
                  <a:pt x="23710" y="57880"/>
                </a:lnTo>
                <a:lnTo>
                  <a:pt x="23710" y="57860"/>
                </a:lnTo>
                <a:lnTo>
                  <a:pt x="23700" y="57850"/>
                </a:lnTo>
                <a:lnTo>
                  <a:pt x="23690" y="57840"/>
                </a:lnTo>
                <a:lnTo>
                  <a:pt x="23690" y="57830"/>
                </a:lnTo>
                <a:lnTo>
                  <a:pt x="23680" y="57820"/>
                </a:lnTo>
                <a:lnTo>
                  <a:pt x="23680" y="57800"/>
                </a:lnTo>
                <a:lnTo>
                  <a:pt x="23650" y="57740"/>
                </a:lnTo>
                <a:lnTo>
                  <a:pt x="23640" y="57710"/>
                </a:lnTo>
                <a:lnTo>
                  <a:pt x="23620" y="57670"/>
                </a:lnTo>
                <a:lnTo>
                  <a:pt x="23610" y="57650"/>
                </a:lnTo>
                <a:lnTo>
                  <a:pt x="23610" y="57640"/>
                </a:lnTo>
                <a:lnTo>
                  <a:pt x="23610" y="57630"/>
                </a:lnTo>
                <a:lnTo>
                  <a:pt x="23600" y="57630"/>
                </a:lnTo>
                <a:lnTo>
                  <a:pt x="23600" y="57610"/>
                </a:lnTo>
                <a:lnTo>
                  <a:pt x="23590" y="57600"/>
                </a:lnTo>
                <a:lnTo>
                  <a:pt x="23580" y="57580"/>
                </a:lnTo>
                <a:lnTo>
                  <a:pt x="23580" y="57570"/>
                </a:lnTo>
                <a:lnTo>
                  <a:pt x="23570" y="57560"/>
                </a:lnTo>
                <a:lnTo>
                  <a:pt x="23570" y="57550"/>
                </a:lnTo>
                <a:lnTo>
                  <a:pt x="23560" y="57530"/>
                </a:lnTo>
                <a:lnTo>
                  <a:pt x="23550" y="57520"/>
                </a:lnTo>
                <a:lnTo>
                  <a:pt x="23550" y="57510"/>
                </a:lnTo>
                <a:lnTo>
                  <a:pt x="23540" y="57490"/>
                </a:lnTo>
                <a:lnTo>
                  <a:pt x="23530" y="57480"/>
                </a:lnTo>
                <a:lnTo>
                  <a:pt x="23530" y="57470"/>
                </a:lnTo>
                <a:lnTo>
                  <a:pt x="23520" y="57450"/>
                </a:lnTo>
                <a:lnTo>
                  <a:pt x="23510" y="57430"/>
                </a:lnTo>
                <a:lnTo>
                  <a:pt x="23500" y="57410"/>
                </a:lnTo>
                <a:lnTo>
                  <a:pt x="23490" y="57380"/>
                </a:lnTo>
                <a:lnTo>
                  <a:pt x="23480" y="57350"/>
                </a:lnTo>
                <a:lnTo>
                  <a:pt x="23470" y="57340"/>
                </a:lnTo>
                <a:lnTo>
                  <a:pt x="23460" y="57320"/>
                </a:lnTo>
                <a:lnTo>
                  <a:pt x="23450" y="57300"/>
                </a:lnTo>
                <a:lnTo>
                  <a:pt x="23440" y="57290"/>
                </a:lnTo>
                <a:lnTo>
                  <a:pt x="23440" y="57280"/>
                </a:lnTo>
                <a:lnTo>
                  <a:pt x="23440" y="57270"/>
                </a:lnTo>
                <a:lnTo>
                  <a:pt x="23430" y="57250"/>
                </a:lnTo>
                <a:lnTo>
                  <a:pt x="23420" y="57240"/>
                </a:lnTo>
                <a:lnTo>
                  <a:pt x="23410" y="57230"/>
                </a:lnTo>
                <a:lnTo>
                  <a:pt x="23410" y="57220"/>
                </a:lnTo>
                <a:lnTo>
                  <a:pt x="23410" y="57210"/>
                </a:lnTo>
                <a:lnTo>
                  <a:pt x="23400" y="57200"/>
                </a:lnTo>
                <a:lnTo>
                  <a:pt x="23390" y="57190"/>
                </a:lnTo>
                <a:lnTo>
                  <a:pt x="23390" y="57180"/>
                </a:lnTo>
                <a:lnTo>
                  <a:pt x="23390" y="57170"/>
                </a:lnTo>
                <a:lnTo>
                  <a:pt x="23390" y="57160"/>
                </a:lnTo>
                <a:lnTo>
                  <a:pt x="23370" y="57140"/>
                </a:lnTo>
                <a:lnTo>
                  <a:pt x="23370" y="57130"/>
                </a:lnTo>
                <a:lnTo>
                  <a:pt x="23370" y="57120"/>
                </a:lnTo>
                <a:lnTo>
                  <a:pt x="23370" y="57110"/>
                </a:lnTo>
                <a:lnTo>
                  <a:pt x="23360" y="57100"/>
                </a:lnTo>
                <a:lnTo>
                  <a:pt x="23360" y="57090"/>
                </a:lnTo>
                <a:lnTo>
                  <a:pt x="23350" y="57090"/>
                </a:lnTo>
                <a:lnTo>
                  <a:pt x="23350" y="57080"/>
                </a:lnTo>
                <a:lnTo>
                  <a:pt x="23350" y="57070"/>
                </a:lnTo>
                <a:lnTo>
                  <a:pt x="23340" y="57060"/>
                </a:lnTo>
                <a:lnTo>
                  <a:pt x="23340" y="57050"/>
                </a:lnTo>
                <a:lnTo>
                  <a:pt x="23340" y="57040"/>
                </a:lnTo>
                <a:lnTo>
                  <a:pt x="23330" y="57020"/>
                </a:lnTo>
                <a:lnTo>
                  <a:pt x="23320" y="57010"/>
                </a:lnTo>
                <a:lnTo>
                  <a:pt x="23320" y="57000"/>
                </a:lnTo>
                <a:lnTo>
                  <a:pt x="23320" y="56990"/>
                </a:lnTo>
                <a:lnTo>
                  <a:pt x="23310" y="56980"/>
                </a:lnTo>
                <a:lnTo>
                  <a:pt x="23310" y="56970"/>
                </a:lnTo>
                <a:lnTo>
                  <a:pt x="23300" y="56950"/>
                </a:lnTo>
                <a:lnTo>
                  <a:pt x="23290" y="56940"/>
                </a:lnTo>
                <a:lnTo>
                  <a:pt x="23290" y="56930"/>
                </a:lnTo>
                <a:lnTo>
                  <a:pt x="23290" y="56920"/>
                </a:lnTo>
                <a:lnTo>
                  <a:pt x="23280" y="56910"/>
                </a:lnTo>
                <a:lnTo>
                  <a:pt x="23280" y="56900"/>
                </a:lnTo>
                <a:lnTo>
                  <a:pt x="23270" y="56890"/>
                </a:lnTo>
                <a:lnTo>
                  <a:pt x="23270" y="56880"/>
                </a:lnTo>
                <a:lnTo>
                  <a:pt x="23260" y="56880"/>
                </a:lnTo>
                <a:lnTo>
                  <a:pt x="23260" y="56870"/>
                </a:lnTo>
                <a:lnTo>
                  <a:pt x="23260" y="56860"/>
                </a:lnTo>
                <a:lnTo>
                  <a:pt x="23260" y="56850"/>
                </a:lnTo>
                <a:lnTo>
                  <a:pt x="23250" y="56840"/>
                </a:lnTo>
                <a:lnTo>
                  <a:pt x="23240" y="56830"/>
                </a:lnTo>
                <a:lnTo>
                  <a:pt x="23240" y="56820"/>
                </a:lnTo>
                <a:lnTo>
                  <a:pt x="23230" y="56820"/>
                </a:lnTo>
                <a:lnTo>
                  <a:pt x="23230" y="56810"/>
                </a:lnTo>
                <a:lnTo>
                  <a:pt x="23220" y="56780"/>
                </a:lnTo>
                <a:lnTo>
                  <a:pt x="23210" y="56760"/>
                </a:lnTo>
                <a:lnTo>
                  <a:pt x="23200" y="56720"/>
                </a:lnTo>
                <a:lnTo>
                  <a:pt x="23190" y="56700"/>
                </a:lnTo>
                <a:lnTo>
                  <a:pt x="23180" y="56670"/>
                </a:lnTo>
                <a:lnTo>
                  <a:pt x="23170" y="56650"/>
                </a:lnTo>
                <a:lnTo>
                  <a:pt x="23170" y="56640"/>
                </a:lnTo>
                <a:lnTo>
                  <a:pt x="23160" y="56620"/>
                </a:lnTo>
                <a:lnTo>
                  <a:pt x="23160" y="56600"/>
                </a:lnTo>
                <a:lnTo>
                  <a:pt x="23150" y="56580"/>
                </a:lnTo>
                <a:lnTo>
                  <a:pt x="23140" y="56560"/>
                </a:lnTo>
                <a:lnTo>
                  <a:pt x="23130" y="56530"/>
                </a:lnTo>
                <a:lnTo>
                  <a:pt x="23120" y="56510"/>
                </a:lnTo>
                <a:lnTo>
                  <a:pt x="23110" y="56470"/>
                </a:lnTo>
                <a:lnTo>
                  <a:pt x="23100" y="56450"/>
                </a:lnTo>
                <a:lnTo>
                  <a:pt x="23100" y="56440"/>
                </a:lnTo>
                <a:lnTo>
                  <a:pt x="23090" y="56430"/>
                </a:lnTo>
                <a:lnTo>
                  <a:pt x="23090" y="56420"/>
                </a:lnTo>
                <a:lnTo>
                  <a:pt x="23090" y="56410"/>
                </a:lnTo>
                <a:lnTo>
                  <a:pt x="23090" y="56400"/>
                </a:lnTo>
                <a:lnTo>
                  <a:pt x="23080" y="56380"/>
                </a:lnTo>
                <a:lnTo>
                  <a:pt x="23080" y="56370"/>
                </a:lnTo>
                <a:lnTo>
                  <a:pt x="23080" y="56360"/>
                </a:lnTo>
                <a:lnTo>
                  <a:pt x="23080" y="56350"/>
                </a:lnTo>
                <a:lnTo>
                  <a:pt x="23080" y="56340"/>
                </a:lnTo>
                <a:lnTo>
                  <a:pt x="23070" y="56330"/>
                </a:lnTo>
                <a:lnTo>
                  <a:pt x="23070" y="56320"/>
                </a:lnTo>
                <a:lnTo>
                  <a:pt x="23070" y="56310"/>
                </a:lnTo>
                <a:lnTo>
                  <a:pt x="23070" y="56300"/>
                </a:lnTo>
                <a:lnTo>
                  <a:pt x="23060" y="56290"/>
                </a:lnTo>
                <a:lnTo>
                  <a:pt x="23060" y="56280"/>
                </a:lnTo>
                <a:lnTo>
                  <a:pt x="23060" y="56270"/>
                </a:lnTo>
                <a:lnTo>
                  <a:pt x="23060" y="56260"/>
                </a:lnTo>
                <a:lnTo>
                  <a:pt x="23060" y="56240"/>
                </a:lnTo>
                <a:lnTo>
                  <a:pt x="23050" y="56220"/>
                </a:lnTo>
                <a:lnTo>
                  <a:pt x="23050" y="56210"/>
                </a:lnTo>
                <a:lnTo>
                  <a:pt x="23050" y="56200"/>
                </a:lnTo>
                <a:lnTo>
                  <a:pt x="23050" y="56190"/>
                </a:lnTo>
                <a:lnTo>
                  <a:pt x="23040" y="56180"/>
                </a:lnTo>
                <a:lnTo>
                  <a:pt x="23040" y="56170"/>
                </a:lnTo>
                <a:lnTo>
                  <a:pt x="23040" y="56150"/>
                </a:lnTo>
                <a:lnTo>
                  <a:pt x="23030" y="56140"/>
                </a:lnTo>
                <a:lnTo>
                  <a:pt x="23030" y="56120"/>
                </a:lnTo>
                <a:lnTo>
                  <a:pt x="23020" y="56110"/>
                </a:lnTo>
                <a:lnTo>
                  <a:pt x="23020" y="56100"/>
                </a:lnTo>
                <a:lnTo>
                  <a:pt x="23020" y="56090"/>
                </a:lnTo>
                <a:lnTo>
                  <a:pt x="23010" y="56080"/>
                </a:lnTo>
                <a:lnTo>
                  <a:pt x="23010" y="56060"/>
                </a:lnTo>
                <a:lnTo>
                  <a:pt x="23010" y="56050"/>
                </a:lnTo>
                <a:lnTo>
                  <a:pt x="23000" y="56040"/>
                </a:lnTo>
                <a:lnTo>
                  <a:pt x="23000" y="56030"/>
                </a:lnTo>
                <a:lnTo>
                  <a:pt x="22990" y="56010"/>
                </a:lnTo>
                <a:lnTo>
                  <a:pt x="22990" y="56000"/>
                </a:lnTo>
                <a:lnTo>
                  <a:pt x="22990" y="55980"/>
                </a:lnTo>
                <a:lnTo>
                  <a:pt x="22980" y="55970"/>
                </a:lnTo>
                <a:lnTo>
                  <a:pt x="22970" y="55950"/>
                </a:lnTo>
                <a:lnTo>
                  <a:pt x="22970" y="55940"/>
                </a:lnTo>
                <a:lnTo>
                  <a:pt x="22960" y="55910"/>
                </a:lnTo>
                <a:lnTo>
                  <a:pt x="22960" y="55900"/>
                </a:lnTo>
                <a:lnTo>
                  <a:pt x="22960" y="55890"/>
                </a:lnTo>
                <a:lnTo>
                  <a:pt x="22950" y="55880"/>
                </a:lnTo>
                <a:lnTo>
                  <a:pt x="22950" y="55870"/>
                </a:lnTo>
                <a:lnTo>
                  <a:pt x="22940" y="55850"/>
                </a:lnTo>
                <a:lnTo>
                  <a:pt x="22940" y="55830"/>
                </a:lnTo>
                <a:lnTo>
                  <a:pt x="22930" y="55810"/>
                </a:lnTo>
                <a:lnTo>
                  <a:pt x="22920" y="55780"/>
                </a:lnTo>
                <a:lnTo>
                  <a:pt x="22920" y="55760"/>
                </a:lnTo>
                <a:lnTo>
                  <a:pt x="22920" y="55750"/>
                </a:lnTo>
                <a:lnTo>
                  <a:pt x="22910" y="55740"/>
                </a:lnTo>
                <a:lnTo>
                  <a:pt x="22910" y="55720"/>
                </a:lnTo>
                <a:lnTo>
                  <a:pt x="22910" y="55710"/>
                </a:lnTo>
                <a:lnTo>
                  <a:pt x="22900" y="55700"/>
                </a:lnTo>
                <a:lnTo>
                  <a:pt x="22900" y="55690"/>
                </a:lnTo>
                <a:lnTo>
                  <a:pt x="22900" y="55670"/>
                </a:lnTo>
                <a:lnTo>
                  <a:pt x="22890" y="55660"/>
                </a:lnTo>
                <a:lnTo>
                  <a:pt x="22890" y="55640"/>
                </a:lnTo>
                <a:lnTo>
                  <a:pt x="22890" y="55630"/>
                </a:lnTo>
                <a:lnTo>
                  <a:pt x="22880" y="55610"/>
                </a:lnTo>
                <a:lnTo>
                  <a:pt x="22880" y="55600"/>
                </a:lnTo>
                <a:lnTo>
                  <a:pt x="22880" y="55590"/>
                </a:lnTo>
                <a:lnTo>
                  <a:pt x="22880" y="55580"/>
                </a:lnTo>
                <a:lnTo>
                  <a:pt x="22880" y="55570"/>
                </a:lnTo>
                <a:lnTo>
                  <a:pt x="22880" y="55550"/>
                </a:lnTo>
                <a:lnTo>
                  <a:pt x="22870" y="55540"/>
                </a:lnTo>
                <a:lnTo>
                  <a:pt x="22870" y="55530"/>
                </a:lnTo>
                <a:lnTo>
                  <a:pt x="22870" y="55520"/>
                </a:lnTo>
                <a:lnTo>
                  <a:pt x="22860" y="55500"/>
                </a:lnTo>
                <a:lnTo>
                  <a:pt x="22860" y="55490"/>
                </a:lnTo>
                <a:lnTo>
                  <a:pt x="22860" y="55480"/>
                </a:lnTo>
                <a:lnTo>
                  <a:pt x="22860" y="55460"/>
                </a:lnTo>
                <a:lnTo>
                  <a:pt x="22850" y="55450"/>
                </a:lnTo>
                <a:lnTo>
                  <a:pt x="22850" y="55430"/>
                </a:lnTo>
                <a:lnTo>
                  <a:pt x="22850" y="55420"/>
                </a:lnTo>
                <a:lnTo>
                  <a:pt x="22840" y="55390"/>
                </a:lnTo>
                <a:lnTo>
                  <a:pt x="22840" y="55380"/>
                </a:lnTo>
                <a:lnTo>
                  <a:pt x="22840" y="55370"/>
                </a:lnTo>
                <a:lnTo>
                  <a:pt x="22840" y="55360"/>
                </a:lnTo>
                <a:lnTo>
                  <a:pt x="22830" y="55360"/>
                </a:lnTo>
                <a:lnTo>
                  <a:pt x="22830" y="55350"/>
                </a:lnTo>
                <a:lnTo>
                  <a:pt x="22830" y="55330"/>
                </a:lnTo>
                <a:lnTo>
                  <a:pt x="22830" y="55320"/>
                </a:lnTo>
                <a:lnTo>
                  <a:pt x="22830" y="55310"/>
                </a:lnTo>
                <a:lnTo>
                  <a:pt x="22820" y="55300"/>
                </a:lnTo>
                <a:lnTo>
                  <a:pt x="22820" y="55290"/>
                </a:lnTo>
                <a:lnTo>
                  <a:pt x="22820" y="55280"/>
                </a:lnTo>
                <a:lnTo>
                  <a:pt x="22820" y="55270"/>
                </a:lnTo>
                <a:lnTo>
                  <a:pt x="22820" y="55250"/>
                </a:lnTo>
                <a:lnTo>
                  <a:pt x="22810" y="55230"/>
                </a:lnTo>
                <a:lnTo>
                  <a:pt x="22810" y="55220"/>
                </a:lnTo>
                <a:lnTo>
                  <a:pt x="22810" y="55200"/>
                </a:lnTo>
                <a:lnTo>
                  <a:pt x="22800" y="55190"/>
                </a:lnTo>
                <a:lnTo>
                  <a:pt x="22800" y="55180"/>
                </a:lnTo>
                <a:lnTo>
                  <a:pt x="22800" y="55160"/>
                </a:lnTo>
                <a:lnTo>
                  <a:pt x="22800" y="55150"/>
                </a:lnTo>
                <a:lnTo>
                  <a:pt x="22800" y="55130"/>
                </a:lnTo>
                <a:lnTo>
                  <a:pt x="22800" y="55100"/>
                </a:lnTo>
                <a:lnTo>
                  <a:pt x="22800" y="55080"/>
                </a:lnTo>
                <a:lnTo>
                  <a:pt x="22800" y="55060"/>
                </a:lnTo>
                <a:lnTo>
                  <a:pt x="22810" y="55050"/>
                </a:lnTo>
                <a:lnTo>
                  <a:pt x="22810" y="55030"/>
                </a:lnTo>
                <a:lnTo>
                  <a:pt x="22810" y="55020"/>
                </a:lnTo>
                <a:lnTo>
                  <a:pt x="22810" y="55010"/>
                </a:lnTo>
                <a:lnTo>
                  <a:pt x="22800" y="55000"/>
                </a:lnTo>
                <a:lnTo>
                  <a:pt x="22800" y="54990"/>
                </a:lnTo>
                <a:lnTo>
                  <a:pt x="22810" y="54980"/>
                </a:lnTo>
                <a:lnTo>
                  <a:pt x="22810" y="54960"/>
                </a:lnTo>
                <a:lnTo>
                  <a:pt x="22810" y="54950"/>
                </a:lnTo>
                <a:lnTo>
                  <a:pt x="22810" y="54930"/>
                </a:lnTo>
                <a:lnTo>
                  <a:pt x="22820" y="54910"/>
                </a:lnTo>
                <a:lnTo>
                  <a:pt x="22820" y="54890"/>
                </a:lnTo>
                <a:lnTo>
                  <a:pt x="22820" y="54860"/>
                </a:lnTo>
                <a:lnTo>
                  <a:pt x="22820" y="54850"/>
                </a:lnTo>
                <a:lnTo>
                  <a:pt x="22830" y="54840"/>
                </a:lnTo>
                <a:lnTo>
                  <a:pt x="22830" y="54830"/>
                </a:lnTo>
                <a:lnTo>
                  <a:pt x="22830" y="54820"/>
                </a:lnTo>
                <a:lnTo>
                  <a:pt x="22830" y="54810"/>
                </a:lnTo>
                <a:lnTo>
                  <a:pt x="22830" y="54800"/>
                </a:lnTo>
                <a:lnTo>
                  <a:pt x="22830" y="54780"/>
                </a:lnTo>
                <a:lnTo>
                  <a:pt x="22830" y="54770"/>
                </a:lnTo>
                <a:lnTo>
                  <a:pt x="22830" y="54760"/>
                </a:lnTo>
                <a:lnTo>
                  <a:pt x="22830" y="54750"/>
                </a:lnTo>
                <a:lnTo>
                  <a:pt x="22840" y="54750"/>
                </a:lnTo>
                <a:lnTo>
                  <a:pt x="22840" y="54740"/>
                </a:lnTo>
                <a:lnTo>
                  <a:pt x="22840" y="54730"/>
                </a:lnTo>
                <a:lnTo>
                  <a:pt x="22840" y="54720"/>
                </a:lnTo>
                <a:lnTo>
                  <a:pt x="22840" y="54710"/>
                </a:lnTo>
                <a:lnTo>
                  <a:pt x="22840" y="54700"/>
                </a:lnTo>
                <a:lnTo>
                  <a:pt x="22840" y="54690"/>
                </a:lnTo>
                <a:lnTo>
                  <a:pt x="22850" y="54670"/>
                </a:lnTo>
                <a:lnTo>
                  <a:pt x="22850" y="54660"/>
                </a:lnTo>
                <a:lnTo>
                  <a:pt x="22850" y="54650"/>
                </a:lnTo>
                <a:lnTo>
                  <a:pt x="22860" y="54640"/>
                </a:lnTo>
                <a:lnTo>
                  <a:pt x="22870" y="54620"/>
                </a:lnTo>
                <a:lnTo>
                  <a:pt x="22870" y="54610"/>
                </a:lnTo>
                <a:lnTo>
                  <a:pt x="22880" y="54600"/>
                </a:lnTo>
                <a:lnTo>
                  <a:pt x="22880" y="54590"/>
                </a:lnTo>
                <a:lnTo>
                  <a:pt x="22890" y="54580"/>
                </a:lnTo>
                <a:lnTo>
                  <a:pt x="22900" y="54580"/>
                </a:lnTo>
                <a:lnTo>
                  <a:pt x="22900" y="54570"/>
                </a:lnTo>
                <a:lnTo>
                  <a:pt x="22900" y="54560"/>
                </a:lnTo>
                <a:lnTo>
                  <a:pt x="22910" y="54550"/>
                </a:lnTo>
                <a:lnTo>
                  <a:pt x="22920" y="54540"/>
                </a:lnTo>
                <a:lnTo>
                  <a:pt x="22930" y="54530"/>
                </a:lnTo>
                <a:lnTo>
                  <a:pt x="22950" y="54520"/>
                </a:lnTo>
                <a:lnTo>
                  <a:pt x="22960" y="54510"/>
                </a:lnTo>
                <a:lnTo>
                  <a:pt x="22980" y="54500"/>
                </a:lnTo>
                <a:lnTo>
                  <a:pt x="23000" y="54480"/>
                </a:lnTo>
                <a:lnTo>
                  <a:pt x="23020" y="54470"/>
                </a:lnTo>
                <a:lnTo>
                  <a:pt x="23030" y="54460"/>
                </a:lnTo>
                <a:lnTo>
                  <a:pt x="23040" y="54460"/>
                </a:lnTo>
                <a:lnTo>
                  <a:pt x="23060" y="54440"/>
                </a:lnTo>
                <a:lnTo>
                  <a:pt x="23070" y="54430"/>
                </a:lnTo>
                <a:lnTo>
                  <a:pt x="23090" y="54420"/>
                </a:lnTo>
                <a:lnTo>
                  <a:pt x="23100" y="54410"/>
                </a:lnTo>
                <a:lnTo>
                  <a:pt x="23110" y="54400"/>
                </a:lnTo>
                <a:lnTo>
                  <a:pt x="23120" y="54390"/>
                </a:lnTo>
                <a:lnTo>
                  <a:pt x="23120" y="54380"/>
                </a:lnTo>
                <a:lnTo>
                  <a:pt x="23130" y="54370"/>
                </a:lnTo>
                <a:lnTo>
                  <a:pt x="23140" y="54350"/>
                </a:lnTo>
                <a:lnTo>
                  <a:pt x="23150" y="54340"/>
                </a:lnTo>
                <a:lnTo>
                  <a:pt x="23160" y="54330"/>
                </a:lnTo>
                <a:lnTo>
                  <a:pt x="23170" y="54320"/>
                </a:lnTo>
                <a:lnTo>
                  <a:pt x="23170" y="54300"/>
                </a:lnTo>
                <a:lnTo>
                  <a:pt x="23180" y="54290"/>
                </a:lnTo>
                <a:lnTo>
                  <a:pt x="23180" y="54280"/>
                </a:lnTo>
                <a:lnTo>
                  <a:pt x="23180" y="54260"/>
                </a:lnTo>
                <a:lnTo>
                  <a:pt x="23180" y="54240"/>
                </a:lnTo>
                <a:lnTo>
                  <a:pt x="23190" y="54230"/>
                </a:lnTo>
                <a:lnTo>
                  <a:pt x="23190" y="54210"/>
                </a:lnTo>
                <a:lnTo>
                  <a:pt x="23190" y="54200"/>
                </a:lnTo>
                <a:lnTo>
                  <a:pt x="23190" y="54190"/>
                </a:lnTo>
                <a:lnTo>
                  <a:pt x="23180" y="54180"/>
                </a:lnTo>
                <a:lnTo>
                  <a:pt x="23180" y="54170"/>
                </a:lnTo>
                <a:lnTo>
                  <a:pt x="23180" y="54160"/>
                </a:lnTo>
                <a:lnTo>
                  <a:pt x="23190" y="54150"/>
                </a:lnTo>
                <a:lnTo>
                  <a:pt x="23190" y="54130"/>
                </a:lnTo>
                <a:lnTo>
                  <a:pt x="23190" y="54120"/>
                </a:lnTo>
                <a:lnTo>
                  <a:pt x="23180" y="54110"/>
                </a:lnTo>
                <a:lnTo>
                  <a:pt x="23180" y="54100"/>
                </a:lnTo>
                <a:lnTo>
                  <a:pt x="23180" y="54090"/>
                </a:lnTo>
                <a:lnTo>
                  <a:pt x="23180" y="54080"/>
                </a:lnTo>
                <a:lnTo>
                  <a:pt x="23190" y="54070"/>
                </a:lnTo>
                <a:lnTo>
                  <a:pt x="23190" y="54060"/>
                </a:lnTo>
                <a:lnTo>
                  <a:pt x="23190" y="54050"/>
                </a:lnTo>
                <a:lnTo>
                  <a:pt x="23180" y="54040"/>
                </a:lnTo>
                <a:lnTo>
                  <a:pt x="23180" y="54030"/>
                </a:lnTo>
                <a:lnTo>
                  <a:pt x="23180" y="54020"/>
                </a:lnTo>
                <a:lnTo>
                  <a:pt x="23180" y="54010"/>
                </a:lnTo>
                <a:lnTo>
                  <a:pt x="23180" y="53990"/>
                </a:lnTo>
                <a:lnTo>
                  <a:pt x="23180" y="53980"/>
                </a:lnTo>
                <a:lnTo>
                  <a:pt x="23180" y="53970"/>
                </a:lnTo>
                <a:lnTo>
                  <a:pt x="23180" y="53960"/>
                </a:lnTo>
                <a:lnTo>
                  <a:pt x="23180" y="53940"/>
                </a:lnTo>
                <a:lnTo>
                  <a:pt x="23180" y="53920"/>
                </a:lnTo>
                <a:lnTo>
                  <a:pt x="23180" y="53900"/>
                </a:lnTo>
                <a:lnTo>
                  <a:pt x="23190" y="53880"/>
                </a:lnTo>
                <a:lnTo>
                  <a:pt x="23190" y="53870"/>
                </a:lnTo>
                <a:lnTo>
                  <a:pt x="23190" y="53860"/>
                </a:lnTo>
                <a:lnTo>
                  <a:pt x="23190" y="53850"/>
                </a:lnTo>
                <a:lnTo>
                  <a:pt x="23180" y="53840"/>
                </a:lnTo>
                <a:lnTo>
                  <a:pt x="23190" y="53840"/>
                </a:lnTo>
                <a:lnTo>
                  <a:pt x="23190" y="53830"/>
                </a:lnTo>
                <a:lnTo>
                  <a:pt x="23190" y="53820"/>
                </a:lnTo>
                <a:lnTo>
                  <a:pt x="23190" y="53800"/>
                </a:lnTo>
                <a:lnTo>
                  <a:pt x="23190" y="53780"/>
                </a:lnTo>
                <a:lnTo>
                  <a:pt x="23190" y="53760"/>
                </a:lnTo>
                <a:lnTo>
                  <a:pt x="23190" y="53740"/>
                </a:lnTo>
                <a:lnTo>
                  <a:pt x="23180" y="53730"/>
                </a:lnTo>
                <a:lnTo>
                  <a:pt x="23180" y="53720"/>
                </a:lnTo>
                <a:lnTo>
                  <a:pt x="23180" y="53710"/>
                </a:lnTo>
                <a:lnTo>
                  <a:pt x="23180" y="53690"/>
                </a:lnTo>
                <a:lnTo>
                  <a:pt x="23170" y="53670"/>
                </a:lnTo>
                <a:lnTo>
                  <a:pt x="23170" y="53650"/>
                </a:lnTo>
                <a:lnTo>
                  <a:pt x="23170" y="53630"/>
                </a:lnTo>
                <a:lnTo>
                  <a:pt x="23170" y="53610"/>
                </a:lnTo>
                <a:lnTo>
                  <a:pt x="23160" y="53580"/>
                </a:lnTo>
                <a:lnTo>
                  <a:pt x="23150" y="53550"/>
                </a:lnTo>
                <a:lnTo>
                  <a:pt x="23150" y="53540"/>
                </a:lnTo>
                <a:lnTo>
                  <a:pt x="23150" y="53530"/>
                </a:lnTo>
                <a:lnTo>
                  <a:pt x="23150" y="53520"/>
                </a:lnTo>
                <a:lnTo>
                  <a:pt x="23150" y="53500"/>
                </a:lnTo>
                <a:lnTo>
                  <a:pt x="23160" y="53480"/>
                </a:lnTo>
                <a:lnTo>
                  <a:pt x="23160" y="53470"/>
                </a:lnTo>
                <a:lnTo>
                  <a:pt x="23170" y="53460"/>
                </a:lnTo>
                <a:lnTo>
                  <a:pt x="23170" y="53440"/>
                </a:lnTo>
                <a:lnTo>
                  <a:pt x="23170" y="53420"/>
                </a:lnTo>
                <a:lnTo>
                  <a:pt x="23170" y="53400"/>
                </a:lnTo>
                <a:lnTo>
                  <a:pt x="23160" y="53400"/>
                </a:lnTo>
                <a:lnTo>
                  <a:pt x="23160" y="53390"/>
                </a:lnTo>
                <a:lnTo>
                  <a:pt x="23160" y="53380"/>
                </a:lnTo>
                <a:lnTo>
                  <a:pt x="23160" y="53370"/>
                </a:lnTo>
                <a:lnTo>
                  <a:pt x="23160" y="53350"/>
                </a:lnTo>
                <a:lnTo>
                  <a:pt x="23160" y="53340"/>
                </a:lnTo>
                <a:lnTo>
                  <a:pt x="23150" y="53340"/>
                </a:lnTo>
                <a:lnTo>
                  <a:pt x="23150" y="53320"/>
                </a:lnTo>
                <a:lnTo>
                  <a:pt x="23150" y="53310"/>
                </a:lnTo>
                <a:lnTo>
                  <a:pt x="23140" y="53280"/>
                </a:lnTo>
                <a:lnTo>
                  <a:pt x="23140" y="53260"/>
                </a:lnTo>
                <a:lnTo>
                  <a:pt x="23140" y="53250"/>
                </a:lnTo>
                <a:lnTo>
                  <a:pt x="23140" y="53240"/>
                </a:lnTo>
                <a:lnTo>
                  <a:pt x="23130" y="53230"/>
                </a:lnTo>
                <a:lnTo>
                  <a:pt x="23130" y="53220"/>
                </a:lnTo>
                <a:lnTo>
                  <a:pt x="23130" y="53210"/>
                </a:lnTo>
                <a:lnTo>
                  <a:pt x="23130" y="53200"/>
                </a:lnTo>
                <a:lnTo>
                  <a:pt x="23120" y="53200"/>
                </a:lnTo>
                <a:lnTo>
                  <a:pt x="23120" y="53190"/>
                </a:lnTo>
                <a:lnTo>
                  <a:pt x="23120" y="53180"/>
                </a:lnTo>
                <a:lnTo>
                  <a:pt x="23120" y="53170"/>
                </a:lnTo>
                <a:lnTo>
                  <a:pt x="23110" y="53160"/>
                </a:lnTo>
                <a:lnTo>
                  <a:pt x="23120" y="53150"/>
                </a:lnTo>
                <a:lnTo>
                  <a:pt x="23120" y="53140"/>
                </a:lnTo>
                <a:lnTo>
                  <a:pt x="23120" y="53130"/>
                </a:lnTo>
                <a:lnTo>
                  <a:pt x="23120" y="53110"/>
                </a:lnTo>
                <a:lnTo>
                  <a:pt x="23130" y="53100"/>
                </a:lnTo>
                <a:lnTo>
                  <a:pt x="23130" y="53090"/>
                </a:lnTo>
                <a:lnTo>
                  <a:pt x="23130" y="53080"/>
                </a:lnTo>
                <a:lnTo>
                  <a:pt x="23130" y="53070"/>
                </a:lnTo>
                <a:lnTo>
                  <a:pt x="23140" y="53060"/>
                </a:lnTo>
                <a:lnTo>
                  <a:pt x="23140" y="53050"/>
                </a:lnTo>
                <a:lnTo>
                  <a:pt x="23130" y="53040"/>
                </a:lnTo>
                <a:lnTo>
                  <a:pt x="23140" y="53040"/>
                </a:lnTo>
                <a:lnTo>
                  <a:pt x="23140" y="53030"/>
                </a:lnTo>
                <a:lnTo>
                  <a:pt x="23140" y="53020"/>
                </a:lnTo>
                <a:lnTo>
                  <a:pt x="23140" y="53010"/>
                </a:lnTo>
                <a:lnTo>
                  <a:pt x="23140" y="53000"/>
                </a:lnTo>
                <a:lnTo>
                  <a:pt x="23130" y="52990"/>
                </a:lnTo>
                <a:lnTo>
                  <a:pt x="23130" y="52980"/>
                </a:lnTo>
                <a:lnTo>
                  <a:pt x="23130" y="52960"/>
                </a:lnTo>
                <a:lnTo>
                  <a:pt x="23130" y="52950"/>
                </a:lnTo>
                <a:lnTo>
                  <a:pt x="23130" y="52940"/>
                </a:lnTo>
                <a:lnTo>
                  <a:pt x="23130" y="52930"/>
                </a:lnTo>
                <a:lnTo>
                  <a:pt x="23130" y="52920"/>
                </a:lnTo>
                <a:lnTo>
                  <a:pt x="23130" y="52910"/>
                </a:lnTo>
                <a:lnTo>
                  <a:pt x="23120" y="52900"/>
                </a:lnTo>
                <a:lnTo>
                  <a:pt x="23120" y="52890"/>
                </a:lnTo>
                <a:lnTo>
                  <a:pt x="23120" y="52880"/>
                </a:lnTo>
                <a:lnTo>
                  <a:pt x="23130" y="52880"/>
                </a:lnTo>
                <a:lnTo>
                  <a:pt x="23130" y="52870"/>
                </a:lnTo>
                <a:lnTo>
                  <a:pt x="23130" y="52860"/>
                </a:lnTo>
                <a:lnTo>
                  <a:pt x="23140" y="52850"/>
                </a:lnTo>
                <a:lnTo>
                  <a:pt x="23140" y="52840"/>
                </a:lnTo>
                <a:lnTo>
                  <a:pt x="23140" y="52830"/>
                </a:lnTo>
                <a:lnTo>
                  <a:pt x="23140" y="52820"/>
                </a:lnTo>
                <a:lnTo>
                  <a:pt x="23140" y="52810"/>
                </a:lnTo>
                <a:lnTo>
                  <a:pt x="23140" y="52800"/>
                </a:lnTo>
                <a:lnTo>
                  <a:pt x="23140" y="52790"/>
                </a:lnTo>
                <a:lnTo>
                  <a:pt x="23140" y="52780"/>
                </a:lnTo>
                <a:lnTo>
                  <a:pt x="23140" y="52770"/>
                </a:lnTo>
                <a:lnTo>
                  <a:pt x="23140" y="52760"/>
                </a:lnTo>
                <a:lnTo>
                  <a:pt x="23150" y="52750"/>
                </a:lnTo>
                <a:lnTo>
                  <a:pt x="23150" y="52740"/>
                </a:lnTo>
                <a:lnTo>
                  <a:pt x="23150" y="52720"/>
                </a:lnTo>
                <a:lnTo>
                  <a:pt x="23150" y="52710"/>
                </a:lnTo>
                <a:lnTo>
                  <a:pt x="23140" y="52700"/>
                </a:lnTo>
                <a:lnTo>
                  <a:pt x="23140" y="52690"/>
                </a:lnTo>
                <a:lnTo>
                  <a:pt x="23140" y="52680"/>
                </a:lnTo>
                <a:lnTo>
                  <a:pt x="23140" y="52670"/>
                </a:lnTo>
                <a:lnTo>
                  <a:pt x="23140" y="52660"/>
                </a:lnTo>
                <a:lnTo>
                  <a:pt x="23140" y="52650"/>
                </a:lnTo>
                <a:lnTo>
                  <a:pt x="23150" y="52640"/>
                </a:lnTo>
                <a:lnTo>
                  <a:pt x="23150" y="52630"/>
                </a:lnTo>
                <a:lnTo>
                  <a:pt x="23140" y="52620"/>
                </a:lnTo>
                <a:lnTo>
                  <a:pt x="23140" y="52610"/>
                </a:lnTo>
                <a:lnTo>
                  <a:pt x="23140" y="52600"/>
                </a:lnTo>
                <a:lnTo>
                  <a:pt x="23140" y="52590"/>
                </a:lnTo>
                <a:lnTo>
                  <a:pt x="23140" y="52580"/>
                </a:lnTo>
                <a:lnTo>
                  <a:pt x="23140" y="52570"/>
                </a:lnTo>
                <a:lnTo>
                  <a:pt x="23140" y="52560"/>
                </a:lnTo>
                <a:lnTo>
                  <a:pt x="23140" y="52550"/>
                </a:lnTo>
                <a:lnTo>
                  <a:pt x="23140" y="52540"/>
                </a:lnTo>
                <a:lnTo>
                  <a:pt x="23150" y="52530"/>
                </a:lnTo>
                <a:lnTo>
                  <a:pt x="23150" y="52520"/>
                </a:lnTo>
                <a:lnTo>
                  <a:pt x="23150" y="52510"/>
                </a:lnTo>
                <a:lnTo>
                  <a:pt x="23150" y="52500"/>
                </a:lnTo>
                <a:lnTo>
                  <a:pt x="23150" y="52490"/>
                </a:lnTo>
                <a:lnTo>
                  <a:pt x="23140" y="52480"/>
                </a:lnTo>
                <a:lnTo>
                  <a:pt x="23140" y="52470"/>
                </a:lnTo>
                <a:lnTo>
                  <a:pt x="23140" y="52460"/>
                </a:lnTo>
                <a:lnTo>
                  <a:pt x="23150" y="52460"/>
                </a:lnTo>
                <a:lnTo>
                  <a:pt x="23150" y="52450"/>
                </a:lnTo>
                <a:lnTo>
                  <a:pt x="23150" y="52440"/>
                </a:lnTo>
                <a:lnTo>
                  <a:pt x="23150" y="52430"/>
                </a:lnTo>
                <a:lnTo>
                  <a:pt x="23150" y="52420"/>
                </a:lnTo>
                <a:lnTo>
                  <a:pt x="23160" y="52420"/>
                </a:lnTo>
                <a:lnTo>
                  <a:pt x="23160" y="52410"/>
                </a:lnTo>
                <a:lnTo>
                  <a:pt x="23160" y="52400"/>
                </a:lnTo>
                <a:lnTo>
                  <a:pt x="23160" y="52390"/>
                </a:lnTo>
                <a:lnTo>
                  <a:pt x="23170" y="52390"/>
                </a:lnTo>
                <a:lnTo>
                  <a:pt x="23170" y="52380"/>
                </a:lnTo>
                <a:lnTo>
                  <a:pt x="23170" y="52370"/>
                </a:lnTo>
                <a:lnTo>
                  <a:pt x="23180" y="52370"/>
                </a:lnTo>
                <a:lnTo>
                  <a:pt x="23180" y="52350"/>
                </a:lnTo>
                <a:lnTo>
                  <a:pt x="23190" y="52340"/>
                </a:lnTo>
                <a:lnTo>
                  <a:pt x="23190" y="52330"/>
                </a:lnTo>
                <a:lnTo>
                  <a:pt x="23190" y="52320"/>
                </a:lnTo>
                <a:lnTo>
                  <a:pt x="23190" y="52310"/>
                </a:lnTo>
                <a:lnTo>
                  <a:pt x="23190" y="52300"/>
                </a:lnTo>
                <a:lnTo>
                  <a:pt x="23190" y="52290"/>
                </a:lnTo>
                <a:lnTo>
                  <a:pt x="23200" y="52280"/>
                </a:lnTo>
                <a:lnTo>
                  <a:pt x="23200" y="52270"/>
                </a:lnTo>
                <a:lnTo>
                  <a:pt x="23200" y="52260"/>
                </a:lnTo>
                <a:lnTo>
                  <a:pt x="23210" y="52250"/>
                </a:lnTo>
                <a:lnTo>
                  <a:pt x="23200" y="52250"/>
                </a:lnTo>
                <a:lnTo>
                  <a:pt x="23200" y="52240"/>
                </a:lnTo>
                <a:lnTo>
                  <a:pt x="23200" y="52230"/>
                </a:lnTo>
                <a:lnTo>
                  <a:pt x="23200" y="52220"/>
                </a:lnTo>
                <a:lnTo>
                  <a:pt x="23200" y="52210"/>
                </a:lnTo>
                <a:lnTo>
                  <a:pt x="23200" y="52200"/>
                </a:lnTo>
                <a:lnTo>
                  <a:pt x="23200" y="52190"/>
                </a:lnTo>
                <a:lnTo>
                  <a:pt x="23200" y="52170"/>
                </a:lnTo>
                <a:lnTo>
                  <a:pt x="23200" y="52160"/>
                </a:lnTo>
                <a:lnTo>
                  <a:pt x="23200" y="52150"/>
                </a:lnTo>
                <a:lnTo>
                  <a:pt x="23190" y="52140"/>
                </a:lnTo>
                <a:lnTo>
                  <a:pt x="23190" y="52130"/>
                </a:lnTo>
                <a:lnTo>
                  <a:pt x="23190" y="52120"/>
                </a:lnTo>
                <a:lnTo>
                  <a:pt x="23180" y="52110"/>
                </a:lnTo>
                <a:lnTo>
                  <a:pt x="23180" y="52100"/>
                </a:lnTo>
                <a:lnTo>
                  <a:pt x="23180" y="52090"/>
                </a:lnTo>
                <a:lnTo>
                  <a:pt x="23170" y="52080"/>
                </a:lnTo>
                <a:lnTo>
                  <a:pt x="23170" y="52070"/>
                </a:lnTo>
                <a:lnTo>
                  <a:pt x="23170" y="52060"/>
                </a:lnTo>
                <a:lnTo>
                  <a:pt x="23160" y="52050"/>
                </a:lnTo>
                <a:lnTo>
                  <a:pt x="23160" y="52040"/>
                </a:lnTo>
                <a:lnTo>
                  <a:pt x="23160" y="52030"/>
                </a:lnTo>
                <a:lnTo>
                  <a:pt x="23150" y="52020"/>
                </a:lnTo>
                <a:lnTo>
                  <a:pt x="23150" y="52010"/>
                </a:lnTo>
                <a:lnTo>
                  <a:pt x="23140" y="52000"/>
                </a:lnTo>
                <a:lnTo>
                  <a:pt x="23140" y="51980"/>
                </a:lnTo>
                <a:lnTo>
                  <a:pt x="23130" y="51980"/>
                </a:lnTo>
                <a:lnTo>
                  <a:pt x="23130" y="51970"/>
                </a:lnTo>
                <a:lnTo>
                  <a:pt x="23130" y="51960"/>
                </a:lnTo>
                <a:lnTo>
                  <a:pt x="23130" y="51950"/>
                </a:lnTo>
                <a:lnTo>
                  <a:pt x="23120" y="51950"/>
                </a:lnTo>
                <a:lnTo>
                  <a:pt x="23120" y="51940"/>
                </a:lnTo>
                <a:lnTo>
                  <a:pt x="23120" y="51930"/>
                </a:lnTo>
                <a:lnTo>
                  <a:pt x="23120" y="51920"/>
                </a:lnTo>
                <a:lnTo>
                  <a:pt x="23110" y="51920"/>
                </a:lnTo>
                <a:lnTo>
                  <a:pt x="23110" y="51910"/>
                </a:lnTo>
                <a:lnTo>
                  <a:pt x="23110" y="51890"/>
                </a:lnTo>
                <a:lnTo>
                  <a:pt x="23100" y="51880"/>
                </a:lnTo>
                <a:lnTo>
                  <a:pt x="23100" y="51870"/>
                </a:lnTo>
                <a:lnTo>
                  <a:pt x="23090" y="51860"/>
                </a:lnTo>
                <a:lnTo>
                  <a:pt x="23090" y="51840"/>
                </a:lnTo>
                <a:lnTo>
                  <a:pt x="23080" y="51820"/>
                </a:lnTo>
                <a:lnTo>
                  <a:pt x="23070" y="51800"/>
                </a:lnTo>
                <a:lnTo>
                  <a:pt x="23060" y="51780"/>
                </a:lnTo>
                <a:lnTo>
                  <a:pt x="23060" y="51760"/>
                </a:lnTo>
                <a:lnTo>
                  <a:pt x="23050" y="51710"/>
                </a:lnTo>
                <a:lnTo>
                  <a:pt x="23030" y="51680"/>
                </a:lnTo>
                <a:lnTo>
                  <a:pt x="23020" y="51640"/>
                </a:lnTo>
                <a:lnTo>
                  <a:pt x="23010" y="51610"/>
                </a:lnTo>
                <a:lnTo>
                  <a:pt x="23000" y="51610"/>
                </a:lnTo>
                <a:lnTo>
                  <a:pt x="23000" y="51590"/>
                </a:lnTo>
                <a:lnTo>
                  <a:pt x="22980" y="51550"/>
                </a:lnTo>
                <a:lnTo>
                  <a:pt x="24800" y="51770"/>
                </a:lnTo>
                <a:lnTo>
                  <a:pt x="25960" y="51920"/>
                </a:lnTo>
                <a:lnTo>
                  <a:pt x="26480" y="51990"/>
                </a:lnTo>
                <a:lnTo>
                  <a:pt x="27030" y="52060"/>
                </a:lnTo>
                <a:lnTo>
                  <a:pt x="27040" y="52060"/>
                </a:lnTo>
                <a:lnTo>
                  <a:pt x="27050" y="52060"/>
                </a:lnTo>
                <a:lnTo>
                  <a:pt x="27060" y="52050"/>
                </a:lnTo>
                <a:lnTo>
                  <a:pt x="27070" y="52040"/>
                </a:lnTo>
                <a:lnTo>
                  <a:pt x="27090" y="52030"/>
                </a:lnTo>
                <a:lnTo>
                  <a:pt x="27100" y="52030"/>
                </a:lnTo>
                <a:lnTo>
                  <a:pt x="27110" y="52040"/>
                </a:lnTo>
                <a:lnTo>
                  <a:pt x="27120" y="52050"/>
                </a:lnTo>
                <a:lnTo>
                  <a:pt x="27120" y="52060"/>
                </a:lnTo>
                <a:lnTo>
                  <a:pt x="27130" y="52070"/>
                </a:lnTo>
                <a:lnTo>
                  <a:pt x="27130" y="52090"/>
                </a:lnTo>
                <a:lnTo>
                  <a:pt x="27140" y="52110"/>
                </a:lnTo>
                <a:lnTo>
                  <a:pt x="27160" y="52130"/>
                </a:lnTo>
                <a:lnTo>
                  <a:pt x="27170" y="52140"/>
                </a:lnTo>
                <a:lnTo>
                  <a:pt x="27190" y="52150"/>
                </a:lnTo>
                <a:lnTo>
                  <a:pt x="27210" y="52150"/>
                </a:lnTo>
                <a:lnTo>
                  <a:pt x="27220" y="52150"/>
                </a:lnTo>
                <a:lnTo>
                  <a:pt x="27250" y="52150"/>
                </a:lnTo>
                <a:lnTo>
                  <a:pt x="27270" y="52150"/>
                </a:lnTo>
                <a:lnTo>
                  <a:pt x="27290" y="52160"/>
                </a:lnTo>
                <a:lnTo>
                  <a:pt x="27300" y="52160"/>
                </a:lnTo>
                <a:lnTo>
                  <a:pt x="27310" y="52160"/>
                </a:lnTo>
                <a:lnTo>
                  <a:pt x="27320" y="52160"/>
                </a:lnTo>
                <a:lnTo>
                  <a:pt x="27330" y="52170"/>
                </a:lnTo>
                <a:lnTo>
                  <a:pt x="27340" y="52170"/>
                </a:lnTo>
                <a:lnTo>
                  <a:pt x="27340" y="52180"/>
                </a:lnTo>
                <a:lnTo>
                  <a:pt x="27350" y="52190"/>
                </a:lnTo>
                <a:lnTo>
                  <a:pt x="27350" y="52200"/>
                </a:lnTo>
                <a:lnTo>
                  <a:pt x="27360" y="52200"/>
                </a:lnTo>
                <a:lnTo>
                  <a:pt x="27370" y="52210"/>
                </a:lnTo>
                <a:lnTo>
                  <a:pt x="27380" y="52220"/>
                </a:lnTo>
                <a:lnTo>
                  <a:pt x="27380" y="52230"/>
                </a:lnTo>
                <a:lnTo>
                  <a:pt x="27380" y="52240"/>
                </a:lnTo>
                <a:lnTo>
                  <a:pt x="27400" y="52250"/>
                </a:lnTo>
                <a:lnTo>
                  <a:pt x="27420" y="52240"/>
                </a:lnTo>
                <a:lnTo>
                  <a:pt x="27440" y="52230"/>
                </a:lnTo>
                <a:lnTo>
                  <a:pt x="27460" y="52230"/>
                </a:lnTo>
                <a:lnTo>
                  <a:pt x="27470" y="52230"/>
                </a:lnTo>
                <a:lnTo>
                  <a:pt x="27480" y="52230"/>
                </a:lnTo>
                <a:lnTo>
                  <a:pt x="27490" y="52240"/>
                </a:lnTo>
                <a:lnTo>
                  <a:pt x="27500" y="52240"/>
                </a:lnTo>
                <a:lnTo>
                  <a:pt x="27510" y="52250"/>
                </a:lnTo>
                <a:lnTo>
                  <a:pt x="27530" y="52250"/>
                </a:lnTo>
                <a:lnTo>
                  <a:pt x="27550" y="52250"/>
                </a:lnTo>
                <a:lnTo>
                  <a:pt x="27560" y="52240"/>
                </a:lnTo>
                <a:lnTo>
                  <a:pt x="27570" y="52240"/>
                </a:lnTo>
                <a:lnTo>
                  <a:pt x="27580" y="52240"/>
                </a:lnTo>
                <a:lnTo>
                  <a:pt x="27590" y="52240"/>
                </a:lnTo>
                <a:lnTo>
                  <a:pt x="27590" y="52250"/>
                </a:lnTo>
                <a:lnTo>
                  <a:pt x="27600" y="52250"/>
                </a:lnTo>
                <a:lnTo>
                  <a:pt x="27610" y="52260"/>
                </a:lnTo>
                <a:lnTo>
                  <a:pt x="27610" y="52270"/>
                </a:lnTo>
                <a:lnTo>
                  <a:pt x="27630" y="52270"/>
                </a:lnTo>
                <a:lnTo>
                  <a:pt x="27640" y="52280"/>
                </a:lnTo>
                <a:lnTo>
                  <a:pt x="27650" y="52280"/>
                </a:lnTo>
                <a:lnTo>
                  <a:pt x="27650" y="52290"/>
                </a:lnTo>
                <a:lnTo>
                  <a:pt x="27660" y="52290"/>
                </a:lnTo>
                <a:lnTo>
                  <a:pt x="27670" y="52300"/>
                </a:lnTo>
                <a:lnTo>
                  <a:pt x="27680" y="52290"/>
                </a:lnTo>
                <a:lnTo>
                  <a:pt x="27690" y="52290"/>
                </a:lnTo>
                <a:lnTo>
                  <a:pt x="27700" y="52280"/>
                </a:lnTo>
                <a:lnTo>
                  <a:pt x="27710" y="52280"/>
                </a:lnTo>
                <a:lnTo>
                  <a:pt x="27730" y="52280"/>
                </a:lnTo>
                <a:lnTo>
                  <a:pt x="27740" y="52280"/>
                </a:lnTo>
                <a:lnTo>
                  <a:pt x="27750" y="52280"/>
                </a:lnTo>
                <a:lnTo>
                  <a:pt x="27760" y="52280"/>
                </a:lnTo>
                <a:lnTo>
                  <a:pt x="27780" y="52280"/>
                </a:lnTo>
                <a:lnTo>
                  <a:pt x="27790" y="52290"/>
                </a:lnTo>
                <a:lnTo>
                  <a:pt x="27800" y="52310"/>
                </a:lnTo>
                <a:lnTo>
                  <a:pt x="27810" y="52320"/>
                </a:lnTo>
                <a:lnTo>
                  <a:pt x="27820" y="52330"/>
                </a:lnTo>
                <a:lnTo>
                  <a:pt x="27830" y="52330"/>
                </a:lnTo>
                <a:lnTo>
                  <a:pt x="27840" y="52330"/>
                </a:lnTo>
                <a:lnTo>
                  <a:pt x="27850" y="52340"/>
                </a:lnTo>
                <a:lnTo>
                  <a:pt x="27860" y="52350"/>
                </a:lnTo>
                <a:lnTo>
                  <a:pt x="27870" y="52360"/>
                </a:lnTo>
                <a:lnTo>
                  <a:pt x="27880" y="52360"/>
                </a:lnTo>
                <a:lnTo>
                  <a:pt x="27890" y="52370"/>
                </a:lnTo>
                <a:lnTo>
                  <a:pt x="27900" y="52370"/>
                </a:lnTo>
                <a:lnTo>
                  <a:pt x="27910" y="52370"/>
                </a:lnTo>
                <a:lnTo>
                  <a:pt x="27920" y="52370"/>
                </a:lnTo>
                <a:lnTo>
                  <a:pt x="27930" y="52360"/>
                </a:lnTo>
                <a:lnTo>
                  <a:pt x="27940" y="52350"/>
                </a:lnTo>
                <a:lnTo>
                  <a:pt x="27940" y="52330"/>
                </a:lnTo>
                <a:lnTo>
                  <a:pt x="27960" y="52320"/>
                </a:lnTo>
                <a:lnTo>
                  <a:pt x="27980" y="52320"/>
                </a:lnTo>
                <a:lnTo>
                  <a:pt x="27990" y="52320"/>
                </a:lnTo>
                <a:lnTo>
                  <a:pt x="28000" y="52330"/>
                </a:lnTo>
                <a:lnTo>
                  <a:pt x="28010" y="52340"/>
                </a:lnTo>
                <a:lnTo>
                  <a:pt x="28020" y="52340"/>
                </a:lnTo>
                <a:lnTo>
                  <a:pt x="28020" y="52350"/>
                </a:lnTo>
                <a:lnTo>
                  <a:pt x="28030" y="52360"/>
                </a:lnTo>
                <a:lnTo>
                  <a:pt x="28040" y="52360"/>
                </a:lnTo>
                <a:lnTo>
                  <a:pt x="28050" y="52370"/>
                </a:lnTo>
                <a:lnTo>
                  <a:pt x="28050" y="52380"/>
                </a:lnTo>
                <a:lnTo>
                  <a:pt x="28050" y="52400"/>
                </a:lnTo>
                <a:lnTo>
                  <a:pt x="28050" y="52410"/>
                </a:lnTo>
                <a:lnTo>
                  <a:pt x="28060" y="52410"/>
                </a:lnTo>
                <a:lnTo>
                  <a:pt x="28070" y="52400"/>
                </a:lnTo>
                <a:lnTo>
                  <a:pt x="28080" y="52400"/>
                </a:lnTo>
                <a:lnTo>
                  <a:pt x="28090" y="52400"/>
                </a:lnTo>
                <a:lnTo>
                  <a:pt x="28100" y="52410"/>
                </a:lnTo>
                <a:lnTo>
                  <a:pt x="28110" y="52420"/>
                </a:lnTo>
                <a:lnTo>
                  <a:pt x="28110" y="52430"/>
                </a:lnTo>
                <a:lnTo>
                  <a:pt x="28120" y="52430"/>
                </a:lnTo>
                <a:lnTo>
                  <a:pt x="28130" y="52430"/>
                </a:lnTo>
                <a:lnTo>
                  <a:pt x="28150" y="52430"/>
                </a:lnTo>
                <a:lnTo>
                  <a:pt x="28160" y="52430"/>
                </a:lnTo>
                <a:lnTo>
                  <a:pt x="28180" y="52410"/>
                </a:lnTo>
                <a:lnTo>
                  <a:pt x="28190" y="52400"/>
                </a:lnTo>
                <a:lnTo>
                  <a:pt x="28190" y="52390"/>
                </a:lnTo>
                <a:lnTo>
                  <a:pt x="28200" y="52380"/>
                </a:lnTo>
                <a:lnTo>
                  <a:pt x="28210" y="52380"/>
                </a:lnTo>
                <a:lnTo>
                  <a:pt x="28210" y="52390"/>
                </a:lnTo>
                <a:lnTo>
                  <a:pt x="28210" y="52400"/>
                </a:lnTo>
                <a:lnTo>
                  <a:pt x="28210" y="52410"/>
                </a:lnTo>
                <a:lnTo>
                  <a:pt x="28210" y="52420"/>
                </a:lnTo>
                <a:lnTo>
                  <a:pt x="28220" y="52430"/>
                </a:lnTo>
                <a:lnTo>
                  <a:pt x="28240" y="52440"/>
                </a:lnTo>
                <a:lnTo>
                  <a:pt x="28250" y="52450"/>
                </a:lnTo>
                <a:lnTo>
                  <a:pt x="28250" y="52460"/>
                </a:lnTo>
                <a:lnTo>
                  <a:pt x="28260" y="52470"/>
                </a:lnTo>
                <a:lnTo>
                  <a:pt x="28270" y="52470"/>
                </a:lnTo>
                <a:lnTo>
                  <a:pt x="28270" y="52480"/>
                </a:lnTo>
                <a:lnTo>
                  <a:pt x="28280" y="52480"/>
                </a:lnTo>
                <a:lnTo>
                  <a:pt x="28290" y="52480"/>
                </a:lnTo>
                <a:lnTo>
                  <a:pt x="28310" y="52480"/>
                </a:lnTo>
                <a:lnTo>
                  <a:pt x="28330" y="52470"/>
                </a:lnTo>
                <a:lnTo>
                  <a:pt x="28340" y="52470"/>
                </a:lnTo>
                <a:lnTo>
                  <a:pt x="28360" y="52480"/>
                </a:lnTo>
                <a:lnTo>
                  <a:pt x="28370" y="52480"/>
                </a:lnTo>
                <a:lnTo>
                  <a:pt x="28380" y="52480"/>
                </a:lnTo>
                <a:lnTo>
                  <a:pt x="28390" y="52500"/>
                </a:lnTo>
                <a:lnTo>
                  <a:pt x="28400" y="52500"/>
                </a:lnTo>
                <a:lnTo>
                  <a:pt x="28410" y="52500"/>
                </a:lnTo>
                <a:lnTo>
                  <a:pt x="28410" y="52490"/>
                </a:lnTo>
                <a:lnTo>
                  <a:pt x="28420" y="52480"/>
                </a:lnTo>
                <a:lnTo>
                  <a:pt x="28430" y="52480"/>
                </a:lnTo>
                <a:lnTo>
                  <a:pt x="28430" y="52470"/>
                </a:lnTo>
                <a:lnTo>
                  <a:pt x="28440" y="52470"/>
                </a:lnTo>
                <a:lnTo>
                  <a:pt x="28450" y="52470"/>
                </a:lnTo>
                <a:lnTo>
                  <a:pt x="28450" y="52480"/>
                </a:lnTo>
                <a:lnTo>
                  <a:pt x="28460" y="52480"/>
                </a:lnTo>
                <a:lnTo>
                  <a:pt x="28470" y="52480"/>
                </a:lnTo>
                <a:lnTo>
                  <a:pt x="28470" y="52470"/>
                </a:lnTo>
                <a:lnTo>
                  <a:pt x="28480" y="52480"/>
                </a:lnTo>
                <a:lnTo>
                  <a:pt x="28490" y="52480"/>
                </a:lnTo>
                <a:lnTo>
                  <a:pt x="28490" y="52490"/>
                </a:lnTo>
                <a:lnTo>
                  <a:pt x="28500" y="52490"/>
                </a:lnTo>
                <a:lnTo>
                  <a:pt x="28510" y="52490"/>
                </a:lnTo>
                <a:lnTo>
                  <a:pt x="28510" y="52480"/>
                </a:lnTo>
                <a:lnTo>
                  <a:pt x="28520" y="52480"/>
                </a:lnTo>
                <a:lnTo>
                  <a:pt x="28530" y="52480"/>
                </a:lnTo>
                <a:lnTo>
                  <a:pt x="28540" y="52490"/>
                </a:lnTo>
                <a:lnTo>
                  <a:pt x="28550" y="52500"/>
                </a:lnTo>
                <a:lnTo>
                  <a:pt x="28560" y="52510"/>
                </a:lnTo>
                <a:lnTo>
                  <a:pt x="28570" y="52510"/>
                </a:lnTo>
                <a:lnTo>
                  <a:pt x="28580" y="52510"/>
                </a:lnTo>
                <a:lnTo>
                  <a:pt x="28590" y="52490"/>
                </a:lnTo>
                <a:lnTo>
                  <a:pt x="28600" y="52480"/>
                </a:lnTo>
                <a:lnTo>
                  <a:pt x="28610" y="52480"/>
                </a:lnTo>
                <a:lnTo>
                  <a:pt x="28620" y="52480"/>
                </a:lnTo>
                <a:lnTo>
                  <a:pt x="28620" y="52470"/>
                </a:lnTo>
                <a:lnTo>
                  <a:pt x="28630" y="52480"/>
                </a:lnTo>
                <a:lnTo>
                  <a:pt x="28640" y="52480"/>
                </a:lnTo>
                <a:lnTo>
                  <a:pt x="28640" y="52490"/>
                </a:lnTo>
                <a:lnTo>
                  <a:pt x="28650" y="52490"/>
                </a:lnTo>
                <a:lnTo>
                  <a:pt x="28650" y="52500"/>
                </a:lnTo>
                <a:lnTo>
                  <a:pt x="28660" y="52500"/>
                </a:lnTo>
                <a:lnTo>
                  <a:pt x="28670" y="52500"/>
                </a:lnTo>
                <a:lnTo>
                  <a:pt x="28680" y="52500"/>
                </a:lnTo>
                <a:lnTo>
                  <a:pt x="28690" y="52500"/>
                </a:lnTo>
                <a:lnTo>
                  <a:pt x="28700" y="52500"/>
                </a:lnTo>
                <a:lnTo>
                  <a:pt x="28710" y="52490"/>
                </a:lnTo>
                <a:lnTo>
                  <a:pt x="28720" y="52480"/>
                </a:lnTo>
                <a:lnTo>
                  <a:pt x="28730" y="52480"/>
                </a:lnTo>
                <a:lnTo>
                  <a:pt x="28740" y="52480"/>
                </a:lnTo>
                <a:lnTo>
                  <a:pt x="28740" y="52490"/>
                </a:lnTo>
                <a:lnTo>
                  <a:pt x="28750" y="52490"/>
                </a:lnTo>
                <a:lnTo>
                  <a:pt x="28760" y="52490"/>
                </a:lnTo>
                <a:lnTo>
                  <a:pt x="28770" y="52500"/>
                </a:lnTo>
                <a:lnTo>
                  <a:pt x="28770" y="52510"/>
                </a:lnTo>
                <a:lnTo>
                  <a:pt x="28780" y="52520"/>
                </a:lnTo>
                <a:lnTo>
                  <a:pt x="28780" y="52530"/>
                </a:lnTo>
                <a:lnTo>
                  <a:pt x="28790" y="52530"/>
                </a:lnTo>
                <a:lnTo>
                  <a:pt x="28800" y="52530"/>
                </a:lnTo>
                <a:lnTo>
                  <a:pt x="28810" y="52520"/>
                </a:lnTo>
                <a:lnTo>
                  <a:pt x="28810" y="52510"/>
                </a:lnTo>
                <a:lnTo>
                  <a:pt x="28810" y="52500"/>
                </a:lnTo>
                <a:lnTo>
                  <a:pt x="28810" y="52490"/>
                </a:lnTo>
                <a:lnTo>
                  <a:pt x="28820" y="52490"/>
                </a:lnTo>
                <a:lnTo>
                  <a:pt x="28830" y="52490"/>
                </a:lnTo>
                <a:lnTo>
                  <a:pt x="28840" y="52500"/>
                </a:lnTo>
                <a:lnTo>
                  <a:pt x="28850" y="52510"/>
                </a:lnTo>
                <a:lnTo>
                  <a:pt x="28860" y="52520"/>
                </a:lnTo>
                <a:lnTo>
                  <a:pt x="28860" y="52530"/>
                </a:lnTo>
                <a:lnTo>
                  <a:pt x="28870" y="52530"/>
                </a:lnTo>
                <a:lnTo>
                  <a:pt x="28880" y="52540"/>
                </a:lnTo>
                <a:lnTo>
                  <a:pt x="28890" y="52550"/>
                </a:lnTo>
                <a:lnTo>
                  <a:pt x="28890" y="52560"/>
                </a:lnTo>
                <a:lnTo>
                  <a:pt x="28900" y="52560"/>
                </a:lnTo>
                <a:lnTo>
                  <a:pt x="28910" y="52560"/>
                </a:lnTo>
                <a:lnTo>
                  <a:pt x="28910" y="52550"/>
                </a:lnTo>
                <a:lnTo>
                  <a:pt x="28920" y="52550"/>
                </a:lnTo>
                <a:lnTo>
                  <a:pt x="28930" y="52550"/>
                </a:lnTo>
                <a:lnTo>
                  <a:pt x="28940" y="52550"/>
                </a:lnTo>
                <a:lnTo>
                  <a:pt x="28950" y="52550"/>
                </a:lnTo>
                <a:lnTo>
                  <a:pt x="28960" y="52550"/>
                </a:lnTo>
                <a:lnTo>
                  <a:pt x="28970" y="52560"/>
                </a:lnTo>
                <a:lnTo>
                  <a:pt x="28970" y="52570"/>
                </a:lnTo>
                <a:lnTo>
                  <a:pt x="28980" y="52580"/>
                </a:lnTo>
                <a:lnTo>
                  <a:pt x="28990" y="52580"/>
                </a:lnTo>
                <a:lnTo>
                  <a:pt x="29000" y="52580"/>
                </a:lnTo>
                <a:lnTo>
                  <a:pt x="29010" y="52580"/>
                </a:lnTo>
                <a:lnTo>
                  <a:pt x="29020" y="52580"/>
                </a:lnTo>
                <a:lnTo>
                  <a:pt x="29030" y="52580"/>
                </a:lnTo>
                <a:lnTo>
                  <a:pt x="29040" y="52580"/>
                </a:lnTo>
                <a:lnTo>
                  <a:pt x="29050" y="52570"/>
                </a:lnTo>
                <a:lnTo>
                  <a:pt x="29060" y="52570"/>
                </a:lnTo>
                <a:lnTo>
                  <a:pt x="29060" y="52580"/>
                </a:lnTo>
                <a:lnTo>
                  <a:pt x="29060" y="52590"/>
                </a:lnTo>
                <a:lnTo>
                  <a:pt x="29070" y="52590"/>
                </a:lnTo>
                <a:lnTo>
                  <a:pt x="29070" y="52600"/>
                </a:lnTo>
                <a:lnTo>
                  <a:pt x="29080" y="52600"/>
                </a:lnTo>
                <a:lnTo>
                  <a:pt x="29090" y="52600"/>
                </a:lnTo>
                <a:lnTo>
                  <a:pt x="29100" y="52600"/>
                </a:lnTo>
                <a:lnTo>
                  <a:pt x="29110" y="52600"/>
                </a:lnTo>
                <a:lnTo>
                  <a:pt x="29110" y="52610"/>
                </a:lnTo>
                <a:lnTo>
                  <a:pt x="29120" y="52620"/>
                </a:lnTo>
                <a:lnTo>
                  <a:pt x="29130" y="52620"/>
                </a:lnTo>
                <a:lnTo>
                  <a:pt x="29140" y="52610"/>
                </a:lnTo>
                <a:lnTo>
                  <a:pt x="29150" y="52600"/>
                </a:lnTo>
                <a:lnTo>
                  <a:pt x="29160" y="52590"/>
                </a:lnTo>
                <a:lnTo>
                  <a:pt x="29170" y="52580"/>
                </a:lnTo>
                <a:lnTo>
                  <a:pt x="29180" y="52580"/>
                </a:lnTo>
                <a:lnTo>
                  <a:pt x="29200" y="52580"/>
                </a:lnTo>
                <a:lnTo>
                  <a:pt x="29210" y="52570"/>
                </a:lnTo>
                <a:lnTo>
                  <a:pt x="29220" y="52570"/>
                </a:lnTo>
                <a:lnTo>
                  <a:pt x="29230" y="52570"/>
                </a:lnTo>
                <a:lnTo>
                  <a:pt x="29240" y="52570"/>
                </a:lnTo>
                <a:lnTo>
                  <a:pt x="29250" y="52570"/>
                </a:lnTo>
                <a:lnTo>
                  <a:pt x="29270" y="52570"/>
                </a:lnTo>
                <a:lnTo>
                  <a:pt x="29280" y="52580"/>
                </a:lnTo>
                <a:lnTo>
                  <a:pt x="29290" y="52590"/>
                </a:lnTo>
                <a:lnTo>
                  <a:pt x="29300" y="52590"/>
                </a:lnTo>
                <a:lnTo>
                  <a:pt x="29310" y="52590"/>
                </a:lnTo>
                <a:lnTo>
                  <a:pt x="29320" y="52590"/>
                </a:lnTo>
                <a:lnTo>
                  <a:pt x="29330" y="52590"/>
                </a:lnTo>
                <a:lnTo>
                  <a:pt x="29330" y="52580"/>
                </a:lnTo>
                <a:lnTo>
                  <a:pt x="29340" y="52580"/>
                </a:lnTo>
                <a:lnTo>
                  <a:pt x="29350" y="52580"/>
                </a:lnTo>
                <a:lnTo>
                  <a:pt x="29350" y="52590"/>
                </a:lnTo>
                <a:lnTo>
                  <a:pt x="29360" y="52590"/>
                </a:lnTo>
                <a:lnTo>
                  <a:pt x="29370" y="52590"/>
                </a:lnTo>
                <a:lnTo>
                  <a:pt x="29380" y="52590"/>
                </a:lnTo>
                <a:lnTo>
                  <a:pt x="29380" y="52580"/>
                </a:lnTo>
                <a:lnTo>
                  <a:pt x="29390" y="52570"/>
                </a:lnTo>
                <a:lnTo>
                  <a:pt x="29400" y="52570"/>
                </a:lnTo>
                <a:lnTo>
                  <a:pt x="29400" y="52580"/>
                </a:lnTo>
                <a:lnTo>
                  <a:pt x="29410" y="52590"/>
                </a:lnTo>
                <a:lnTo>
                  <a:pt x="29420" y="52590"/>
                </a:lnTo>
                <a:lnTo>
                  <a:pt x="29430" y="52590"/>
                </a:lnTo>
                <a:lnTo>
                  <a:pt x="29440" y="52590"/>
                </a:lnTo>
                <a:lnTo>
                  <a:pt x="29450" y="52590"/>
                </a:lnTo>
                <a:lnTo>
                  <a:pt x="29460" y="52590"/>
                </a:lnTo>
                <a:lnTo>
                  <a:pt x="29470" y="52590"/>
                </a:lnTo>
                <a:lnTo>
                  <a:pt x="29480" y="52590"/>
                </a:lnTo>
                <a:lnTo>
                  <a:pt x="29480" y="52600"/>
                </a:lnTo>
                <a:lnTo>
                  <a:pt x="29480" y="52610"/>
                </a:lnTo>
                <a:lnTo>
                  <a:pt x="29480" y="52620"/>
                </a:lnTo>
                <a:lnTo>
                  <a:pt x="29480" y="52630"/>
                </a:lnTo>
                <a:lnTo>
                  <a:pt x="29480" y="52640"/>
                </a:lnTo>
                <a:lnTo>
                  <a:pt x="29490" y="52640"/>
                </a:lnTo>
                <a:lnTo>
                  <a:pt x="29500" y="52640"/>
                </a:lnTo>
                <a:lnTo>
                  <a:pt x="29510" y="52640"/>
                </a:lnTo>
                <a:lnTo>
                  <a:pt x="29520" y="52640"/>
                </a:lnTo>
                <a:lnTo>
                  <a:pt x="29520" y="52650"/>
                </a:lnTo>
                <a:lnTo>
                  <a:pt x="29520" y="52660"/>
                </a:lnTo>
                <a:lnTo>
                  <a:pt x="29530" y="52660"/>
                </a:lnTo>
                <a:lnTo>
                  <a:pt x="29540" y="52660"/>
                </a:lnTo>
                <a:lnTo>
                  <a:pt x="29550" y="52670"/>
                </a:lnTo>
                <a:lnTo>
                  <a:pt x="29550" y="52680"/>
                </a:lnTo>
                <a:lnTo>
                  <a:pt x="29540" y="52680"/>
                </a:lnTo>
                <a:lnTo>
                  <a:pt x="29540" y="52690"/>
                </a:lnTo>
                <a:lnTo>
                  <a:pt x="29540" y="52700"/>
                </a:lnTo>
                <a:lnTo>
                  <a:pt x="29550" y="52700"/>
                </a:lnTo>
                <a:lnTo>
                  <a:pt x="29550" y="52710"/>
                </a:lnTo>
                <a:lnTo>
                  <a:pt x="29550" y="52720"/>
                </a:lnTo>
                <a:lnTo>
                  <a:pt x="29540" y="52730"/>
                </a:lnTo>
                <a:lnTo>
                  <a:pt x="29520" y="52750"/>
                </a:lnTo>
                <a:lnTo>
                  <a:pt x="29520" y="52760"/>
                </a:lnTo>
                <a:lnTo>
                  <a:pt x="29530" y="52760"/>
                </a:lnTo>
                <a:lnTo>
                  <a:pt x="29530" y="52770"/>
                </a:lnTo>
                <a:lnTo>
                  <a:pt x="29550" y="52770"/>
                </a:lnTo>
                <a:lnTo>
                  <a:pt x="29570" y="52770"/>
                </a:lnTo>
                <a:lnTo>
                  <a:pt x="29600" y="52780"/>
                </a:lnTo>
                <a:lnTo>
                  <a:pt x="29610" y="52780"/>
                </a:lnTo>
                <a:lnTo>
                  <a:pt x="29620" y="52780"/>
                </a:lnTo>
                <a:lnTo>
                  <a:pt x="29620" y="52790"/>
                </a:lnTo>
                <a:lnTo>
                  <a:pt x="29630" y="52790"/>
                </a:lnTo>
                <a:lnTo>
                  <a:pt x="29630" y="52800"/>
                </a:lnTo>
                <a:lnTo>
                  <a:pt x="29640" y="52800"/>
                </a:lnTo>
                <a:lnTo>
                  <a:pt x="30200" y="52980"/>
                </a:lnTo>
                <a:lnTo>
                  <a:pt x="30600" y="53120"/>
                </a:lnTo>
                <a:lnTo>
                  <a:pt x="31470" y="53420"/>
                </a:lnTo>
                <a:lnTo>
                  <a:pt x="31340" y="54640"/>
                </a:lnTo>
                <a:lnTo>
                  <a:pt x="31560" y="54690"/>
                </a:lnTo>
                <a:lnTo>
                  <a:pt x="31860" y="54770"/>
                </a:lnTo>
                <a:lnTo>
                  <a:pt x="32210" y="54770"/>
                </a:lnTo>
                <a:lnTo>
                  <a:pt x="32470" y="54750"/>
                </a:lnTo>
                <a:lnTo>
                  <a:pt x="32710" y="54720"/>
                </a:lnTo>
                <a:lnTo>
                  <a:pt x="32760" y="54480"/>
                </a:lnTo>
                <a:lnTo>
                  <a:pt x="33170" y="54430"/>
                </a:lnTo>
                <a:lnTo>
                  <a:pt x="33210" y="54420"/>
                </a:lnTo>
                <a:lnTo>
                  <a:pt x="33440" y="54310"/>
                </a:lnTo>
                <a:lnTo>
                  <a:pt x="33660" y="54210"/>
                </a:lnTo>
                <a:lnTo>
                  <a:pt x="33790" y="54150"/>
                </a:lnTo>
                <a:lnTo>
                  <a:pt x="34160" y="54070"/>
                </a:lnTo>
                <a:lnTo>
                  <a:pt x="34440" y="54130"/>
                </a:lnTo>
                <a:lnTo>
                  <a:pt x="34450" y="54130"/>
                </a:lnTo>
                <a:lnTo>
                  <a:pt x="34870" y="53870"/>
                </a:lnTo>
                <a:lnTo>
                  <a:pt x="34900" y="53850"/>
                </a:lnTo>
                <a:lnTo>
                  <a:pt x="34960" y="53810"/>
                </a:lnTo>
                <a:lnTo>
                  <a:pt x="34960" y="53820"/>
                </a:lnTo>
                <a:lnTo>
                  <a:pt x="34900" y="53980"/>
                </a:lnTo>
                <a:lnTo>
                  <a:pt x="34870" y="54040"/>
                </a:lnTo>
                <a:lnTo>
                  <a:pt x="34850" y="54100"/>
                </a:lnTo>
                <a:lnTo>
                  <a:pt x="34870" y="54210"/>
                </a:lnTo>
                <a:lnTo>
                  <a:pt x="34900" y="54360"/>
                </a:lnTo>
                <a:lnTo>
                  <a:pt x="34920" y="54440"/>
                </a:lnTo>
                <a:lnTo>
                  <a:pt x="34870" y="54430"/>
                </a:lnTo>
                <a:lnTo>
                  <a:pt x="34640" y="54400"/>
                </a:lnTo>
                <a:lnTo>
                  <a:pt x="34470" y="54500"/>
                </a:lnTo>
                <a:lnTo>
                  <a:pt x="34310" y="54590"/>
                </a:lnTo>
                <a:lnTo>
                  <a:pt x="34100" y="54760"/>
                </a:lnTo>
                <a:lnTo>
                  <a:pt x="34200" y="54870"/>
                </a:lnTo>
                <a:lnTo>
                  <a:pt x="34900" y="54910"/>
                </a:lnTo>
                <a:lnTo>
                  <a:pt x="34910" y="54930"/>
                </a:lnTo>
                <a:lnTo>
                  <a:pt x="35050" y="55220"/>
                </a:lnTo>
                <a:lnTo>
                  <a:pt x="34860" y="55570"/>
                </a:lnTo>
                <a:lnTo>
                  <a:pt x="35450" y="55250"/>
                </a:lnTo>
                <a:lnTo>
                  <a:pt x="35390" y="55060"/>
                </a:lnTo>
                <a:lnTo>
                  <a:pt x="35350" y="54960"/>
                </a:lnTo>
                <a:lnTo>
                  <a:pt x="35350" y="54930"/>
                </a:lnTo>
                <a:lnTo>
                  <a:pt x="35240" y="54580"/>
                </a:lnTo>
                <a:lnTo>
                  <a:pt x="35290" y="54530"/>
                </a:lnTo>
                <a:lnTo>
                  <a:pt x="35340" y="54490"/>
                </a:lnTo>
                <a:lnTo>
                  <a:pt x="35530" y="54320"/>
                </a:lnTo>
                <a:lnTo>
                  <a:pt x="35700" y="54170"/>
                </a:lnTo>
                <a:lnTo>
                  <a:pt x="35790" y="53970"/>
                </a:lnTo>
                <a:lnTo>
                  <a:pt x="35800" y="53930"/>
                </a:lnTo>
                <a:lnTo>
                  <a:pt x="35930" y="54120"/>
                </a:lnTo>
                <a:lnTo>
                  <a:pt x="36020" y="54100"/>
                </a:lnTo>
                <a:lnTo>
                  <a:pt x="36140" y="54070"/>
                </a:lnTo>
                <a:lnTo>
                  <a:pt x="36140" y="54160"/>
                </a:lnTo>
                <a:lnTo>
                  <a:pt x="36450" y="54200"/>
                </a:lnTo>
                <a:lnTo>
                  <a:pt x="36430" y="54100"/>
                </a:lnTo>
                <a:lnTo>
                  <a:pt x="36690" y="54120"/>
                </a:lnTo>
                <a:lnTo>
                  <a:pt x="36630" y="53870"/>
                </a:lnTo>
                <a:lnTo>
                  <a:pt x="36630" y="53860"/>
                </a:lnTo>
                <a:lnTo>
                  <a:pt x="36590" y="53690"/>
                </a:lnTo>
                <a:lnTo>
                  <a:pt x="36570" y="53680"/>
                </a:lnTo>
                <a:lnTo>
                  <a:pt x="36550" y="53680"/>
                </a:lnTo>
                <a:lnTo>
                  <a:pt x="36180" y="53620"/>
                </a:lnTo>
                <a:lnTo>
                  <a:pt x="35960" y="53590"/>
                </a:lnTo>
                <a:lnTo>
                  <a:pt x="35880" y="53660"/>
                </a:lnTo>
                <a:lnTo>
                  <a:pt x="35780" y="53640"/>
                </a:lnTo>
                <a:lnTo>
                  <a:pt x="35640" y="53600"/>
                </a:lnTo>
                <a:lnTo>
                  <a:pt x="35630" y="53600"/>
                </a:lnTo>
                <a:lnTo>
                  <a:pt x="35460" y="53540"/>
                </a:lnTo>
                <a:lnTo>
                  <a:pt x="35360" y="53500"/>
                </a:lnTo>
                <a:lnTo>
                  <a:pt x="35260" y="53520"/>
                </a:lnTo>
                <a:lnTo>
                  <a:pt x="35260" y="53470"/>
                </a:lnTo>
                <a:lnTo>
                  <a:pt x="35290" y="53260"/>
                </a:lnTo>
                <a:lnTo>
                  <a:pt x="35310" y="53090"/>
                </a:lnTo>
                <a:lnTo>
                  <a:pt x="35310" y="53080"/>
                </a:lnTo>
                <a:lnTo>
                  <a:pt x="35330" y="52970"/>
                </a:lnTo>
                <a:lnTo>
                  <a:pt x="35330" y="52950"/>
                </a:lnTo>
                <a:lnTo>
                  <a:pt x="35350" y="52800"/>
                </a:lnTo>
                <a:lnTo>
                  <a:pt x="35400" y="52670"/>
                </a:lnTo>
                <a:lnTo>
                  <a:pt x="35410" y="52640"/>
                </a:lnTo>
                <a:lnTo>
                  <a:pt x="35410" y="52630"/>
                </a:lnTo>
                <a:lnTo>
                  <a:pt x="35420" y="52620"/>
                </a:lnTo>
                <a:lnTo>
                  <a:pt x="35420" y="52610"/>
                </a:lnTo>
                <a:lnTo>
                  <a:pt x="35420" y="52600"/>
                </a:lnTo>
                <a:lnTo>
                  <a:pt x="35420" y="52590"/>
                </a:lnTo>
                <a:lnTo>
                  <a:pt x="35440" y="52580"/>
                </a:lnTo>
                <a:lnTo>
                  <a:pt x="35440" y="52570"/>
                </a:lnTo>
                <a:lnTo>
                  <a:pt x="35440" y="52560"/>
                </a:lnTo>
                <a:lnTo>
                  <a:pt x="35430" y="52560"/>
                </a:lnTo>
                <a:lnTo>
                  <a:pt x="35440" y="52550"/>
                </a:lnTo>
                <a:lnTo>
                  <a:pt x="35450" y="52540"/>
                </a:lnTo>
                <a:lnTo>
                  <a:pt x="35440" y="52540"/>
                </a:lnTo>
                <a:lnTo>
                  <a:pt x="35440" y="52530"/>
                </a:lnTo>
                <a:lnTo>
                  <a:pt x="35440" y="52520"/>
                </a:lnTo>
                <a:lnTo>
                  <a:pt x="35430" y="52520"/>
                </a:lnTo>
                <a:lnTo>
                  <a:pt x="35430" y="52510"/>
                </a:lnTo>
                <a:lnTo>
                  <a:pt x="35440" y="52510"/>
                </a:lnTo>
                <a:lnTo>
                  <a:pt x="35450" y="52500"/>
                </a:lnTo>
                <a:lnTo>
                  <a:pt x="35450" y="52490"/>
                </a:lnTo>
                <a:lnTo>
                  <a:pt x="35440" y="52480"/>
                </a:lnTo>
                <a:lnTo>
                  <a:pt x="35440" y="52470"/>
                </a:lnTo>
                <a:lnTo>
                  <a:pt x="35430" y="52460"/>
                </a:lnTo>
                <a:lnTo>
                  <a:pt x="35420" y="52460"/>
                </a:lnTo>
                <a:lnTo>
                  <a:pt x="35420" y="52450"/>
                </a:lnTo>
                <a:lnTo>
                  <a:pt x="35430" y="52440"/>
                </a:lnTo>
                <a:lnTo>
                  <a:pt x="35430" y="52430"/>
                </a:lnTo>
                <a:lnTo>
                  <a:pt x="35440" y="52430"/>
                </a:lnTo>
                <a:lnTo>
                  <a:pt x="35450" y="52420"/>
                </a:lnTo>
                <a:lnTo>
                  <a:pt x="35460" y="52410"/>
                </a:lnTo>
                <a:lnTo>
                  <a:pt x="35470" y="52400"/>
                </a:lnTo>
                <a:lnTo>
                  <a:pt x="35470" y="52390"/>
                </a:lnTo>
                <a:lnTo>
                  <a:pt x="35470" y="52380"/>
                </a:lnTo>
                <a:lnTo>
                  <a:pt x="35480" y="52380"/>
                </a:lnTo>
                <a:lnTo>
                  <a:pt x="35490" y="52390"/>
                </a:lnTo>
                <a:lnTo>
                  <a:pt x="35500" y="52400"/>
                </a:lnTo>
                <a:lnTo>
                  <a:pt x="35510" y="52400"/>
                </a:lnTo>
                <a:lnTo>
                  <a:pt x="35520" y="52390"/>
                </a:lnTo>
                <a:lnTo>
                  <a:pt x="35520" y="52380"/>
                </a:lnTo>
                <a:lnTo>
                  <a:pt x="35520" y="52370"/>
                </a:lnTo>
                <a:lnTo>
                  <a:pt x="35520" y="52360"/>
                </a:lnTo>
                <a:lnTo>
                  <a:pt x="35510" y="52350"/>
                </a:lnTo>
                <a:lnTo>
                  <a:pt x="35510" y="52340"/>
                </a:lnTo>
                <a:lnTo>
                  <a:pt x="35510" y="52330"/>
                </a:lnTo>
                <a:lnTo>
                  <a:pt x="35520" y="52320"/>
                </a:lnTo>
                <a:lnTo>
                  <a:pt x="35520" y="52310"/>
                </a:lnTo>
                <a:lnTo>
                  <a:pt x="35530" y="52310"/>
                </a:lnTo>
                <a:lnTo>
                  <a:pt x="35530" y="52300"/>
                </a:lnTo>
                <a:lnTo>
                  <a:pt x="35520" y="52290"/>
                </a:lnTo>
                <a:lnTo>
                  <a:pt x="35520" y="52280"/>
                </a:lnTo>
                <a:lnTo>
                  <a:pt x="35520" y="52270"/>
                </a:lnTo>
                <a:lnTo>
                  <a:pt x="35520" y="52260"/>
                </a:lnTo>
                <a:lnTo>
                  <a:pt x="35530" y="52260"/>
                </a:lnTo>
                <a:lnTo>
                  <a:pt x="35530" y="52250"/>
                </a:lnTo>
                <a:lnTo>
                  <a:pt x="35540" y="52250"/>
                </a:lnTo>
                <a:lnTo>
                  <a:pt x="35540" y="52240"/>
                </a:lnTo>
                <a:lnTo>
                  <a:pt x="35550" y="52240"/>
                </a:lnTo>
                <a:lnTo>
                  <a:pt x="35550" y="52230"/>
                </a:lnTo>
                <a:lnTo>
                  <a:pt x="35560" y="52220"/>
                </a:lnTo>
                <a:lnTo>
                  <a:pt x="35560" y="52210"/>
                </a:lnTo>
                <a:lnTo>
                  <a:pt x="35570" y="52210"/>
                </a:lnTo>
                <a:lnTo>
                  <a:pt x="35570" y="52220"/>
                </a:lnTo>
                <a:lnTo>
                  <a:pt x="35580" y="52230"/>
                </a:lnTo>
                <a:lnTo>
                  <a:pt x="35590" y="52220"/>
                </a:lnTo>
                <a:lnTo>
                  <a:pt x="35590" y="52210"/>
                </a:lnTo>
                <a:lnTo>
                  <a:pt x="35600" y="52200"/>
                </a:lnTo>
                <a:lnTo>
                  <a:pt x="35610" y="52190"/>
                </a:lnTo>
                <a:lnTo>
                  <a:pt x="35610" y="52180"/>
                </a:lnTo>
                <a:lnTo>
                  <a:pt x="35620" y="52170"/>
                </a:lnTo>
                <a:lnTo>
                  <a:pt x="35630" y="52160"/>
                </a:lnTo>
                <a:lnTo>
                  <a:pt x="35650" y="52150"/>
                </a:lnTo>
                <a:lnTo>
                  <a:pt x="35650" y="52140"/>
                </a:lnTo>
                <a:lnTo>
                  <a:pt x="35660" y="52140"/>
                </a:lnTo>
                <a:lnTo>
                  <a:pt x="35660" y="52130"/>
                </a:lnTo>
                <a:lnTo>
                  <a:pt x="35660" y="52120"/>
                </a:lnTo>
                <a:lnTo>
                  <a:pt x="35670" y="52110"/>
                </a:lnTo>
                <a:lnTo>
                  <a:pt x="35670" y="52100"/>
                </a:lnTo>
                <a:lnTo>
                  <a:pt x="35670" y="52090"/>
                </a:lnTo>
                <a:lnTo>
                  <a:pt x="35670" y="52080"/>
                </a:lnTo>
                <a:lnTo>
                  <a:pt x="35680" y="52080"/>
                </a:lnTo>
                <a:lnTo>
                  <a:pt x="35690" y="52070"/>
                </a:lnTo>
                <a:lnTo>
                  <a:pt x="35700" y="52070"/>
                </a:lnTo>
                <a:lnTo>
                  <a:pt x="35710" y="52070"/>
                </a:lnTo>
                <a:lnTo>
                  <a:pt x="35720" y="52060"/>
                </a:lnTo>
                <a:lnTo>
                  <a:pt x="35730" y="52060"/>
                </a:lnTo>
                <a:lnTo>
                  <a:pt x="35740" y="52060"/>
                </a:lnTo>
                <a:lnTo>
                  <a:pt x="35750" y="52060"/>
                </a:lnTo>
                <a:lnTo>
                  <a:pt x="35780" y="52060"/>
                </a:lnTo>
                <a:lnTo>
                  <a:pt x="35830" y="52080"/>
                </a:lnTo>
                <a:lnTo>
                  <a:pt x="35910" y="52130"/>
                </a:lnTo>
                <a:lnTo>
                  <a:pt x="35920" y="52320"/>
                </a:lnTo>
                <a:lnTo>
                  <a:pt x="35920" y="52560"/>
                </a:lnTo>
                <a:lnTo>
                  <a:pt x="36110" y="52570"/>
                </a:lnTo>
                <a:lnTo>
                  <a:pt x="36170" y="52570"/>
                </a:lnTo>
                <a:lnTo>
                  <a:pt x="36350" y="52580"/>
                </a:lnTo>
                <a:lnTo>
                  <a:pt x="36560" y="52450"/>
                </a:lnTo>
                <a:lnTo>
                  <a:pt x="36570" y="52450"/>
                </a:lnTo>
                <a:lnTo>
                  <a:pt x="36650" y="52390"/>
                </a:lnTo>
                <a:lnTo>
                  <a:pt x="36700" y="52330"/>
                </a:lnTo>
                <a:lnTo>
                  <a:pt x="36880" y="52120"/>
                </a:lnTo>
                <a:lnTo>
                  <a:pt x="37030" y="51920"/>
                </a:lnTo>
                <a:lnTo>
                  <a:pt x="37110" y="51950"/>
                </a:lnTo>
                <a:lnTo>
                  <a:pt x="37110" y="51710"/>
                </a:lnTo>
                <a:lnTo>
                  <a:pt x="37100" y="51480"/>
                </a:lnTo>
                <a:lnTo>
                  <a:pt x="36870" y="51420"/>
                </a:lnTo>
                <a:lnTo>
                  <a:pt x="36620" y="51350"/>
                </a:lnTo>
                <a:lnTo>
                  <a:pt x="36560" y="51340"/>
                </a:lnTo>
                <a:lnTo>
                  <a:pt x="36470" y="51310"/>
                </a:lnTo>
                <a:lnTo>
                  <a:pt x="36480" y="51250"/>
                </a:lnTo>
                <a:lnTo>
                  <a:pt x="36500" y="51130"/>
                </a:lnTo>
                <a:lnTo>
                  <a:pt x="36510" y="51040"/>
                </a:lnTo>
                <a:lnTo>
                  <a:pt x="36560" y="50950"/>
                </a:lnTo>
                <a:lnTo>
                  <a:pt x="36560" y="50940"/>
                </a:lnTo>
                <a:lnTo>
                  <a:pt x="36680" y="50730"/>
                </a:lnTo>
                <a:lnTo>
                  <a:pt x="36860" y="50390"/>
                </a:lnTo>
                <a:lnTo>
                  <a:pt x="36960" y="50210"/>
                </a:lnTo>
                <a:lnTo>
                  <a:pt x="37060" y="49930"/>
                </a:lnTo>
                <a:lnTo>
                  <a:pt x="37080" y="49880"/>
                </a:lnTo>
                <a:lnTo>
                  <a:pt x="37130" y="49730"/>
                </a:lnTo>
                <a:lnTo>
                  <a:pt x="37150" y="49680"/>
                </a:lnTo>
                <a:lnTo>
                  <a:pt x="37160" y="49640"/>
                </a:lnTo>
                <a:lnTo>
                  <a:pt x="37160" y="49630"/>
                </a:lnTo>
                <a:lnTo>
                  <a:pt x="37230" y="49510"/>
                </a:lnTo>
                <a:lnTo>
                  <a:pt x="37260" y="49460"/>
                </a:lnTo>
                <a:lnTo>
                  <a:pt x="37280" y="49430"/>
                </a:lnTo>
                <a:lnTo>
                  <a:pt x="37280" y="49420"/>
                </a:lnTo>
                <a:lnTo>
                  <a:pt x="37400" y="49210"/>
                </a:lnTo>
                <a:lnTo>
                  <a:pt x="37500" y="49200"/>
                </a:lnTo>
                <a:lnTo>
                  <a:pt x="37510" y="49200"/>
                </a:lnTo>
                <a:lnTo>
                  <a:pt x="37670" y="49350"/>
                </a:lnTo>
                <a:lnTo>
                  <a:pt x="37690" y="49400"/>
                </a:lnTo>
                <a:lnTo>
                  <a:pt x="37690" y="49420"/>
                </a:lnTo>
                <a:lnTo>
                  <a:pt x="37700" y="49420"/>
                </a:lnTo>
                <a:lnTo>
                  <a:pt x="37700" y="49430"/>
                </a:lnTo>
                <a:lnTo>
                  <a:pt x="37730" y="49530"/>
                </a:lnTo>
                <a:lnTo>
                  <a:pt x="37740" y="49550"/>
                </a:lnTo>
                <a:lnTo>
                  <a:pt x="37740" y="49560"/>
                </a:lnTo>
                <a:lnTo>
                  <a:pt x="37750" y="49570"/>
                </a:lnTo>
                <a:lnTo>
                  <a:pt x="37760" y="49570"/>
                </a:lnTo>
                <a:lnTo>
                  <a:pt x="37760" y="49560"/>
                </a:lnTo>
                <a:lnTo>
                  <a:pt x="37760" y="49550"/>
                </a:lnTo>
                <a:lnTo>
                  <a:pt x="37750" y="49540"/>
                </a:lnTo>
                <a:lnTo>
                  <a:pt x="37760" y="49540"/>
                </a:lnTo>
                <a:lnTo>
                  <a:pt x="37760" y="49530"/>
                </a:lnTo>
                <a:lnTo>
                  <a:pt x="37760" y="49520"/>
                </a:lnTo>
                <a:lnTo>
                  <a:pt x="37760" y="49510"/>
                </a:lnTo>
                <a:lnTo>
                  <a:pt x="37770" y="49510"/>
                </a:lnTo>
                <a:lnTo>
                  <a:pt x="37770" y="49520"/>
                </a:lnTo>
                <a:lnTo>
                  <a:pt x="37780" y="49520"/>
                </a:lnTo>
                <a:lnTo>
                  <a:pt x="37780" y="49530"/>
                </a:lnTo>
                <a:lnTo>
                  <a:pt x="37790" y="49520"/>
                </a:lnTo>
                <a:lnTo>
                  <a:pt x="37800" y="49520"/>
                </a:lnTo>
                <a:lnTo>
                  <a:pt x="37800" y="49510"/>
                </a:lnTo>
                <a:lnTo>
                  <a:pt x="37810" y="49510"/>
                </a:lnTo>
                <a:lnTo>
                  <a:pt x="37820" y="49510"/>
                </a:lnTo>
                <a:lnTo>
                  <a:pt x="37830" y="49520"/>
                </a:lnTo>
                <a:lnTo>
                  <a:pt x="37840" y="49520"/>
                </a:lnTo>
                <a:lnTo>
                  <a:pt x="37850" y="49520"/>
                </a:lnTo>
                <a:lnTo>
                  <a:pt x="37860" y="49520"/>
                </a:lnTo>
                <a:lnTo>
                  <a:pt x="37870" y="49520"/>
                </a:lnTo>
                <a:lnTo>
                  <a:pt x="37880" y="49510"/>
                </a:lnTo>
                <a:lnTo>
                  <a:pt x="37890" y="49510"/>
                </a:lnTo>
                <a:lnTo>
                  <a:pt x="37890" y="49520"/>
                </a:lnTo>
                <a:lnTo>
                  <a:pt x="37890" y="49530"/>
                </a:lnTo>
                <a:lnTo>
                  <a:pt x="37900" y="49530"/>
                </a:lnTo>
                <a:lnTo>
                  <a:pt x="37900" y="49540"/>
                </a:lnTo>
                <a:lnTo>
                  <a:pt x="37910" y="49540"/>
                </a:lnTo>
                <a:lnTo>
                  <a:pt x="37910" y="49550"/>
                </a:lnTo>
                <a:lnTo>
                  <a:pt x="37910" y="49560"/>
                </a:lnTo>
                <a:lnTo>
                  <a:pt x="37920" y="49560"/>
                </a:lnTo>
                <a:lnTo>
                  <a:pt x="37930" y="49560"/>
                </a:lnTo>
                <a:lnTo>
                  <a:pt x="37940" y="49550"/>
                </a:lnTo>
                <a:lnTo>
                  <a:pt x="37950" y="49550"/>
                </a:lnTo>
                <a:lnTo>
                  <a:pt x="37960" y="49550"/>
                </a:lnTo>
                <a:lnTo>
                  <a:pt x="37960" y="49540"/>
                </a:lnTo>
                <a:lnTo>
                  <a:pt x="37970" y="49550"/>
                </a:lnTo>
                <a:lnTo>
                  <a:pt x="37970" y="49560"/>
                </a:lnTo>
                <a:lnTo>
                  <a:pt x="37980" y="49560"/>
                </a:lnTo>
                <a:lnTo>
                  <a:pt x="37990" y="49560"/>
                </a:lnTo>
                <a:lnTo>
                  <a:pt x="38000" y="49560"/>
                </a:lnTo>
                <a:lnTo>
                  <a:pt x="38000" y="49570"/>
                </a:lnTo>
                <a:lnTo>
                  <a:pt x="38010" y="49570"/>
                </a:lnTo>
                <a:lnTo>
                  <a:pt x="38020" y="49570"/>
                </a:lnTo>
                <a:lnTo>
                  <a:pt x="38020" y="49560"/>
                </a:lnTo>
                <a:lnTo>
                  <a:pt x="38020" y="49550"/>
                </a:lnTo>
                <a:lnTo>
                  <a:pt x="38020" y="49540"/>
                </a:lnTo>
                <a:lnTo>
                  <a:pt x="38030" y="49540"/>
                </a:lnTo>
                <a:lnTo>
                  <a:pt x="38030" y="49550"/>
                </a:lnTo>
                <a:lnTo>
                  <a:pt x="38030" y="49560"/>
                </a:lnTo>
                <a:lnTo>
                  <a:pt x="38040" y="49560"/>
                </a:lnTo>
                <a:lnTo>
                  <a:pt x="38040" y="49570"/>
                </a:lnTo>
                <a:lnTo>
                  <a:pt x="38050" y="49570"/>
                </a:lnTo>
                <a:lnTo>
                  <a:pt x="38060" y="49570"/>
                </a:lnTo>
                <a:lnTo>
                  <a:pt x="38060" y="49560"/>
                </a:lnTo>
                <a:lnTo>
                  <a:pt x="38070" y="49550"/>
                </a:lnTo>
                <a:lnTo>
                  <a:pt x="38080" y="49550"/>
                </a:lnTo>
                <a:lnTo>
                  <a:pt x="38090" y="49540"/>
                </a:lnTo>
                <a:lnTo>
                  <a:pt x="38090" y="49530"/>
                </a:lnTo>
                <a:lnTo>
                  <a:pt x="38100" y="49520"/>
                </a:lnTo>
                <a:lnTo>
                  <a:pt x="38110" y="49510"/>
                </a:lnTo>
                <a:lnTo>
                  <a:pt x="38110" y="49500"/>
                </a:lnTo>
                <a:lnTo>
                  <a:pt x="38120" y="49500"/>
                </a:lnTo>
                <a:lnTo>
                  <a:pt x="38140" y="49500"/>
                </a:lnTo>
                <a:lnTo>
                  <a:pt x="38150" y="49500"/>
                </a:lnTo>
                <a:lnTo>
                  <a:pt x="38150" y="49490"/>
                </a:lnTo>
                <a:lnTo>
                  <a:pt x="38150" y="49480"/>
                </a:lnTo>
                <a:lnTo>
                  <a:pt x="38140" y="49470"/>
                </a:lnTo>
                <a:lnTo>
                  <a:pt x="38150" y="49460"/>
                </a:lnTo>
                <a:lnTo>
                  <a:pt x="38150" y="49450"/>
                </a:lnTo>
                <a:lnTo>
                  <a:pt x="38150" y="49440"/>
                </a:lnTo>
                <a:lnTo>
                  <a:pt x="38150" y="49430"/>
                </a:lnTo>
                <a:lnTo>
                  <a:pt x="38160" y="49430"/>
                </a:lnTo>
                <a:lnTo>
                  <a:pt x="38170" y="49430"/>
                </a:lnTo>
                <a:lnTo>
                  <a:pt x="38170" y="49420"/>
                </a:lnTo>
                <a:lnTo>
                  <a:pt x="38180" y="49420"/>
                </a:lnTo>
                <a:lnTo>
                  <a:pt x="38180" y="49430"/>
                </a:lnTo>
                <a:lnTo>
                  <a:pt x="38190" y="49430"/>
                </a:lnTo>
                <a:lnTo>
                  <a:pt x="38190" y="49440"/>
                </a:lnTo>
                <a:lnTo>
                  <a:pt x="38200" y="49440"/>
                </a:lnTo>
                <a:lnTo>
                  <a:pt x="38210" y="49430"/>
                </a:lnTo>
                <a:lnTo>
                  <a:pt x="38220" y="49430"/>
                </a:lnTo>
                <a:lnTo>
                  <a:pt x="38220" y="49440"/>
                </a:lnTo>
                <a:lnTo>
                  <a:pt x="38230" y="49440"/>
                </a:lnTo>
                <a:lnTo>
                  <a:pt x="38240" y="49440"/>
                </a:lnTo>
                <a:lnTo>
                  <a:pt x="38250" y="49440"/>
                </a:lnTo>
                <a:lnTo>
                  <a:pt x="38270" y="49430"/>
                </a:lnTo>
                <a:lnTo>
                  <a:pt x="38290" y="49430"/>
                </a:lnTo>
                <a:lnTo>
                  <a:pt x="38300" y="49420"/>
                </a:lnTo>
                <a:lnTo>
                  <a:pt x="38310" y="49420"/>
                </a:lnTo>
                <a:lnTo>
                  <a:pt x="38320" y="49420"/>
                </a:lnTo>
                <a:lnTo>
                  <a:pt x="38330" y="49430"/>
                </a:lnTo>
                <a:lnTo>
                  <a:pt x="38400" y="49510"/>
                </a:lnTo>
                <a:lnTo>
                  <a:pt x="38460" y="49610"/>
                </a:lnTo>
                <a:lnTo>
                  <a:pt x="38530" y="49750"/>
                </a:lnTo>
                <a:lnTo>
                  <a:pt x="38900" y="49680"/>
                </a:lnTo>
                <a:lnTo>
                  <a:pt x="39120" y="49630"/>
                </a:lnTo>
                <a:lnTo>
                  <a:pt x="39350" y="49560"/>
                </a:lnTo>
                <a:lnTo>
                  <a:pt x="39510" y="49520"/>
                </a:lnTo>
                <a:lnTo>
                  <a:pt x="39590" y="49370"/>
                </a:lnTo>
                <a:lnTo>
                  <a:pt x="39680" y="49220"/>
                </a:lnTo>
                <a:lnTo>
                  <a:pt x="39900" y="48840"/>
                </a:lnTo>
                <a:lnTo>
                  <a:pt x="39910" y="48820"/>
                </a:lnTo>
                <a:lnTo>
                  <a:pt x="40570" y="48810"/>
                </a:lnTo>
                <a:lnTo>
                  <a:pt x="40660" y="48810"/>
                </a:lnTo>
                <a:lnTo>
                  <a:pt x="41100" y="49050"/>
                </a:lnTo>
                <a:lnTo>
                  <a:pt x="41220" y="49040"/>
                </a:lnTo>
                <a:lnTo>
                  <a:pt x="41200" y="49080"/>
                </a:lnTo>
                <a:lnTo>
                  <a:pt x="41190" y="49090"/>
                </a:lnTo>
                <a:lnTo>
                  <a:pt x="41200" y="49160"/>
                </a:lnTo>
                <a:lnTo>
                  <a:pt x="41210" y="49170"/>
                </a:lnTo>
                <a:lnTo>
                  <a:pt x="41240" y="49230"/>
                </a:lnTo>
                <a:lnTo>
                  <a:pt x="41250" y="49330"/>
                </a:lnTo>
                <a:lnTo>
                  <a:pt x="41220" y="49410"/>
                </a:lnTo>
                <a:lnTo>
                  <a:pt x="41220" y="49420"/>
                </a:lnTo>
                <a:lnTo>
                  <a:pt x="41220" y="49660"/>
                </a:lnTo>
                <a:lnTo>
                  <a:pt x="41160" y="49690"/>
                </a:lnTo>
                <a:lnTo>
                  <a:pt x="41180" y="49810"/>
                </a:lnTo>
                <a:lnTo>
                  <a:pt x="41190" y="49860"/>
                </a:lnTo>
                <a:lnTo>
                  <a:pt x="41200" y="49860"/>
                </a:lnTo>
                <a:lnTo>
                  <a:pt x="41210" y="49870"/>
                </a:lnTo>
                <a:lnTo>
                  <a:pt x="41190" y="49880"/>
                </a:lnTo>
                <a:lnTo>
                  <a:pt x="41190" y="49910"/>
                </a:lnTo>
                <a:lnTo>
                  <a:pt x="41200" y="49960"/>
                </a:lnTo>
                <a:lnTo>
                  <a:pt x="41200" y="49980"/>
                </a:lnTo>
                <a:lnTo>
                  <a:pt x="41210" y="49990"/>
                </a:lnTo>
                <a:lnTo>
                  <a:pt x="41220" y="50000"/>
                </a:lnTo>
                <a:lnTo>
                  <a:pt x="41230" y="50000"/>
                </a:lnTo>
                <a:lnTo>
                  <a:pt x="41250" y="50000"/>
                </a:lnTo>
                <a:lnTo>
                  <a:pt x="41660" y="49880"/>
                </a:lnTo>
                <a:lnTo>
                  <a:pt x="41850" y="49820"/>
                </a:lnTo>
                <a:lnTo>
                  <a:pt x="42280" y="49720"/>
                </a:lnTo>
                <a:lnTo>
                  <a:pt x="42750" y="49850"/>
                </a:lnTo>
                <a:lnTo>
                  <a:pt x="43220" y="49700"/>
                </a:lnTo>
                <a:lnTo>
                  <a:pt x="43130" y="49890"/>
                </a:lnTo>
                <a:lnTo>
                  <a:pt x="42760" y="50070"/>
                </a:lnTo>
                <a:lnTo>
                  <a:pt x="42830" y="50250"/>
                </a:lnTo>
                <a:lnTo>
                  <a:pt x="42850" y="50620"/>
                </a:lnTo>
                <a:lnTo>
                  <a:pt x="42690" y="50650"/>
                </a:lnTo>
                <a:lnTo>
                  <a:pt x="42460" y="50700"/>
                </a:lnTo>
                <a:lnTo>
                  <a:pt x="42570" y="51110"/>
                </a:lnTo>
                <a:lnTo>
                  <a:pt x="42660" y="51350"/>
                </a:lnTo>
                <a:lnTo>
                  <a:pt x="42930" y="51460"/>
                </a:lnTo>
                <a:lnTo>
                  <a:pt x="42920" y="51910"/>
                </a:lnTo>
                <a:lnTo>
                  <a:pt x="42960" y="52160"/>
                </a:lnTo>
                <a:lnTo>
                  <a:pt x="43530" y="52180"/>
                </a:lnTo>
                <a:lnTo>
                  <a:pt x="43980" y="52200"/>
                </a:lnTo>
                <a:lnTo>
                  <a:pt x="44090" y="52200"/>
                </a:lnTo>
                <a:lnTo>
                  <a:pt x="44250" y="52210"/>
                </a:lnTo>
                <a:lnTo>
                  <a:pt x="44290" y="52210"/>
                </a:lnTo>
                <a:lnTo>
                  <a:pt x="44280" y="51970"/>
                </a:lnTo>
                <a:lnTo>
                  <a:pt x="44390" y="51970"/>
                </a:lnTo>
                <a:lnTo>
                  <a:pt x="44500" y="51960"/>
                </a:lnTo>
                <a:lnTo>
                  <a:pt x="44650" y="51960"/>
                </a:lnTo>
                <a:lnTo>
                  <a:pt x="44710" y="51960"/>
                </a:lnTo>
                <a:lnTo>
                  <a:pt x="44750" y="51960"/>
                </a:lnTo>
                <a:lnTo>
                  <a:pt x="44920" y="51970"/>
                </a:lnTo>
                <a:lnTo>
                  <a:pt x="44960" y="51970"/>
                </a:lnTo>
                <a:lnTo>
                  <a:pt x="44970" y="51970"/>
                </a:lnTo>
                <a:lnTo>
                  <a:pt x="45100" y="51960"/>
                </a:lnTo>
                <a:lnTo>
                  <a:pt x="45310" y="51950"/>
                </a:lnTo>
                <a:lnTo>
                  <a:pt x="45470" y="51940"/>
                </a:lnTo>
                <a:lnTo>
                  <a:pt x="45520" y="51940"/>
                </a:lnTo>
                <a:lnTo>
                  <a:pt x="45580" y="51930"/>
                </a:lnTo>
                <a:lnTo>
                  <a:pt x="45800" y="51980"/>
                </a:lnTo>
                <a:lnTo>
                  <a:pt x="46000" y="52030"/>
                </a:lnTo>
                <a:lnTo>
                  <a:pt x="46070" y="52100"/>
                </a:lnTo>
                <a:lnTo>
                  <a:pt x="46130" y="52150"/>
                </a:lnTo>
                <a:lnTo>
                  <a:pt x="46270" y="52280"/>
                </a:lnTo>
                <a:lnTo>
                  <a:pt x="46340" y="52340"/>
                </a:lnTo>
                <a:lnTo>
                  <a:pt x="46410" y="52410"/>
                </a:lnTo>
                <a:lnTo>
                  <a:pt x="46450" y="52450"/>
                </a:lnTo>
                <a:lnTo>
                  <a:pt x="46490" y="52480"/>
                </a:lnTo>
                <a:lnTo>
                  <a:pt x="46620" y="52410"/>
                </a:lnTo>
                <a:lnTo>
                  <a:pt x="46650" y="52390"/>
                </a:lnTo>
                <a:lnTo>
                  <a:pt x="46690" y="52380"/>
                </a:lnTo>
                <a:lnTo>
                  <a:pt x="46820" y="52300"/>
                </a:lnTo>
                <a:lnTo>
                  <a:pt x="46850" y="52360"/>
                </a:lnTo>
                <a:lnTo>
                  <a:pt x="46860" y="52360"/>
                </a:lnTo>
                <a:lnTo>
                  <a:pt x="46900" y="52420"/>
                </a:lnTo>
                <a:lnTo>
                  <a:pt x="47210" y="52400"/>
                </a:lnTo>
                <a:lnTo>
                  <a:pt x="47440" y="52270"/>
                </a:lnTo>
                <a:lnTo>
                  <a:pt x="47640" y="52170"/>
                </a:lnTo>
                <a:lnTo>
                  <a:pt x="47920" y="52120"/>
                </a:lnTo>
                <a:lnTo>
                  <a:pt x="48280" y="52060"/>
                </a:lnTo>
                <a:lnTo>
                  <a:pt x="48220" y="51860"/>
                </a:lnTo>
                <a:lnTo>
                  <a:pt x="48160" y="51660"/>
                </a:lnTo>
                <a:lnTo>
                  <a:pt x="48610" y="51510"/>
                </a:lnTo>
                <a:lnTo>
                  <a:pt x="48630" y="51480"/>
                </a:lnTo>
                <a:lnTo>
                  <a:pt x="48640" y="51470"/>
                </a:lnTo>
                <a:lnTo>
                  <a:pt x="49350" y="51050"/>
                </a:lnTo>
                <a:lnTo>
                  <a:pt x="49570" y="51280"/>
                </a:lnTo>
                <a:lnTo>
                  <a:pt x="49730" y="51610"/>
                </a:lnTo>
                <a:lnTo>
                  <a:pt x="49900" y="51950"/>
                </a:lnTo>
                <a:lnTo>
                  <a:pt x="50060" y="52380"/>
                </a:lnTo>
                <a:lnTo>
                  <a:pt x="50250" y="52770"/>
                </a:lnTo>
                <a:lnTo>
                  <a:pt x="50600" y="52500"/>
                </a:lnTo>
                <a:lnTo>
                  <a:pt x="51160" y="53100"/>
                </a:lnTo>
                <a:lnTo>
                  <a:pt x="51850" y="53220"/>
                </a:lnTo>
                <a:lnTo>
                  <a:pt x="52130" y="53100"/>
                </a:lnTo>
                <a:lnTo>
                  <a:pt x="52330" y="53010"/>
                </a:lnTo>
                <a:lnTo>
                  <a:pt x="53060" y="52690"/>
                </a:lnTo>
                <a:lnTo>
                  <a:pt x="53610" y="52700"/>
                </a:lnTo>
                <a:lnTo>
                  <a:pt x="53420" y="52950"/>
                </a:lnTo>
                <a:lnTo>
                  <a:pt x="54090" y="52960"/>
                </a:lnTo>
                <a:lnTo>
                  <a:pt x="54320" y="53090"/>
                </a:lnTo>
                <a:lnTo>
                  <a:pt x="54820" y="52540"/>
                </a:lnTo>
                <a:lnTo>
                  <a:pt x="55160" y="52560"/>
                </a:lnTo>
                <a:lnTo>
                  <a:pt x="55160" y="53050"/>
                </a:lnTo>
                <a:lnTo>
                  <a:pt x="55160" y="53940"/>
                </a:lnTo>
                <a:lnTo>
                  <a:pt x="56640" y="53950"/>
                </a:lnTo>
                <a:lnTo>
                  <a:pt x="57090" y="53950"/>
                </a:lnTo>
                <a:lnTo>
                  <a:pt x="58030" y="53950"/>
                </a:lnTo>
                <a:lnTo>
                  <a:pt x="59550" y="53940"/>
                </a:lnTo>
                <a:lnTo>
                  <a:pt x="60090" y="53920"/>
                </a:lnTo>
                <a:lnTo>
                  <a:pt x="60100" y="53920"/>
                </a:lnTo>
                <a:lnTo>
                  <a:pt x="60100" y="60570"/>
                </a:lnTo>
                <a:lnTo>
                  <a:pt x="60100" y="60690"/>
                </a:lnTo>
                <a:lnTo>
                  <a:pt x="60050" y="60650"/>
                </a:lnTo>
                <a:lnTo>
                  <a:pt x="60010" y="60600"/>
                </a:lnTo>
                <a:lnTo>
                  <a:pt x="59970" y="60480"/>
                </a:lnTo>
                <a:lnTo>
                  <a:pt x="59970" y="60570"/>
                </a:lnTo>
                <a:lnTo>
                  <a:pt x="59970" y="60990"/>
                </a:lnTo>
                <a:lnTo>
                  <a:pt x="59970" y="61400"/>
                </a:lnTo>
                <a:lnTo>
                  <a:pt x="59970" y="61820"/>
                </a:lnTo>
                <a:lnTo>
                  <a:pt x="59970" y="62230"/>
                </a:lnTo>
                <a:lnTo>
                  <a:pt x="59980" y="62650"/>
                </a:lnTo>
                <a:lnTo>
                  <a:pt x="59980" y="63070"/>
                </a:lnTo>
                <a:lnTo>
                  <a:pt x="59980" y="63480"/>
                </a:lnTo>
                <a:lnTo>
                  <a:pt x="59980" y="63900"/>
                </a:lnTo>
                <a:lnTo>
                  <a:pt x="59980" y="64320"/>
                </a:lnTo>
                <a:lnTo>
                  <a:pt x="59980" y="64730"/>
                </a:lnTo>
                <a:lnTo>
                  <a:pt x="59980" y="65150"/>
                </a:lnTo>
                <a:lnTo>
                  <a:pt x="59980" y="65570"/>
                </a:lnTo>
                <a:lnTo>
                  <a:pt x="59980" y="65980"/>
                </a:lnTo>
                <a:lnTo>
                  <a:pt x="59980" y="66400"/>
                </a:lnTo>
                <a:lnTo>
                  <a:pt x="59980" y="66820"/>
                </a:lnTo>
                <a:lnTo>
                  <a:pt x="59980" y="66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