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Yangon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Yang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10" y="64620"/>
                </a:moveTo>
                <a:lnTo>
                  <a:pt x="47000" y="64620"/>
                </a:lnTo>
                <a:lnTo>
                  <a:pt x="46960" y="64600"/>
                </a:lnTo>
                <a:lnTo>
                  <a:pt x="46910" y="64550"/>
                </a:lnTo>
                <a:lnTo>
                  <a:pt x="46890" y="64540"/>
                </a:lnTo>
                <a:lnTo>
                  <a:pt x="46840" y="64520"/>
                </a:lnTo>
                <a:lnTo>
                  <a:pt x="46610" y="64520"/>
                </a:lnTo>
                <a:lnTo>
                  <a:pt x="46520" y="64500"/>
                </a:lnTo>
                <a:lnTo>
                  <a:pt x="46490" y="64490"/>
                </a:lnTo>
                <a:lnTo>
                  <a:pt x="46390" y="64430"/>
                </a:lnTo>
                <a:lnTo>
                  <a:pt x="46320" y="64350"/>
                </a:lnTo>
                <a:lnTo>
                  <a:pt x="46310" y="64280"/>
                </a:lnTo>
                <a:lnTo>
                  <a:pt x="46300" y="64260"/>
                </a:lnTo>
                <a:lnTo>
                  <a:pt x="46280" y="64230"/>
                </a:lnTo>
                <a:lnTo>
                  <a:pt x="46210" y="64190"/>
                </a:lnTo>
                <a:lnTo>
                  <a:pt x="46160" y="64140"/>
                </a:lnTo>
                <a:lnTo>
                  <a:pt x="46190" y="64070"/>
                </a:lnTo>
                <a:lnTo>
                  <a:pt x="46210" y="64040"/>
                </a:lnTo>
                <a:lnTo>
                  <a:pt x="46370" y="63880"/>
                </a:lnTo>
                <a:lnTo>
                  <a:pt x="46400" y="63830"/>
                </a:lnTo>
                <a:lnTo>
                  <a:pt x="46420" y="63790"/>
                </a:lnTo>
                <a:lnTo>
                  <a:pt x="46420" y="63770"/>
                </a:lnTo>
                <a:lnTo>
                  <a:pt x="46410" y="63740"/>
                </a:lnTo>
                <a:lnTo>
                  <a:pt x="46380" y="63700"/>
                </a:lnTo>
                <a:lnTo>
                  <a:pt x="46390" y="63500"/>
                </a:lnTo>
                <a:lnTo>
                  <a:pt x="46390" y="63470"/>
                </a:lnTo>
                <a:lnTo>
                  <a:pt x="46370" y="63430"/>
                </a:lnTo>
                <a:lnTo>
                  <a:pt x="46350" y="63410"/>
                </a:lnTo>
                <a:lnTo>
                  <a:pt x="46300" y="63320"/>
                </a:lnTo>
                <a:lnTo>
                  <a:pt x="46360" y="63280"/>
                </a:lnTo>
                <a:lnTo>
                  <a:pt x="46410" y="63230"/>
                </a:lnTo>
                <a:lnTo>
                  <a:pt x="46470" y="63080"/>
                </a:lnTo>
                <a:lnTo>
                  <a:pt x="46500" y="62890"/>
                </a:lnTo>
                <a:lnTo>
                  <a:pt x="46470" y="62760"/>
                </a:lnTo>
                <a:lnTo>
                  <a:pt x="46390" y="62630"/>
                </a:lnTo>
                <a:lnTo>
                  <a:pt x="46350" y="62530"/>
                </a:lnTo>
                <a:lnTo>
                  <a:pt x="46350" y="62410"/>
                </a:lnTo>
                <a:lnTo>
                  <a:pt x="46380" y="62330"/>
                </a:lnTo>
                <a:lnTo>
                  <a:pt x="46380" y="62310"/>
                </a:lnTo>
                <a:lnTo>
                  <a:pt x="46390" y="62300"/>
                </a:lnTo>
                <a:lnTo>
                  <a:pt x="46490" y="62120"/>
                </a:lnTo>
                <a:lnTo>
                  <a:pt x="46480" y="61990"/>
                </a:lnTo>
                <a:lnTo>
                  <a:pt x="46380" y="61870"/>
                </a:lnTo>
                <a:lnTo>
                  <a:pt x="46290" y="61780"/>
                </a:lnTo>
                <a:lnTo>
                  <a:pt x="46250" y="61720"/>
                </a:lnTo>
                <a:lnTo>
                  <a:pt x="46240" y="61680"/>
                </a:lnTo>
                <a:lnTo>
                  <a:pt x="46250" y="61640"/>
                </a:lnTo>
                <a:lnTo>
                  <a:pt x="46240" y="61600"/>
                </a:lnTo>
                <a:lnTo>
                  <a:pt x="46240" y="61510"/>
                </a:lnTo>
                <a:lnTo>
                  <a:pt x="46210" y="61440"/>
                </a:lnTo>
                <a:lnTo>
                  <a:pt x="46150" y="61380"/>
                </a:lnTo>
                <a:lnTo>
                  <a:pt x="46080" y="61260"/>
                </a:lnTo>
                <a:lnTo>
                  <a:pt x="46030" y="61160"/>
                </a:lnTo>
                <a:lnTo>
                  <a:pt x="46000" y="61100"/>
                </a:lnTo>
                <a:lnTo>
                  <a:pt x="45880" y="60990"/>
                </a:lnTo>
                <a:lnTo>
                  <a:pt x="45790" y="60920"/>
                </a:lnTo>
                <a:lnTo>
                  <a:pt x="45740" y="60860"/>
                </a:lnTo>
                <a:lnTo>
                  <a:pt x="45720" y="60820"/>
                </a:lnTo>
                <a:lnTo>
                  <a:pt x="45700" y="60770"/>
                </a:lnTo>
                <a:lnTo>
                  <a:pt x="45670" y="60740"/>
                </a:lnTo>
                <a:lnTo>
                  <a:pt x="45590" y="60680"/>
                </a:lnTo>
                <a:lnTo>
                  <a:pt x="45520" y="60370"/>
                </a:lnTo>
                <a:lnTo>
                  <a:pt x="45520" y="60230"/>
                </a:lnTo>
                <a:lnTo>
                  <a:pt x="45560" y="60040"/>
                </a:lnTo>
                <a:lnTo>
                  <a:pt x="45590" y="59950"/>
                </a:lnTo>
                <a:lnTo>
                  <a:pt x="45720" y="59670"/>
                </a:lnTo>
                <a:lnTo>
                  <a:pt x="45770" y="59460"/>
                </a:lnTo>
                <a:lnTo>
                  <a:pt x="45900" y="59220"/>
                </a:lnTo>
                <a:lnTo>
                  <a:pt x="45980" y="59120"/>
                </a:lnTo>
                <a:lnTo>
                  <a:pt x="46090" y="59070"/>
                </a:lnTo>
                <a:lnTo>
                  <a:pt x="46240" y="58950"/>
                </a:lnTo>
                <a:lnTo>
                  <a:pt x="46310" y="58860"/>
                </a:lnTo>
                <a:lnTo>
                  <a:pt x="46430" y="58640"/>
                </a:lnTo>
                <a:lnTo>
                  <a:pt x="46480" y="58580"/>
                </a:lnTo>
                <a:lnTo>
                  <a:pt x="46750" y="58430"/>
                </a:lnTo>
                <a:lnTo>
                  <a:pt x="46820" y="58380"/>
                </a:lnTo>
                <a:lnTo>
                  <a:pt x="46880" y="58330"/>
                </a:lnTo>
                <a:lnTo>
                  <a:pt x="46940" y="58240"/>
                </a:lnTo>
                <a:lnTo>
                  <a:pt x="47050" y="58090"/>
                </a:lnTo>
                <a:lnTo>
                  <a:pt x="47110" y="58050"/>
                </a:lnTo>
                <a:lnTo>
                  <a:pt x="47160" y="58030"/>
                </a:lnTo>
                <a:lnTo>
                  <a:pt x="47200" y="58050"/>
                </a:lnTo>
                <a:lnTo>
                  <a:pt x="47230" y="58070"/>
                </a:lnTo>
                <a:lnTo>
                  <a:pt x="47260" y="58120"/>
                </a:lnTo>
                <a:lnTo>
                  <a:pt x="47410" y="58460"/>
                </a:lnTo>
                <a:lnTo>
                  <a:pt x="48230" y="59900"/>
                </a:lnTo>
                <a:lnTo>
                  <a:pt x="48270" y="59980"/>
                </a:lnTo>
                <a:lnTo>
                  <a:pt x="48430" y="60680"/>
                </a:lnTo>
                <a:lnTo>
                  <a:pt x="48450" y="60750"/>
                </a:lnTo>
                <a:lnTo>
                  <a:pt x="48490" y="60800"/>
                </a:lnTo>
                <a:lnTo>
                  <a:pt x="48550" y="60890"/>
                </a:lnTo>
                <a:lnTo>
                  <a:pt x="48640" y="61020"/>
                </a:lnTo>
                <a:lnTo>
                  <a:pt x="48690" y="61140"/>
                </a:lnTo>
                <a:lnTo>
                  <a:pt x="48730" y="61320"/>
                </a:lnTo>
                <a:lnTo>
                  <a:pt x="48730" y="61380"/>
                </a:lnTo>
                <a:lnTo>
                  <a:pt x="48710" y="61600"/>
                </a:lnTo>
                <a:lnTo>
                  <a:pt x="48720" y="61720"/>
                </a:lnTo>
                <a:lnTo>
                  <a:pt x="48950" y="61730"/>
                </a:lnTo>
                <a:lnTo>
                  <a:pt x="49540" y="61690"/>
                </a:lnTo>
                <a:lnTo>
                  <a:pt x="49940" y="61730"/>
                </a:lnTo>
                <a:lnTo>
                  <a:pt x="50180" y="61780"/>
                </a:lnTo>
                <a:lnTo>
                  <a:pt x="50240" y="61800"/>
                </a:lnTo>
                <a:lnTo>
                  <a:pt x="50280" y="61820"/>
                </a:lnTo>
                <a:lnTo>
                  <a:pt x="50320" y="61850"/>
                </a:lnTo>
                <a:lnTo>
                  <a:pt x="50460" y="62020"/>
                </a:lnTo>
                <a:lnTo>
                  <a:pt x="50630" y="62160"/>
                </a:lnTo>
                <a:lnTo>
                  <a:pt x="50700" y="62190"/>
                </a:lnTo>
                <a:lnTo>
                  <a:pt x="50730" y="62210"/>
                </a:lnTo>
                <a:lnTo>
                  <a:pt x="50770" y="62260"/>
                </a:lnTo>
                <a:lnTo>
                  <a:pt x="50790" y="62330"/>
                </a:lnTo>
                <a:lnTo>
                  <a:pt x="50780" y="62400"/>
                </a:lnTo>
                <a:lnTo>
                  <a:pt x="50720" y="62510"/>
                </a:lnTo>
                <a:lnTo>
                  <a:pt x="50690" y="62620"/>
                </a:lnTo>
                <a:lnTo>
                  <a:pt x="50620" y="62780"/>
                </a:lnTo>
                <a:lnTo>
                  <a:pt x="50560" y="62800"/>
                </a:lnTo>
                <a:lnTo>
                  <a:pt x="50520" y="62830"/>
                </a:lnTo>
                <a:lnTo>
                  <a:pt x="50530" y="62870"/>
                </a:lnTo>
                <a:lnTo>
                  <a:pt x="50580" y="62910"/>
                </a:lnTo>
                <a:lnTo>
                  <a:pt x="50500" y="63030"/>
                </a:lnTo>
                <a:lnTo>
                  <a:pt x="50420" y="63110"/>
                </a:lnTo>
                <a:lnTo>
                  <a:pt x="50230" y="63240"/>
                </a:lnTo>
                <a:lnTo>
                  <a:pt x="50190" y="63290"/>
                </a:lnTo>
                <a:lnTo>
                  <a:pt x="50110" y="63430"/>
                </a:lnTo>
                <a:lnTo>
                  <a:pt x="50020" y="63690"/>
                </a:lnTo>
                <a:lnTo>
                  <a:pt x="49840" y="63830"/>
                </a:lnTo>
                <a:lnTo>
                  <a:pt x="49730" y="63960"/>
                </a:lnTo>
                <a:lnTo>
                  <a:pt x="49470" y="64060"/>
                </a:lnTo>
                <a:lnTo>
                  <a:pt x="49190" y="64120"/>
                </a:lnTo>
                <a:lnTo>
                  <a:pt x="48910" y="64150"/>
                </a:lnTo>
                <a:lnTo>
                  <a:pt x="48750" y="64020"/>
                </a:lnTo>
                <a:lnTo>
                  <a:pt x="48650" y="64000"/>
                </a:lnTo>
                <a:lnTo>
                  <a:pt x="48550" y="63960"/>
                </a:lnTo>
                <a:lnTo>
                  <a:pt x="48250" y="63730"/>
                </a:lnTo>
                <a:lnTo>
                  <a:pt x="48170" y="63650"/>
                </a:lnTo>
                <a:lnTo>
                  <a:pt x="48140" y="63580"/>
                </a:lnTo>
                <a:lnTo>
                  <a:pt x="48130" y="63460"/>
                </a:lnTo>
                <a:lnTo>
                  <a:pt x="48120" y="63370"/>
                </a:lnTo>
                <a:lnTo>
                  <a:pt x="48090" y="63300"/>
                </a:lnTo>
                <a:lnTo>
                  <a:pt x="48000" y="63100"/>
                </a:lnTo>
                <a:lnTo>
                  <a:pt x="47970" y="63000"/>
                </a:lnTo>
                <a:lnTo>
                  <a:pt x="47960" y="62910"/>
                </a:lnTo>
                <a:lnTo>
                  <a:pt x="47960" y="62800"/>
                </a:lnTo>
                <a:lnTo>
                  <a:pt x="48000" y="62730"/>
                </a:lnTo>
                <a:lnTo>
                  <a:pt x="48180" y="62600"/>
                </a:lnTo>
                <a:lnTo>
                  <a:pt x="48240" y="62550"/>
                </a:lnTo>
                <a:lnTo>
                  <a:pt x="48100" y="62540"/>
                </a:lnTo>
                <a:lnTo>
                  <a:pt x="47870" y="62720"/>
                </a:lnTo>
                <a:lnTo>
                  <a:pt x="47710" y="62750"/>
                </a:lnTo>
                <a:lnTo>
                  <a:pt x="47730" y="62800"/>
                </a:lnTo>
                <a:lnTo>
                  <a:pt x="47810" y="62890"/>
                </a:lnTo>
                <a:lnTo>
                  <a:pt x="47830" y="62930"/>
                </a:lnTo>
                <a:lnTo>
                  <a:pt x="47860" y="63110"/>
                </a:lnTo>
                <a:lnTo>
                  <a:pt x="47910" y="63190"/>
                </a:lnTo>
                <a:lnTo>
                  <a:pt x="48020" y="63330"/>
                </a:lnTo>
                <a:lnTo>
                  <a:pt x="48050" y="63420"/>
                </a:lnTo>
                <a:lnTo>
                  <a:pt x="48040" y="63480"/>
                </a:lnTo>
                <a:lnTo>
                  <a:pt x="47990" y="63580"/>
                </a:lnTo>
                <a:lnTo>
                  <a:pt x="47980" y="63630"/>
                </a:lnTo>
                <a:lnTo>
                  <a:pt x="48000" y="63680"/>
                </a:lnTo>
                <a:lnTo>
                  <a:pt x="48050" y="63780"/>
                </a:lnTo>
                <a:lnTo>
                  <a:pt x="48270" y="64080"/>
                </a:lnTo>
                <a:lnTo>
                  <a:pt x="48340" y="64210"/>
                </a:lnTo>
                <a:lnTo>
                  <a:pt x="48420" y="64260"/>
                </a:lnTo>
                <a:lnTo>
                  <a:pt x="48460" y="64330"/>
                </a:lnTo>
                <a:lnTo>
                  <a:pt x="48390" y="64450"/>
                </a:lnTo>
                <a:lnTo>
                  <a:pt x="48320" y="64490"/>
                </a:lnTo>
                <a:lnTo>
                  <a:pt x="48230" y="64680"/>
                </a:lnTo>
                <a:lnTo>
                  <a:pt x="47940" y="64780"/>
                </a:lnTo>
                <a:lnTo>
                  <a:pt x="47680" y="64840"/>
                </a:lnTo>
                <a:lnTo>
                  <a:pt x="47580" y="64880"/>
                </a:lnTo>
                <a:lnTo>
                  <a:pt x="47470" y="64890"/>
                </a:lnTo>
                <a:lnTo>
                  <a:pt x="47370" y="64860"/>
                </a:lnTo>
                <a:lnTo>
                  <a:pt x="47330" y="64760"/>
                </a:lnTo>
                <a:lnTo>
                  <a:pt x="47280" y="64700"/>
                </a:lnTo>
                <a:lnTo>
                  <a:pt x="46960" y="64580"/>
                </a:lnTo>
                <a:lnTo>
                  <a:pt x="47010" y="64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