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Tanintharyi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Taninthary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110" y="71710"/>
                </a:moveTo>
                <a:lnTo>
                  <a:pt x="55110" y="71700"/>
                </a:lnTo>
                <a:lnTo>
                  <a:pt x="55220" y="71620"/>
                </a:lnTo>
                <a:lnTo>
                  <a:pt x="55290" y="71550"/>
                </a:lnTo>
                <a:lnTo>
                  <a:pt x="55380" y="71400"/>
                </a:lnTo>
                <a:lnTo>
                  <a:pt x="55450" y="71250"/>
                </a:lnTo>
                <a:lnTo>
                  <a:pt x="55490" y="71140"/>
                </a:lnTo>
                <a:lnTo>
                  <a:pt x="55520" y="71010"/>
                </a:lnTo>
                <a:lnTo>
                  <a:pt x="55550" y="70840"/>
                </a:lnTo>
                <a:lnTo>
                  <a:pt x="55570" y="70800"/>
                </a:lnTo>
                <a:lnTo>
                  <a:pt x="55590" y="70770"/>
                </a:lnTo>
                <a:lnTo>
                  <a:pt x="55680" y="70760"/>
                </a:lnTo>
                <a:lnTo>
                  <a:pt x="55740" y="70760"/>
                </a:lnTo>
                <a:lnTo>
                  <a:pt x="55900" y="70740"/>
                </a:lnTo>
                <a:lnTo>
                  <a:pt x="55980" y="70730"/>
                </a:lnTo>
                <a:lnTo>
                  <a:pt x="56100" y="70680"/>
                </a:lnTo>
                <a:lnTo>
                  <a:pt x="56130" y="70680"/>
                </a:lnTo>
                <a:lnTo>
                  <a:pt x="56170" y="70690"/>
                </a:lnTo>
                <a:lnTo>
                  <a:pt x="56210" y="70730"/>
                </a:lnTo>
                <a:lnTo>
                  <a:pt x="56380" y="71030"/>
                </a:lnTo>
                <a:lnTo>
                  <a:pt x="56440" y="71090"/>
                </a:lnTo>
                <a:lnTo>
                  <a:pt x="56480" y="71140"/>
                </a:lnTo>
                <a:lnTo>
                  <a:pt x="56500" y="71150"/>
                </a:lnTo>
                <a:lnTo>
                  <a:pt x="56530" y="71160"/>
                </a:lnTo>
                <a:lnTo>
                  <a:pt x="56580" y="71180"/>
                </a:lnTo>
                <a:lnTo>
                  <a:pt x="56660" y="71180"/>
                </a:lnTo>
                <a:lnTo>
                  <a:pt x="56910" y="71180"/>
                </a:lnTo>
                <a:lnTo>
                  <a:pt x="56910" y="71200"/>
                </a:lnTo>
                <a:lnTo>
                  <a:pt x="56930" y="71250"/>
                </a:lnTo>
                <a:lnTo>
                  <a:pt x="57020" y="71410"/>
                </a:lnTo>
                <a:lnTo>
                  <a:pt x="57050" y="71520"/>
                </a:lnTo>
                <a:lnTo>
                  <a:pt x="57040" y="71690"/>
                </a:lnTo>
                <a:lnTo>
                  <a:pt x="57050" y="71780"/>
                </a:lnTo>
                <a:lnTo>
                  <a:pt x="57070" y="71810"/>
                </a:lnTo>
                <a:lnTo>
                  <a:pt x="57110" y="71850"/>
                </a:lnTo>
                <a:lnTo>
                  <a:pt x="57130" y="71880"/>
                </a:lnTo>
                <a:lnTo>
                  <a:pt x="57130" y="71900"/>
                </a:lnTo>
                <a:lnTo>
                  <a:pt x="57110" y="71970"/>
                </a:lnTo>
                <a:lnTo>
                  <a:pt x="57150" y="72060"/>
                </a:lnTo>
                <a:lnTo>
                  <a:pt x="57390" y="72460"/>
                </a:lnTo>
                <a:lnTo>
                  <a:pt x="57940" y="72990"/>
                </a:lnTo>
                <a:lnTo>
                  <a:pt x="58000" y="73090"/>
                </a:lnTo>
                <a:lnTo>
                  <a:pt x="58040" y="73190"/>
                </a:lnTo>
                <a:lnTo>
                  <a:pt x="58070" y="73300"/>
                </a:lnTo>
                <a:lnTo>
                  <a:pt x="58100" y="73370"/>
                </a:lnTo>
                <a:lnTo>
                  <a:pt x="58160" y="73390"/>
                </a:lnTo>
                <a:lnTo>
                  <a:pt x="58220" y="73420"/>
                </a:lnTo>
                <a:lnTo>
                  <a:pt x="58540" y="74080"/>
                </a:lnTo>
                <a:lnTo>
                  <a:pt x="58740" y="74340"/>
                </a:lnTo>
                <a:lnTo>
                  <a:pt x="58780" y="74380"/>
                </a:lnTo>
                <a:lnTo>
                  <a:pt x="58840" y="74420"/>
                </a:lnTo>
                <a:lnTo>
                  <a:pt x="58870" y="74430"/>
                </a:lnTo>
                <a:lnTo>
                  <a:pt x="58940" y="74450"/>
                </a:lnTo>
                <a:lnTo>
                  <a:pt x="58970" y="74460"/>
                </a:lnTo>
                <a:lnTo>
                  <a:pt x="59000" y="74490"/>
                </a:lnTo>
                <a:lnTo>
                  <a:pt x="59060" y="74570"/>
                </a:lnTo>
                <a:lnTo>
                  <a:pt x="59090" y="74590"/>
                </a:lnTo>
                <a:lnTo>
                  <a:pt x="59160" y="74590"/>
                </a:lnTo>
                <a:lnTo>
                  <a:pt x="59220" y="74580"/>
                </a:lnTo>
                <a:lnTo>
                  <a:pt x="59260" y="74580"/>
                </a:lnTo>
                <a:lnTo>
                  <a:pt x="59370" y="74800"/>
                </a:lnTo>
                <a:lnTo>
                  <a:pt x="59470" y="74910"/>
                </a:lnTo>
                <a:lnTo>
                  <a:pt x="60010" y="75320"/>
                </a:lnTo>
                <a:lnTo>
                  <a:pt x="60110" y="75370"/>
                </a:lnTo>
                <a:lnTo>
                  <a:pt x="60220" y="75400"/>
                </a:lnTo>
                <a:lnTo>
                  <a:pt x="60300" y="75450"/>
                </a:lnTo>
                <a:lnTo>
                  <a:pt x="60350" y="75530"/>
                </a:lnTo>
                <a:lnTo>
                  <a:pt x="60360" y="75630"/>
                </a:lnTo>
                <a:lnTo>
                  <a:pt x="60380" y="75720"/>
                </a:lnTo>
                <a:lnTo>
                  <a:pt x="60530" y="75890"/>
                </a:lnTo>
                <a:lnTo>
                  <a:pt x="60580" y="75980"/>
                </a:lnTo>
                <a:lnTo>
                  <a:pt x="60630" y="76090"/>
                </a:lnTo>
                <a:lnTo>
                  <a:pt x="60670" y="76140"/>
                </a:lnTo>
                <a:lnTo>
                  <a:pt x="60810" y="76250"/>
                </a:lnTo>
                <a:lnTo>
                  <a:pt x="60830" y="76280"/>
                </a:lnTo>
                <a:lnTo>
                  <a:pt x="60860" y="76350"/>
                </a:lnTo>
                <a:lnTo>
                  <a:pt x="60870" y="76380"/>
                </a:lnTo>
                <a:lnTo>
                  <a:pt x="60900" y="76390"/>
                </a:lnTo>
                <a:lnTo>
                  <a:pt x="60960" y="76410"/>
                </a:lnTo>
                <a:lnTo>
                  <a:pt x="60980" y="76420"/>
                </a:lnTo>
                <a:lnTo>
                  <a:pt x="61010" y="76460"/>
                </a:lnTo>
                <a:lnTo>
                  <a:pt x="61020" y="76490"/>
                </a:lnTo>
                <a:lnTo>
                  <a:pt x="61010" y="76530"/>
                </a:lnTo>
                <a:lnTo>
                  <a:pt x="61000" y="76580"/>
                </a:lnTo>
                <a:lnTo>
                  <a:pt x="61000" y="76660"/>
                </a:lnTo>
                <a:lnTo>
                  <a:pt x="61060" y="76890"/>
                </a:lnTo>
                <a:lnTo>
                  <a:pt x="61090" y="76960"/>
                </a:lnTo>
                <a:lnTo>
                  <a:pt x="61240" y="77110"/>
                </a:lnTo>
                <a:lnTo>
                  <a:pt x="61260" y="77150"/>
                </a:lnTo>
                <a:lnTo>
                  <a:pt x="61290" y="77190"/>
                </a:lnTo>
                <a:lnTo>
                  <a:pt x="61290" y="77310"/>
                </a:lnTo>
                <a:lnTo>
                  <a:pt x="61280" y="77420"/>
                </a:lnTo>
                <a:lnTo>
                  <a:pt x="61290" y="77810"/>
                </a:lnTo>
                <a:lnTo>
                  <a:pt x="61450" y="78540"/>
                </a:lnTo>
                <a:lnTo>
                  <a:pt x="61460" y="78630"/>
                </a:lnTo>
                <a:lnTo>
                  <a:pt x="61430" y="78860"/>
                </a:lnTo>
                <a:lnTo>
                  <a:pt x="61450" y="78950"/>
                </a:lnTo>
                <a:lnTo>
                  <a:pt x="61450" y="79000"/>
                </a:lnTo>
                <a:lnTo>
                  <a:pt x="61430" y="79050"/>
                </a:lnTo>
                <a:lnTo>
                  <a:pt x="61400" y="79080"/>
                </a:lnTo>
                <a:lnTo>
                  <a:pt x="61380" y="79130"/>
                </a:lnTo>
                <a:lnTo>
                  <a:pt x="61390" y="79190"/>
                </a:lnTo>
                <a:lnTo>
                  <a:pt x="61440" y="79370"/>
                </a:lnTo>
                <a:lnTo>
                  <a:pt x="61460" y="79460"/>
                </a:lnTo>
                <a:lnTo>
                  <a:pt x="61450" y="79540"/>
                </a:lnTo>
                <a:lnTo>
                  <a:pt x="61450" y="79550"/>
                </a:lnTo>
                <a:lnTo>
                  <a:pt x="61380" y="79600"/>
                </a:lnTo>
                <a:lnTo>
                  <a:pt x="61200" y="79620"/>
                </a:lnTo>
                <a:lnTo>
                  <a:pt x="61120" y="79660"/>
                </a:lnTo>
                <a:lnTo>
                  <a:pt x="61060" y="79730"/>
                </a:lnTo>
                <a:lnTo>
                  <a:pt x="61060" y="79830"/>
                </a:lnTo>
                <a:lnTo>
                  <a:pt x="61080" y="79930"/>
                </a:lnTo>
                <a:lnTo>
                  <a:pt x="61060" y="80050"/>
                </a:lnTo>
                <a:lnTo>
                  <a:pt x="61020" y="80160"/>
                </a:lnTo>
                <a:lnTo>
                  <a:pt x="61000" y="80260"/>
                </a:lnTo>
                <a:lnTo>
                  <a:pt x="61020" y="80360"/>
                </a:lnTo>
                <a:lnTo>
                  <a:pt x="61120" y="80440"/>
                </a:lnTo>
                <a:lnTo>
                  <a:pt x="61200" y="80480"/>
                </a:lnTo>
                <a:lnTo>
                  <a:pt x="61280" y="80560"/>
                </a:lnTo>
                <a:lnTo>
                  <a:pt x="61350" y="80650"/>
                </a:lnTo>
                <a:lnTo>
                  <a:pt x="61360" y="80740"/>
                </a:lnTo>
                <a:lnTo>
                  <a:pt x="61340" y="80800"/>
                </a:lnTo>
                <a:lnTo>
                  <a:pt x="61320" y="80840"/>
                </a:lnTo>
                <a:lnTo>
                  <a:pt x="61300" y="80880"/>
                </a:lnTo>
                <a:lnTo>
                  <a:pt x="61290" y="80940"/>
                </a:lnTo>
                <a:lnTo>
                  <a:pt x="61300" y="80980"/>
                </a:lnTo>
                <a:lnTo>
                  <a:pt x="61360" y="81120"/>
                </a:lnTo>
                <a:lnTo>
                  <a:pt x="61380" y="81270"/>
                </a:lnTo>
                <a:lnTo>
                  <a:pt x="61390" y="81320"/>
                </a:lnTo>
                <a:lnTo>
                  <a:pt x="61430" y="81370"/>
                </a:lnTo>
                <a:lnTo>
                  <a:pt x="61520" y="81450"/>
                </a:lnTo>
                <a:lnTo>
                  <a:pt x="61560" y="81510"/>
                </a:lnTo>
                <a:lnTo>
                  <a:pt x="61570" y="81600"/>
                </a:lnTo>
                <a:lnTo>
                  <a:pt x="61570" y="81690"/>
                </a:lnTo>
                <a:lnTo>
                  <a:pt x="61570" y="81780"/>
                </a:lnTo>
                <a:lnTo>
                  <a:pt x="61620" y="81860"/>
                </a:lnTo>
                <a:lnTo>
                  <a:pt x="61660" y="81880"/>
                </a:lnTo>
                <a:lnTo>
                  <a:pt x="61760" y="81890"/>
                </a:lnTo>
                <a:lnTo>
                  <a:pt x="61810" y="81930"/>
                </a:lnTo>
                <a:lnTo>
                  <a:pt x="61830" y="81970"/>
                </a:lnTo>
                <a:lnTo>
                  <a:pt x="61840" y="82060"/>
                </a:lnTo>
                <a:lnTo>
                  <a:pt x="61860" y="82100"/>
                </a:lnTo>
                <a:lnTo>
                  <a:pt x="61900" y="82130"/>
                </a:lnTo>
                <a:lnTo>
                  <a:pt x="62010" y="82160"/>
                </a:lnTo>
                <a:lnTo>
                  <a:pt x="62040" y="82190"/>
                </a:lnTo>
                <a:lnTo>
                  <a:pt x="62070" y="82240"/>
                </a:lnTo>
                <a:lnTo>
                  <a:pt x="62110" y="82290"/>
                </a:lnTo>
                <a:lnTo>
                  <a:pt x="62170" y="82330"/>
                </a:lnTo>
                <a:lnTo>
                  <a:pt x="62390" y="82450"/>
                </a:lnTo>
                <a:lnTo>
                  <a:pt x="62430" y="82520"/>
                </a:lnTo>
                <a:lnTo>
                  <a:pt x="62440" y="82560"/>
                </a:lnTo>
                <a:lnTo>
                  <a:pt x="62450" y="82630"/>
                </a:lnTo>
                <a:lnTo>
                  <a:pt x="62450" y="82730"/>
                </a:lnTo>
                <a:lnTo>
                  <a:pt x="62440" y="82830"/>
                </a:lnTo>
                <a:lnTo>
                  <a:pt x="62420" y="82880"/>
                </a:lnTo>
                <a:lnTo>
                  <a:pt x="62370" y="82980"/>
                </a:lnTo>
                <a:lnTo>
                  <a:pt x="62360" y="83030"/>
                </a:lnTo>
                <a:lnTo>
                  <a:pt x="62380" y="83130"/>
                </a:lnTo>
                <a:lnTo>
                  <a:pt x="62480" y="83310"/>
                </a:lnTo>
                <a:lnTo>
                  <a:pt x="62510" y="83420"/>
                </a:lnTo>
                <a:lnTo>
                  <a:pt x="62520" y="83680"/>
                </a:lnTo>
                <a:lnTo>
                  <a:pt x="62540" y="83760"/>
                </a:lnTo>
                <a:lnTo>
                  <a:pt x="62560" y="83820"/>
                </a:lnTo>
                <a:lnTo>
                  <a:pt x="62640" y="83910"/>
                </a:lnTo>
                <a:lnTo>
                  <a:pt x="62670" y="83960"/>
                </a:lnTo>
                <a:lnTo>
                  <a:pt x="62680" y="84010"/>
                </a:lnTo>
                <a:lnTo>
                  <a:pt x="62670" y="84090"/>
                </a:lnTo>
                <a:lnTo>
                  <a:pt x="62670" y="84140"/>
                </a:lnTo>
                <a:lnTo>
                  <a:pt x="62690" y="84190"/>
                </a:lnTo>
                <a:lnTo>
                  <a:pt x="62740" y="84280"/>
                </a:lnTo>
                <a:lnTo>
                  <a:pt x="62750" y="84330"/>
                </a:lnTo>
                <a:lnTo>
                  <a:pt x="62750" y="84390"/>
                </a:lnTo>
                <a:lnTo>
                  <a:pt x="62710" y="84440"/>
                </a:lnTo>
                <a:lnTo>
                  <a:pt x="62660" y="84470"/>
                </a:lnTo>
                <a:lnTo>
                  <a:pt x="62640" y="84520"/>
                </a:lnTo>
                <a:lnTo>
                  <a:pt x="62660" y="84600"/>
                </a:lnTo>
                <a:lnTo>
                  <a:pt x="62720" y="84620"/>
                </a:lnTo>
                <a:lnTo>
                  <a:pt x="62980" y="84530"/>
                </a:lnTo>
                <a:lnTo>
                  <a:pt x="63020" y="84530"/>
                </a:lnTo>
                <a:lnTo>
                  <a:pt x="63060" y="84550"/>
                </a:lnTo>
                <a:lnTo>
                  <a:pt x="63080" y="84590"/>
                </a:lnTo>
                <a:lnTo>
                  <a:pt x="63070" y="84630"/>
                </a:lnTo>
                <a:lnTo>
                  <a:pt x="63050" y="84680"/>
                </a:lnTo>
                <a:lnTo>
                  <a:pt x="63050" y="84730"/>
                </a:lnTo>
                <a:lnTo>
                  <a:pt x="62970" y="84950"/>
                </a:lnTo>
                <a:lnTo>
                  <a:pt x="62960" y="85080"/>
                </a:lnTo>
                <a:lnTo>
                  <a:pt x="63030" y="85150"/>
                </a:lnTo>
                <a:lnTo>
                  <a:pt x="63120" y="85180"/>
                </a:lnTo>
                <a:lnTo>
                  <a:pt x="63180" y="85230"/>
                </a:lnTo>
                <a:lnTo>
                  <a:pt x="63210" y="85310"/>
                </a:lnTo>
                <a:lnTo>
                  <a:pt x="63210" y="85410"/>
                </a:lnTo>
                <a:lnTo>
                  <a:pt x="63140" y="85600"/>
                </a:lnTo>
                <a:lnTo>
                  <a:pt x="63120" y="85690"/>
                </a:lnTo>
                <a:lnTo>
                  <a:pt x="63150" y="85800"/>
                </a:lnTo>
                <a:lnTo>
                  <a:pt x="63210" y="85870"/>
                </a:lnTo>
                <a:lnTo>
                  <a:pt x="63290" y="85940"/>
                </a:lnTo>
                <a:lnTo>
                  <a:pt x="63380" y="85990"/>
                </a:lnTo>
                <a:lnTo>
                  <a:pt x="63460" y="86020"/>
                </a:lnTo>
                <a:lnTo>
                  <a:pt x="63470" y="86060"/>
                </a:lnTo>
                <a:lnTo>
                  <a:pt x="63400" y="86370"/>
                </a:lnTo>
                <a:lnTo>
                  <a:pt x="63360" y="86480"/>
                </a:lnTo>
                <a:lnTo>
                  <a:pt x="63070" y="86880"/>
                </a:lnTo>
                <a:lnTo>
                  <a:pt x="63010" y="86920"/>
                </a:lnTo>
                <a:lnTo>
                  <a:pt x="62820" y="86930"/>
                </a:lnTo>
                <a:lnTo>
                  <a:pt x="62720" y="86950"/>
                </a:lnTo>
                <a:lnTo>
                  <a:pt x="62640" y="87000"/>
                </a:lnTo>
                <a:lnTo>
                  <a:pt x="62600" y="87080"/>
                </a:lnTo>
                <a:lnTo>
                  <a:pt x="62600" y="87190"/>
                </a:lnTo>
                <a:lnTo>
                  <a:pt x="62610" y="87370"/>
                </a:lnTo>
                <a:lnTo>
                  <a:pt x="62590" y="87450"/>
                </a:lnTo>
                <a:lnTo>
                  <a:pt x="62550" y="87540"/>
                </a:lnTo>
                <a:lnTo>
                  <a:pt x="62490" y="87620"/>
                </a:lnTo>
                <a:lnTo>
                  <a:pt x="62360" y="87760"/>
                </a:lnTo>
                <a:lnTo>
                  <a:pt x="62320" y="87830"/>
                </a:lnTo>
                <a:lnTo>
                  <a:pt x="62290" y="87940"/>
                </a:lnTo>
                <a:lnTo>
                  <a:pt x="62280" y="88030"/>
                </a:lnTo>
                <a:lnTo>
                  <a:pt x="62260" y="88100"/>
                </a:lnTo>
                <a:lnTo>
                  <a:pt x="62080" y="88290"/>
                </a:lnTo>
                <a:lnTo>
                  <a:pt x="62030" y="88360"/>
                </a:lnTo>
                <a:lnTo>
                  <a:pt x="61960" y="88550"/>
                </a:lnTo>
                <a:lnTo>
                  <a:pt x="61910" y="88650"/>
                </a:lnTo>
                <a:lnTo>
                  <a:pt x="61760" y="88830"/>
                </a:lnTo>
                <a:lnTo>
                  <a:pt x="61700" y="88940"/>
                </a:lnTo>
                <a:lnTo>
                  <a:pt x="61570" y="89350"/>
                </a:lnTo>
                <a:lnTo>
                  <a:pt x="61540" y="89390"/>
                </a:lnTo>
                <a:lnTo>
                  <a:pt x="61440" y="89420"/>
                </a:lnTo>
                <a:lnTo>
                  <a:pt x="61390" y="89450"/>
                </a:lnTo>
                <a:lnTo>
                  <a:pt x="61360" y="89490"/>
                </a:lnTo>
                <a:lnTo>
                  <a:pt x="61320" y="89590"/>
                </a:lnTo>
                <a:lnTo>
                  <a:pt x="61290" y="89630"/>
                </a:lnTo>
                <a:lnTo>
                  <a:pt x="61240" y="89670"/>
                </a:lnTo>
                <a:lnTo>
                  <a:pt x="61200" y="89700"/>
                </a:lnTo>
                <a:lnTo>
                  <a:pt x="61020" y="89790"/>
                </a:lnTo>
                <a:lnTo>
                  <a:pt x="60950" y="89870"/>
                </a:lnTo>
                <a:lnTo>
                  <a:pt x="60930" y="89910"/>
                </a:lnTo>
                <a:lnTo>
                  <a:pt x="60890" y="90050"/>
                </a:lnTo>
                <a:lnTo>
                  <a:pt x="60850" y="90110"/>
                </a:lnTo>
                <a:lnTo>
                  <a:pt x="60800" y="90110"/>
                </a:lnTo>
                <a:lnTo>
                  <a:pt x="60750" y="90080"/>
                </a:lnTo>
                <a:lnTo>
                  <a:pt x="60700" y="90060"/>
                </a:lnTo>
                <a:lnTo>
                  <a:pt x="60640" y="90060"/>
                </a:lnTo>
                <a:lnTo>
                  <a:pt x="60620" y="90040"/>
                </a:lnTo>
                <a:lnTo>
                  <a:pt x="60600" y="90050"/>
                </a:lnTo>
                <a:lnTo>
                  <a:pt x="60560" y="90090"/>
                </a:lnTo>
                <a:lnTo>
                  <a:pt x="60530" y="90130"/>
                </a:lnTo>
                <a:lnTo>
                  <a:pt x="60520" y="90180"/>
                </a:lnTo>
                <a:lnTo>
                  <a:pt x="60510" y="90230"/>
                </a:lnTo>
                <a:lnTo>
                  <a:pt x="60500" y="90280"/>
                </a:lnTo>
                <a:lnTo>
                  <a:pt x="60510" y="90340"/>
                </a:lnTo>
                <a:lnTo>
                  <a:pt x="60550" y="90430"/>
                </a:lnTo>
                <a:lnTo>
                  <a:pt x="60550" y="90500"/>
                </a:lnTo>
                <a:lnTo>
                  <a:pt x="60530" y="90590"/>
                </a:lnTo>
                <a:lnTo>
                  <a:pt x="60510" y="90630"/>
                </a:lnTo>
                <a:lnTo>
                  <a:pt x="60480" y="90670"/>
                </a:lnTo>
                <a:lnTo>
                  <a:pt x="60460" y="90670"/>
                </a:lnTo>
                <a:lnTo>
                  <a:pt x="60300" y="90750"/>
                </a:lnTo>
                <a:lnTo>
                  <a:pt x="60250" y="90740"/>
                </a:lnTo>
                <a:lnTo>
                  <a:pt x="60210" y="90720"/>
                </a:lnTo>
                <a:lnTo>
                  <a:pt x="60160" y="90710"/>
                </a:lnTo>
                <a:lnTo>
                  <a:pt x="60100" y="90740"/>
                </a:lnTo>
                <a:lnTo>
                  <a:pt x="60070" y="90780"/>
                </a:lnTo>
                <a:lnTo>
                  <a:pt x="60050" y="90840"/>
                </a:lnTo>
                <a:lnTo>
                  <a:pt x="60030" y="90880"/>
                </a:lnTo>
                <a:lnTo>
                  <a:pt x="60000" y="90920"/>
                </a:lnTo>
                <a:lnTo>
                  <a:pt x="59960" y="90930"/>
                </a:lnTo>
                <a:lnTo>
                  <a:pt x="59860" y="90940"/>
                </a:lnTo>
                <a:lnTo>
                  <a:pt x="59820" y="90950"/>
                </a:lnTo>
                <a:lnTo>
                  <a:pt x="59730" y="91030"/>
                </a:lnTo>
                <a:lnTo>
                  <a:pt x="59530" y="91300"/>
                </a:lnTo>
                <a:lnTo>
                  <a:pt x="59490" y="91400"/>
                </a:lnTo>
                <a:lnTo>
                  <a:pt x="59450" y="91600"/>
                </a:lnTo>
                <a:lnTo>
                  <a:pt x="59460" y="91660"/>
                </a:lnTo>
                <a:lnTo>
                  <a:pt x="59550" y="91740"/>
                </a:lnTo>
                <a:lnTo>
                  <a:pt x="59580" y="91790"/>
                </a:lnTo>
                <a:lnTo>
                  <a:pt x="59640" y="92080"/>
                </a:lnTo>
                <a:lnTo>
                  <a:pt x="59640" y="92170"/>
                </a:lnTo>
                <a:lnTo>
                  <a:pt x="59580" y="92350"/>
                </a:lnTo>
                <a:lnTo>
                  <a:pt x="59530" y="92580"/>
                </a:lnTo>
                <a:lnTo>
                  <a:pt x="59440" y="92860"/>
                </a:lnTo>
                <a:lnTo>
                  <a:pt x="59410" y="92880"/>
                </a:lnTo>
                <a:lnTo>
                  <a:pt x="59390" y="92900"/>
                </a:lnTo>
                <a:lnTo>
                  <a:pt x="59370" y="92930"/>
                </a:lnTo>
                <a:lnTo>
                  <a:pt x="59320" y="93040"/>
                </a:lnTo>
                <a:lnTo>
                  <a:pt x="59240" y="93270"/>
                </a:lnTo>
                <a:lnTo>
                  <a:pt x="59210" y="93450"/>
                </a:lnTo>
                <a:lnTo>
                  <a:pt x="59170" y="93520"/>
                </a:lnTo>
                <a:lnTo>
                  <a:pt x="59070" y="93630"/>
                </a:lnTo>
                <a:lnTo>
                  <a:pt x="58970" y="93770"/>
                </a:lnTo>
                <a:lnTo>
                  <a:pt x="58730" y="94290"/>
                </a:lnTo>
                <a:lnTo>
                  <a:pt x="58590" y="94480"/>
                </a:lnTo>
                <a:lnTo>
                  <a:pt x="58510" y="94540"/>
                </a:lnTo>
                <a:lnTo>
                  <a:pt x="58480" y="94500"/>
                </a:lnTo>
                <a:lnTo>
                  <a:pt x="58470" y="94460"/>
                </a:lnTo>
                <a:lnTo>
                  <a:pt x="58430" y="94390"/>
                </a:lnTo>
                <a:lnTo>
                  <a:pt x="58410" y="94350"/>
                </a:lnTo>
                <a:lnTo>
                  <a:pt x="58410" y="94310"/>
                </a:lnTo>
                <a:lnTo>
                  <a:pt x="58420" y="94210"/>
                </a:lnTo>
                <a:lnTo>
                  <a:pt x="58410" y="94170"/>
                </a:lnTo>
                <a:lnTo>
                  <a:pt x="58390" y="94020"/>
                </a:lnTo>
                <a:lnTo>
                  <a:pt x="58380" y="93810"/>
                </a:lnTo>
                <a:lnTo>
                  <a:pt x="58290" y="93660"/>
                </a:lnTo>
                <a:lnTo>
                  <a:pt x="58270" y="93600"/>
                </a:lnTo>
                <a:lnTo>
                  <a:pt x="58270" y="93570"/>
                </a:lnTo>
                <a:lnTo>
                  <a:pt x="58280" y="93540"/>
                </a:lnTo>
                <a:lnTo>
                  <a:pt x="58350" y="93350"/>
                </a:lnTo>
                <a:lnTo>
                  <a:pt x="58370" y="93280"/>
                </a:lnTo>
                <a:lnTo>
                  <a:pt x="58400" y="93060"/>
                </a:lnTo>
                <a:lnTo>
                  <a:pt x="58450" y="92900"/>
                </a:lnTo>
                <a:lnTo>
                  <a:pt x="58450" y="92800"/>
                </a:lnTo>
                <a:lnTo>
                  <a:pt x="58370" y="92530"/>
                </a:lnTo>
                <a:lnTo>
                  <a:pt x="58290" y="92390"/>
                </a:lnTo>
                <a:lnTo>
                  <a:pt x="58290" y="92300"/>
                </a:lnTo>
                <a:lnTo>
                  <a:pt x="58320" y="92100"/>
                </a:lnTo>
                <a:lnTo>
                  <a:pt x="58300" y="91910"/>
                </a:lnTo>
                <a:lnTo>
                  <a:pt x="58150" y="91570"/>
                </a:lnTo>
                <a:lnTo>
                  <a:pt x="58130" y="91370"/>
                </a:lnTo>
                <a:lnTo>
                  <a:pt x="58130" y="91170"/>
                </a:lnTo>
                <a:lnTo>
                  <a:pt x="58150" y="91110"/>
                </a:lnTo>
                <a:lnTo>
                  <a:pt x="58210" y="91080"/>
                </a:lnTo>
                <a:lnTo>
                  <a:pt x="58310" y="91100"/>
                </a:lnTo>
                <a:lnTo>
                  <a:pt x="58370" y="91140"/>
                </a:lnTo>
                <a:lnTo>
                  <a:pt x="58450" y="91280"/>
                </a:lnTo>
                <a:lnTo>
                  <a:pt x="58490" y="91220"/>
                </a:lnTo>
                <a:lnTo>
                  <a:pt x="58490" y="91160"/>
                </a:lnTo>
                <a:lnTo>
                  <a:pt x="58460" y="91100"/>
                </a:lnTo>
                <a:lnTo>
                  <a:pt x="58410" y="91050"/>
                </a:lnTo>
                <a:lnTo>
                  <a:pt x="58470" y="91030"/>
                </a:lnTo>
                <a:lnTo>
                  <a:pt x="58520" y="91040"/>
                </a:lnTo>
                <a:lnTo>
                  <a:pt x="58560" y="91070"/>
                </a:lnTo>
                <a:lnTo>
                  <a:pt x="58610" y="91120"/>
                </a:lnTo>
                <a:lnTo>
                  <a:pt x="58640" y="91040"/>
                </a:lnTo>
                <a:lnTo>
                  <a:pt x="58670" y="90920"/>
                </a:lnTo>
                <a:lnTo>
                  <a:pt x="58700" y="90860"/>
                </a:lnTo>
                <a:lnTo>
                  <a:pt x="58770" y="90760"/>
                </a:lnTo>
                <a:lnTo>
                  <a:pt x="58790" y="90690"/>
                </a:lnTo>
                <a:lnTo>
                  <a:pt x="58760" y="90610"/>
                </a:lnTo>
                <a:lnTo>
                  <a:pt x="58800" y="90610"/>
                </a:lnTo>
                <a:lnTo>
                  <a:pt x="58850" y="90600"/>
                </a:lnTo>
                <a:lnTo>
                  <a:pt x="58880" y="90580"/>
                </a:lnTo>
                <a:lnTo>
                  <a:pt x="58910" y="90550"/>
                </a:lnTo>
                <a:lnTo>
                  <a:pt x="58860" y="90530"/>
                </a:lnTo>
                <a:lnTo>
                  <a:pt x="58750" y="90520"/>
                </a:lnTo>
                <a:lnTo>
                  <a:pt x="58710" y="90500"/>
                </a:lnTo>
                <a:lnTo>
                  <a:pt x="58690" y="90470"/>
                </a:lnTo>
                <a:lnTo>
                  <a:pt x="58680" y="90430"/>
                </a:lnTo>
                <a:lnTo>
                  <a:pt x="58690" y="90400"/>
                </a:lnTo>
                <a:lnTo>
                  <a:pt x="58840" y="90360"/>
                </a:lnTo>
                <a:lnTo>
                  <a:pt x="58890" y="90310"/>
                </a:lnTo>
                <a:lnTo>
                  <a:pt x="58930" y="90250"/>
                </a:lnTo>
                <a:lnTo>
                  <a:pt x="58990" y="90230"/>
                </a:lnTo>
                <a:lnTo>
                  <a:pt x="59010" y="90240"/>
                </a:lnTo>
                <a:lnTo>
                  <a:pt x="59060" y="90280"/>
                </a:lnTo>
                <a:lnTo>
                  <a:pt x="59110" y="90290"/>
                </a:lnTo>
                <a:lnTo>
                  <a:pt x="59120" y="90280"/>
                </a:lnTo>
                <a:lnTo>
                  <a:pt x="59180" y="90250"/>
                </a:lnTo>
                <a:lnTo>
                  <a:pt x="59250" y="90240"/>
                </a:lnTo>
                <a:lnTo>
                  <a:pt x="59260" y="90260"/>
                </a:lnTo>
                <a:lnTo>
                  <a:pt x="59290" y="90200"/>
                </a:lnTo>
                <a:lnTo>
                  <a:pt x="59310" y="90120"/>
                </a:lnTo>
                <a:lnTo>
                  <a:pt x="59310" y="90040"/>
                </a:lnTo>
                <a:lnTo>
                  <a:pt x="59290" y="89970"/>
                </a:lnTo>
                <a:lnTo>
                  <a:pt x="59320" y="89940"/>
                </a:lnTo>
                <a:lnTo>
                  <a:pt x="59290" y="89900"/>
                </a:lnTo>
                <a:lnTo>
                  <a:pt x="59210" y="89840"/>
                </a:lnTo>
                <a:lnTo>
                  <a:pt x="59200" y="89810"/>
                </a:lnTo>
                <a:lnTo>
                  <a:pt x="59210" y="89760"/>
                </a:lnTo>
                <a:lnTo>
                  <a:pt x="59230" y="89740"/>
                </a:lnTo>
                <a:lnTo>
                  <a:pt x="59270" y="89720"/>
                </a:lnTo>
                <a:lnTo>
                  <a:pt x="59300" y="89700"/>
                </a:lnTo>
                <a:lnTo>
                  <a:pt x="59330" y="89640"/>
                </a:lnTo>
                <a:lnTo>
                  <a:pt x="59310" y="89580"/>
                </a:lnTo>
                <a:lnTo>
                  <a:pt x="59280" y="89500"/>
                </a:lnTo>
                <a:lnTo>
                  <a:pt x="59260" y="89400"/>
                </a:lnTo>
                <a:lnTo>
                  <a:pt x="59180" y="89420"/>
                </a:lnTo>
                <a:lnTo>
                  <a:pt x="59120" y="89390"/>
                </a:lnTo>
                <a:lnTo>
                  <a:pt x="59040" y="89240"/>
                </a:lnTo>
                <a:lnTo>
                  <a:pt x="59240" y="89190"/>
                </a:lnTo>
                <a:lnTo>
                  <a:pt x="59340" y="89130"/>
                </a:lnTo>
                <a:lnTo>
                  <a:pt x="59380" y="89040"/>
                </a:lnTo>
                <a:lnTo>
                  <a:pt x="59380" y="88890"/>
                </a:lnTo>
                <a:lnTo>
                  <a:pt x="59440" y="88760"/>
                </a:lnTo>
                <a:lnTo>
                  <a:pt x="59460" y="88660"/>
                </a:lnTo>
                <a:lnTo>
                  <a:pt x="59490" y="88630"/>
                </a:lnTo>
                <a:lnTo>
                  <a:pt x="59500" y="88600"/>
                </a:lnTo>
                <a:lnTo>
                  <a:pt x="59440" y="88530"/>
                </a:lnTo>
                <a:lnTo>
                  <a:pt x="59350" y="88300"/>
                </a:lnTo>
                <a:lnTo>
                  <a:pt x="59330" y="88230"/>
                </a:lnTo>
                <a:lnTo>
                  <a:pt x="59330" y="88150"/>
                </a:lnTo>
                <a:lnTo>
                  <a:pt x="59350" y="88060"/>
                </a:lnTo>
                <a:lnTo>
                  <a:pt x="59240" y="88090"/>
                </a:lnTo>
                <a:lnTo>
                  <a:pt x="59220" y="88050"/>
                </a:lnTo>
                <a:lnTo>
                  <a:pt x="59260" y="87890"/>
                </a:lnTo>
                <a:lnTo>
                  <a:pt x="59300" y="87790"/>
                </a:lnTo>
                <a:lnTo>
                  <a:pt x="59390" y="87760"/>
                </a:lnTo>
                <a:lnTo>
                  <a:pt x="59570" y="87750"/>
                </a:lnTo>
                <a:lnTo>
                  <a:pt x="59530" y="87680"/>
                </a:lnTo>
                <a:lnTo>
                  <a:pt x="59520" y="87500"/>
                </a:lnTo>
                <a:lnTo>
                  <a:pt x="59480" y="87430"/>
                </a:lnTo>
                <a:lnTo>
                  <a:pt x="59440" y="87410"/>
                </a:lnTo>
                <a:lnTo>
                  <a:pt x="59360" y="87450"/>
                </a:lnTo>
                <a:lnTo>
                  <a:pt x="59320" y="87430"/>
                </a:lnTo>
                <a:lnTo>
                  <a:pt x="59310" y="87380"/>
                </a:lnTo>
                <a:lnTo>
                  <a:pt x="59350" y="87310"/>
                </a:lnTo>
                <a:lnTo>
                  <a:pt x="59320" y="87260"/>
                </a:lnTo>
                <a:lnTo>
                  <a:pt x="59380" y="87190"/>
                </a:lnTo>
                <a:lnTo>
                  <a:pt x="59390" y="87120"/>
                </a:lnTo>
                <a:lnTo>
                  <a:pt x="59380" y="86950"/>
                </a:lnTo>
                <a:lnTo>
                  <a:pt x="59390" y="86870"/>
                </a:lnTo>
                <a:lnTo>
                  <a:pt x="59420" y="86760"/>
                </a:lnTo>
                <a:lnTo>
                  <a:pt x="59470" y="86680"/>
                </a:lnTo>
                <a:lnTo>
                  <a:pt x="59540" y="86690"/>
                </a:lnTo>
                <a:lnTo>
                  <a:pt x="59590" y="86660"/>
                </a:lnTo>
                <a:lnTo>
                  <a:pt x="59630" y="86680"/>
                </a:lnTo>
                <a:lnTo>
                  <a:pt x="59660" y="86710"/>
                </a:lnTo>
                <a:lnTo>
                  <a:pt x="59710" y="86720"/>
                </a:lnTo>
                <a:lnTo>
                  <a:pt x="59760" y="86710"/>
                </a:lnTo>
                <a:lnTo>
                  <a:pt x="59770" y="86660"/>
                </a:lnTo>
                <a:lnTo>
                  <a:pt x="59770" y="86610"/>
                </a:lnTo>
                <a:lnTo>
                  <a:pt x="59790" y="86560"/>
                </a:lnTo>
                <a:lnTo>
                  <a:pt x="59850" y="86550"/>
                </a:lnTo>
                <a:lnTo>
                  <a:pt x="59930" y="86570"/>
                </a:lnTo>
                <a:lnTo>
                  <a:pt x="60020" y="86600"/>
                </a:lnTo>
                <a:lnTo>
                  <a:pt x="60070" y="86630"/>
                </a:lnTo>
                <a:lnTo>
                  <a:pt x="60100" y="86630"/>
                </a:lnTo>
                <a:lnTo>
                  <a:pt x="60030" y="86490"/>
                </a:lnTo>
                <a:lnTo>
                  <a:pt x="59710" y="86430"/>
                </a:lnTo>
                <a:lnTo>
                  <a:pt x="59610" y="86340"/>
                </a:lnTo>
                <a:lnTo>
                  <a:pt x="59640" y="86230"/>
                </a:lnTo>
                <a:lnTo>
                  <a:pt x="59740" y="86120"/>
                </a:lnTo>
                <a:lnTo>
                  <a:pt x="59800" y="86010"/>
                </a:lnTo>
                <a:lnTo>
                  <a:pt x="59730" y="85900"/>
                </a:lnTo>
                <a:lnTo>
                  <a:pt x="59760" y="85980"/>
                </a:lnTo>
                <a:lnTo>
                  <a:pt x="59730" y="86030"/>
                </a:lnTo>
                <a:lnTo>
                  <a:pt x="59690" y="86070"/>
                </a:lnTo>
                <a:lnTo>
                  <a:pt x="59640" y="86120"/>
                </a:lnTo>
                <a:lnTo>
                  <a:pt x="59540" y="86310"/>
                </a:lnTo>
                <a:lnTo>
                  <a:pt x="59510" y="86320"/>
                </a:lnTo>
                <a:lnTo>
                  <a:pt x="59430" y="86310"/>
                </a:lnTo>
                <a:lnTo>
                  <a:pt x="59410" y="86330"/>
                </a:lnTo>
                <a:lnTo>
                  <a:pt x="59400" y="86340"/>
                </a:lnTo>
                <a:lnTo>
                  <a:pt x="59350" y="86390"/>
                </a:lnTo>
                <a:lnTo>
                  <a:pt x="59340" y="86410"/>
                </a:lnTo>
                <a:lnTo>
                  <a:pt x="59280" y="86430"/>
                </a:lnTo>
                <a:lnTo>
                  <a:pt x="59270" y="86490"/>
                </a:lnTo>
                <a:lnTo>
                  <a:pt x="59270" y="86550"/>
                </a:lnTo>
                <a:lnTo>
                  <a:pt x="59240" y="86610"/>
                </a:lnTo>
                <a:lnTo>
                  <a:pt x="59200" y="86660"/>
                </a:lnTo>
                <a:lnTo>
                  <a:pt x="59160" y="86680"/>
                </a:lnTo>
                <a:lnTo>
                  <a:pt x="59110" y="86670"/>
                </a:lnTo>
                <a:lnTo>
                  <a:pt x="58990" y="86600"/>
                </a:lnTo>
                <a:lnTo>
                  <a:pt x="58850" y="86490"/>
                </a:lnTo>
                <a:lnTo>
                  <a:pt x="58820" y="86450"/>
                </a:lnTo>
                <a:lnTo>
                  <a:pt x="58810" y="86410"/>
                </a:lnTo>
                <a:lnTo>
                  <a:pt x="58790" y="86350"/>
                </a:lnTo>
                <a:lnTo>
                  <a:pt x="58790" y="86310"/>
                </a:lnTo>
                <a:lnTo>
                  <a:pt x="58800" y="86280"/>
                </a:lnTo>
                <a:lnTo>
                  <a:pt x="58850" y="86180"/>
                </a:lnTo>
                <a:lnTo>
                  <a:pt x="58880" y="86170"/>
                </a:lnTo>
                <a:lnTo>
                  <a:pt x="58910" y="86170"/>
                </a:lnTo>
                <a:lnTo>
                  <a:pt x="58920" y="86170"/>
                </a:lnTo>
                <a:lnTo>
                  <a:pt x="58910" y="86120"/>
                </a:lnTo>
                <a:lnTo>
                  <a:pt x="58790" y="86120"/>
                </a:lnTo>
                <a:lnTo>
                  <a:pt x="58860" y="86010"/>
                </a:lnTo>
                <a:lnTo>
                  <a:pt x="58880" y="85990"/>
                </a:lnTo>
                <a:lnTo>
                  <a:pt x="58920" y="85990"/>
                </a:lnTo>
                <a:lnTo>
                  <a:pt x="58960" y="85980"/>
                </a:lnTo>
                <a:lnTo>
                  <a:pt x="59000" y="85990"/>
                </a:lnTo>
                <a:lnTo>
                  <a:pt x="59010" y="85990"/>
                </a:lnTo>
                <a:lnTo>
                  <a:pt x="59050" y="85920"/>
                </a:lnTo>
                <a:lnTo>
                  <a:pt x="59080" y="85840"/>
                </a:lnTo>
                <a:lnTo>
                  <a:pt x="59140" y="85770"/>
                </a:lnTo>
                <a:lnTo>
                  <a:pt x="59260" y="85770"/>
                </a:lnTo>
                <a:lnTo>
                  <a:pt x="59200" y="85700"/>
                </a:lnTo>
                <a:lnTo>
                  <a:pt x="59110" y="85710"/>
                </a:lnTo>
                <a:lnTo>
                  <a:pt x="58910" y="85770"/>
                </a:lnTo>
                <a:lnTo>
                  <a:pt x="58540" y="85770"/>
                </a:lnTo>
                <a:lnTo>
                  <a:pt x="58580" y="85670"/>
                </a:lnTo>
                <a:lnTo>
                  <a:pt x="58670" y="85640"/>
                </a:lnTo>
                <a:lnTo>
                  <a:pt x="58900" y="85640"/>
                </a:lnTo>
                <a:lnTo>
                  <a:pt x="58980" y="85620"/>
                </a:lnTo>
                <a:lnTo>
                  <a:pt x="59070" y="85570"/>
                </a:lnTo>
                <a:lnTo>
                  <a:pt x="59130" y="85520"/>
                </a:lnTo>
                <a:lnTo>
                  <a:pt x="59190" y="85420"/>
                </a:lnTo>
                <a:lnTo>
                  <a:pt x="59240" y="85390"/>
                </a:lnTo>
                <a:lnTo>
                  <a:pt x="59300" y="85380"/>
                </a:lnTo>
                <a:lnTo>
                  <a:pt x="59320" y="85370"/>
                </a:lnTo>
                <a:lnTo>
                  <a:pt x="59330" y="85210"/>
                </a:lnTo>
                <a:lnTo>
                  <a:pt x="59320" y="85160"/>
                </a:lnTo>
                <a:lnTo>
                  <a:pt x="59290" y="85090"/>
                </a:lnTo>
                <a:lnTo>
                  <a:pt x="59250" y="85030"/>
                </a:lnTo>
                <a:lnTo>
                  <a:pt x="59240" y="84980"/>
                </a:lnTo>
                <a:lnTo>
                  <a:pt x="59290" y="84910"/>
                </a:lnTo>
                <a:lnTo>
                  <a:pt x="59070" y="84920"/>
                </a:lnTo>
                <a:lnTo>
                  <a:pt x="59040" y="84890"/>
                </a:lnTo>
                <a:lnTo>
                  <a:pt x="58980" y="84840"/>
                </a:lnTo>
                <a:lnTo>
                  <a:pt x="58930" y="84780"/>
                </a:lnTo>
                <a:lnTo>
                  <a:pt x="58930" y="84730"/>
                </a:lnTo>
                <a:lnTo>
                  <a:pt x="58960" y="84670"/>
                </a:lnTo>
                <a:lnTo>
                  <a:pt x="58940" y="84630"/>
                </a:lnTo>
                <a:lnTo>
                  <a:pt x="58910" y="84590"/>
                </a:lnTo>
                <a:lnTo>
                  <a:pt x="58910" y="84520"/>
                </a:lnTo>
                <a:lnTo>
                  <a:pt x="58950" y="84500"/>
                </a:lnTo>
                <a:lnTo>
                  <a:pt x="59000" y="84480"/>
                </a:lnTo>
                <a:lnTo>
                  <a:pt x="59110" y="84460"/>
                </a:lnTo>
                <a:lnTo>
                  <a:pt x="59110" y="84430"/>
                </a:lnTo>
                <a:lnTo>
                  <a:pt x="59040" y="84430"/>
                </a:lnTo>
                <a:lnTo>
                  <a:pt x="59080" y="84380"/>
                </a:lnTo>
                <a:lnTo>
                  <a:pt x="59210" y="84300"/>
                </a:lnTo>
                <a:lnTo>
                  <a:pt x="59270" y="84250"/>
                </a:lnTo>
                <a:lnTo>
                  <a:pt x="59290" y="84200"/>
                </a:lnTo>
                <a:lnTo>
                  <a:pt x="59280" y="84140"/>
                </a:lnTo>
                <a:lnTo>
                  <a:pt x="59240" y="84100"/>
                </a:lnTo>
                <a:lnTo>
                  <a:pt x="59210" y="84080"/>
                </a:lnTo>
                <a:lnTo>
                  <a:pt x="59060" y="84100"/>
                </a:lnTo>
                <a:lnTo>
                  <a:pt x="58960" y="84160"/>
                </a:lnTo>
                <a:lnTo>
                  <a:pt x="58870" y="84230"/>
                </a:lnTo>
                <a:lnTo>
                  <a:pt x="58760" y="84300"/>
                </a:lnTo>
                <a:lnTo>
                  <a:pt x="58720" y="84280"/>
                </a:lnTo>
                <a:lnTo>
                  <a:pt x="58640" y="84250"/>
                </a:lnTo>
                <a:lnTo>
                  <a:pt x="58610" y="84240"/>
                </a:lnTo>
                <a:lnTo>
                  <a:pt x="58530" y="84160"/>
                </a:lnTo>
                <a:lnTo>
                  <a:pt x="58500" y="84080"/>
                </a:lnTo>
                <a:lnTo>
                  <a:pt x="58500" y="83990"/>
                </a:lnTo>
                <a:lnTo>
                  <a:pt x="58550" y="83900"/>
                </a:lnTo>
                <a:lnTo>
                  <a:pt x="58630" y="83850"/>
                </a:lnTo>
                <a:lnTo>
                  <a:pt x="58720" y="83820"/>
                </a:lnTo>
                <a:lnTo>
                  <a:pt x="59120" y="83730"/>
                </a:lnTo>
                <a:lnTo>
                  <a:pt x="59220" y="83670"/>
                </a:lnTo>
                <a:lnTo>
                  <a:pt x="59260" y="83580"/>
                </a:lnTo>
                <a:lnTo>
                  <a:pt x="59230" y="83510"/>
                </a:lnTo>
                <a:lnTo>
                  <a:pt x="59160" y="83460"/>
                </a:lnTo>
                <a:lnTo>
                  <a:pt x="59010" y="83410"/>
                </a:lnTo>
                <a:lnTo>
                  <a:pt x="58900" y="83290"/>
                </a:lnTo>
                <a:lnTo>
                  <a:pt x="58870" y="83270"/>
                </a:lnTo>
                <a:lnTo>
                  <a:pt x="58810" y="83250"/>
                </a:lnTo>
                <a:lnTo>
                  <a:pt x="58800" y="83200"/>
                </a:lnTo>
                <a:lnTo>
                  <a:pt x="58820" y="83100"/>
                </a:lnTo>
                <a:lnTo>
                  <a:pt x="58820" y="83000"/>
                </a:lnTo>
                <a:lnTo>
                  <a:pt x="58850" y="82940"/>
                </a:lnTo>
                <a:lnTo>
                  <a:pt x="58900" y="82910"/>
                </a:lnTo>
                <a:lnTo>
                  <a:pt x="59010" y="82890"/>
                </a:lnTo>
                <a:lnTo>
                  <a:pt x="59180" y="82890"/>
                </a:lnTo>
                <a:lnTo>
                  <a:pt x="59240" y="82880"/>
                </a:lnTo>
                <a:lnTo>
                  <a:pt x="59270" y="82850"/>
                </a:lnTo>
                <a:lnTo>
                  <a:pt x="59270" y="82810"/>
                </a:lnTo>
                <a:lnTo>
                  <a:pt x="59240" y="82800"/>
                </a:lnTo>
                <a:lnTo>
                  <a:pt x="59210" y="82790"/>
                </a:lnTo>
                <a:lnTo>
                  <a:pt x="59140" y="82750"/>
                </a:lnTo>
                <a:lnTo>
                  <a:pt x="59110" y="82730"/>
                </a:lnTo>
                <a:lnTo>
                  <a:pt x="59060" y="82730"/>
                </a:lnTo>
                <a:lnTo>
                  <a:pt x="59000" y="82730"/>
                </a:lnTo>
                <a:lnTo>
                  <a:pt x="58960" y="82720"/>
                </a:lnTo>
                <a:lnTo>
                  <a:pt x="58910" y="82700"/>
                </a:lnTo>
                <a:lnTo>
                  <a:pt x="58880" y="82600"/>
                </a:lnTo>
                <a:lnTo>
                  <a:pt x="58920" y="82500"/>
                </a:lnTo>
                <a:lnTo>
                  <a:pt x="58980" y="82400"/>
                </a:lnTo>
                <a:lnTo>
                  <a:pt x="59010" y="82300"/>
                </a:lnTo>
                <a:lnTo>
                  <a:pt x="59020" y="82290"/>
                </a:lnTo>
                <a:lnTo>
                  <a:pt x="59060" y="82290"/>
                </a:lnTo>
                <a:lnTo>
                  <a:pt x="59090" y="82290"/>
                </a:lnTo>
                <a:lnTo>
                  <a:pt x="59110" y="82290"/>
                </a:lnTo>
                <a:lnTo>
                  <a:pt x="59100" y="82260"/>
                </a:lnTo>
                <a:lnTo>
                  <a:pt x="59070" y="82190"/>
                </a:lnTo>
                <a:lnTo>
                  <a:pt x="59080" y="82060"/>
                </a:lnTo>
                <a:lnTo>
                  <a:pt x="59110" y="82000"/>
                </a:lnTo>
                <a:lnTo>
                  <a:pt x="59140" y="81950"/>
                </a:lnTo>
                <a:lnTo>
                  <a:pt x="59170" y="81930"/>
                </a:lnTo>
                <a:lnTo>
                  <a:pt x="59190" y="81890"/>
                </a:lnTo>
                <a:lnTo>
                  <a:pt x="59200" y="81820"/>
                </a:lnTo>
                <a:lnTo>
                  <a:pt x="59180" y="81810"/>
                </a:lnTo>
                <a:lnTo>
                  <a:pt x="59050" y="81840"/>
                </a:lnTo>
                <a:lnTo>
                  <a:pt x="58990" y="81830"/>
                </a:lnTo>
                <a:lnTo>
                  <a:pt x="58960" y="81810"/>
                </a:lnTo>
                <a:lnTo>
                  <a:pt x="58960" y="81780"/>
                </a:lnTo>
                <a:lnTo>
                  <a:pt x="58980" y="81740"/>
                </a:lnTo>
                <a:lnTo>
                  <a:pt x="59010" y="81730"/>
                </a:lnTo>
                <a:lnTo>
                  <a:pt x="59060" y="81730"/>
                </a:lnTo>
                <a:lnTo>
                  <a:pt x="59110" y="81720"/>
                </a:lnTo>
                <a:lnTo>
                  <a:pt x="59130" y="81680"/>
                </a:lnTo>
                <a:lnTo>
                  <a:pt x="59090" y="81650"/>
                </a:lnTo>
                <a:lnTo>
                  <a:pt x="58900" y="81680"/>
                </a:lnTo>
                <a:lnTo>
                  <a:pt x="58850" y="81630"/>
                </a:lnTo>
                <a:lnTo>
                  <a:pt x="58850" y="81580"/>
                </a:lnTo>
                <a:lnTo>
                  <a:pt x="58860" y="81590"/>
                </a:lnTo>
                <a:lnTo>
                  <a:pt x="58880" y="81580"/>
                </a:lnTo>
                <a:lnTo>
                  <a:pt x="58930" y="81560"/>
                </a:lnTo>
                <a:lnTo>
                  <a:pt x="58960" y="81550"/>
                </a:lnTo>
                <a:lnTo>
                  <a:pt x="58990" y="81540"/>
                </a:lnTo>
                <a:lnTo>
                  <a:pt x="59010" y="81480"/>
                </a:lnTo>
                <a:lnTo>
                  <a:pt x="58930" y="81100"/>
                </a:lnTo>
                <a:lnTo>
                  <a:pt x="58890" y="81080"/>
                </a:lnTo>
                <a:lnTo>
                  <a:pt x="58780" y="80950"/>
                </a:lnTo>
                <a:lnTo>
                  <a:pt x="58730" y="80910"/>
                </a:lnTo>
                <a:lnTo>
                  <a:pt x="58770" y="80810"/>
                </a:lnTo>
                <a:lnTo>
                  <a:pt x="58800" y="80770"/>
                </a:lnTo>
                <a:lnTo>
                  <a:pt x="58840" y="80750"/>
                </a:lnTo>
                <a:lnTo>
                  <a:pt x="58820" y="80730"/>
                </a:lnTo>
                <a:lnTo>
                  <a:pt x="58760" y="80560"/>
                </a:lnTo>
                <a:lnTo>
                  <a:pt x="58710" y="80460"/>
                </a:lnTo>
                <a:lnTo>
                  <a:pt x="58700" y="80410"/>
                </a:lnTo>
                <a:lnTo>
                  <a:pt x="58680" y="80230"/>
                </a:lnTo>
                <a:lnTo>
                  <a:pt x="58690" y="80180"/>
                </a:lnTo>
                <a:lnTo>
                  <a:pt x="58730" y="80140"/>
                </a:lnTo>
                <a:lnTo>
                  <a:pt x="58700" y="80000"/>
                </a:lnTo>
                <a:lnTo>
                  <a:pt x="58680" y="79660"/>
                </a:lnTo>
                <a:lnTo>
                  <a:pt x="58620" y="79590"/>
                </a:lnTo>
                <a:lnTo>
                  <a:pt x="58560" y="79560"/>
                </a:lnTo>
                <a:lnTo>
                  <a:pt x="58320" y="79370"/>
                </a:lnTo>
                <a:lnTo>
                  <a:pt x="58300" y="79200"/>
                </a:lnTo>
                <a:lnTo>
                  <a:pt x="58270" y="79140"/>
                </a:lnTo>
                <a:lnTo>
                  <a:pt x="58230" y="79210"/>
                </a:lnTo>
                <a:lnTo>
                  <a:pt x="58200" y="79170"/>
                </a:lnTo>
                <a:lnTo>
                  <a:pt x="58190" y="79120"/>
                </a:lnTo>
                <a:lnTo>
                  <a:pt x="58190" y="79070"/>
                </a:lnTo>
                <a:lnTo>
                  <a:pt x="58200" y="79020"/>
                </a:lnTo>
                <a:lnTo>
                  <a:pt x="58140" y="78870"/>
                </a:lnTo>
                <a:lnTo>
                  <a:pt x="58140" y="78810"/>
                </a:lnTo>
                <a:lnTo>
                  <a:pt x="58200" y="78760"/>
                </a:lnTo>
                <a:lnTo>
                  <a:pt x="58190" y="78730"/>
                </a:lnTo>
                <a:lnTo>
                  <a:pt x="58190" y="78690"/>
                </a:lnTo>
                <a:lnTo>
                  <a:pt x="58200" y="78600"/>
                </a:lnTo>
                <a:lnTo>
                  <a:pt x="58150" y="78630"/>
                </a:lnTo>
                <a:lnTo>
                  <a:pt x="58130" y="78660"/>
                </a:lnTo>
                <a:lnTo>
                  <a:pt x="58100" y="78760"/>
                </a:lnTo>
                <a:lnTo>
                  <a:pt x="58110" y="78680"/>
                </a:lnTo>
                <a:lnTo>
                  <a:pt x="58090" y="78610"/>
                </a:lnTo>
                <a:lnTo>
                  <a:pt x="58070" y="78550"/>
                </a:lnTo>
                <a:lnTo>
                  <a:pt x="58040" y="78500"/>
                </a:lnTo>
                <a:lnTo>
                  <a:pt x="58020" y="78480"/>
                </a:lnTo>
                <a:lnTo>
                  <a:pt x="57990" y="78470"/>
                </a:lnTo>
                <a:lnTo>
                  <a:pt x="57960" y="78450"/>
                </a:lnTo>
                <a:lnTo>
                  <a:pt x="57950" y="78410"/>
                </a:lnTo>
                <a:lnTo>
                  <a:pt x="57950" y="78370"/>
                </a:lnTo>
                <a:lnTo>
                  <a:pt x="58000" y="78330"/>
                </a:lnTo>
                <a:lnTo>
                  <a:pt x="58010" y="78300"/>
                </a:lnTo>
                <a:lnTo>
                  <a:pt x="57980" y="78240"/>
                </a:lnTo>
                <a:lnTo>
                  <a:pt x="57880" y="78090"/>
                </a:lnTo>
                <a:lnTo>
                  <a:pt x="57830" y="78000"/>
                </a:lnTo>
                <a:lnTo>
                  <a:pt x="57790" y="77950"/>
                </a:lnTo>
                <a:lnTo>
                  <a:pt x="57730" y="77920"/>
                </a:lnTo>
                <a:lnTo>
                  <a:pt x="57670" y="77900"/>
                </a:lnTo>
                <a:lnTo>
                  <a:pt x="57680" y="77840"/>
                </a:lnTo>
                <a:lnTo>
                  <a:pt x="57660" y="77800"/>
                </a:lnTo>
                <a:lnTo>
                  <a:pt x="57570" y="77730"/>
                </a:lnTo>
                <a:lnTo>
                  <a:pt x="57570" y="77630"/>
                </a:lnTo>
                <a:lnTo>
                  <a:pt x="57400" y="77390"/>
                </a:lnTo>
                <a:lnTo>
                  <a:pt x="57350" y="77280"/>
                </a:lnTo>
                <a:lnTo>
                  <a:pt x="57390" y="77310"/>
                </a:lnTo>
                <a:lnTo>
                  <a:pt x="57420" y="77250"/>
                </a:lnTo>
                <a:lnTo>
                  <a:pt x="57300" y="77220"/>
                </a:lnTo>
                <a:lnTo>
                  <a:pt x="57210" y="77230"/>
                </a:lnTo>
                <a:lnTo>
                  <a:pt x="57150" y="77190"/>
                </a:lnTo>
                <a:lnTo>
                  <a:pt x="57140" y="77040"/>
                </a:lnTo>
                <a:lnTo>
                  <a:pt x="57190" y="76870"/>
                </a:lnTo>
                <a:lnTo>
                  <a:pt x="57200" y="76800"/>
                </a:lnTo>
                <a:lnTo>
                  <a:pt x="57190" y="76730"/>
                </a:lnTo>
                <a:lnTo>
                  <a:pt x="57170" y="76670"/>
                </a:lnTo>
                <a:lnTo>
                  <a:pt x="57170" y="76610"/>
                </a:lnTo>
                <a:lnTo>
                  <a:pt x="57200" y="76550"/>
                </a:lnTo>
                <a:lnTo>
                  <a:pt x="57170" y="76490"/>
                </a:lnTo>
                <a:lnTo>
                  <a:pt x="57100" y="76240"/>
                </a:lnTo>
                <a:lnTo>
                  <a:pt x="57100" y="76030"/>
                </a:lnTo>
                <a:lnTo>
                  <a:pt x="57090" y="75980"/>
                </a:lnTo>
                <a:lnTo>
                  <a:pt x="57080" y="75940"/>
                </a:lnTo>
                <a:lnTo>
                  <a:pt x="57070" y="75900"/>
                </a:lnTo>
                <a:lnTo>
                  <a:pt x="57100" y="75870"/>
                </a:lnTo>
                <a:lnTo>
                  <a:pt x="57100" y="75840"/>
                </a:lnTo>
                <a:lnTo>
                  <a:pt x="57050" y="75790"/>
                </a:lnTo>
                <a:lnTo>
                  <a:pt x="56990" y="75710"/>
                </a:lnTo>
                <a:lnTo>
                  <a:pt x="56940" y="75620"/>
                </a:lnTo>
                <a:lnTo>
                  <a:pt x="56920" y="75550"/>
                </a:lnTo>
                <a:lnTo>
                  <a:pt x="56890" y="75550"/>
                </a:lnTo>
                <a:lnTo>
                  <a:pt x="56880" y="75600"/>
                </a:lnTo>
                <a:lnTo>
                  <a:pt x="56860" y="75700"/>
                </a:lnTo>
                <a:lnTo>
                  <a:pt x="56850" y="75760"/>
                </a:lnTo>
                <a:lnTo>
                  <a:pt x="56870" y="75780"/>
                </a:lnTo>
                <a:lnTo>
                  <a:pt x="56930" y="75860"/>
                </a:lnTo>
                <a:lnTo>
                  <a:pt x="56950" y="75880"/>
                </a:lnTo>
                <a:lnTo>
                  <a:pt x="56940" y="76020"/>
                </a:lnTo>
                <a:lnTo>
                  <a:pt x="56920" y="76080"/>
                </a:lnTo>
                <a:lnTo>
                  <a:pt x="56870" y="76140"/>
                </a:lnTo>
                <a:lnTo>
                  <a:pt x="56860" y="76200"/>
                </a:lnTo>
                <a:lnTo>
                  <a:pt x="56930" y="76380"/>
                </a:lnTo>
                <a:lnTo>
                  <a:pt x="56950" y="76460"/>
                </a:lnTo>
                <a:lnTo>
                  <a:pt x="56940" y="76550"/>
                </a:lnTo>
                <a:lnTo>
                  <a:pt x="56900" y="76720"/>
                </a:lnTo>
                <a:lnTo>
                  <a:pt x="56860" y="77110"/>
                </a:lnTo>
                <a:lnTo>
                  <a:pt x="56920" y="77320"/>
                </a:lnTo>
                <a:lnTo>
                  <a:pt x="56930" y="77410"/>
                </a:lnTo>
                <a:lnTo>
                  <a:pt x="56920" y="77490"/>
                </a:lnTo>
                <a:lnTo>
                  <a:pt x="56890" y="77570"/>
                </a:lnTo>
                <a:lnTo>
                  <a:pt x="56870" y="77600"/>
                </a:lnTo>
                <a:lnTo>
                  <a:pt x="56850" y="77620"/>
                </a:lnTo>
                <a:lnTo>
                  <a:pt x="56840" y="77650"/>
                </a:lnTo>
                <a:lnTo>
                  <a:pt x="56820" y="77700"/>
                </a:lnTo>
                <a:lnTo>
                  <a:pt x="56810" y="77760"/>
                </a:lnTo>
                <a:lnTo>
                  <a:pt x="56810" y="77800"/>
                </a:lnTo>
                <a:lnTo>
                  <a:pt x="56820" y="77900"/>
                </a:lnTo>
                <a:lnTo>
                  <a:pt x="56880" y="77950"/>
                </a:lnTo>
                <a:lnTo>
                  <a:pt x="56890" y="77990"/>
                </a:lnTo>
                <a:lnTo>
                  <a:pt x="56850" y="78020"/>
                </a:lnTo>
                <a:lnTo>
                  <a:pt x="56820" y="78020"/>
                </a:lnTo>
                <a:lnTo>
                  <a:pt x="56790" y="77990"/>
                </a:lnTo>
                <a:lnTo>
                  <a:pt x="56730" y="77930"/>
                </a:lnTo>
                <a:lnTo>
                  <a:pt x="56720" y="77960"/>
                </a:lnTo>
                <a:lnTo>
                  <a:pt x="56700" y="77990"/>
                </a:lnTo>
                <a:lnTo>
                  <a:pt x="56700" y="78020"/>
                </a:lnTo>
                <a:lnTo>
                  <a:pt x="56690" y="77970"/>
                </a:lnTo>
                <a:lnTo>
                  <a:pt x="56690" y="77910"/>
                </a:lnTo>
                <a:lnTo>
                  <a:pt x="56680" y="77850"/>
                </a:lnTo>
                <a:lnTo>
                  <a:pt x="56650" y="77830"/>
                </a:lnTo>
                <a:lnTo>
                  <a:pt x="56630" y="77810"/>
                </a:lnTo>
                <a:lnTo>
                  <a:pt x="56650" y="77770"/>
                </a:lnTo>
                <a:lnTo>
                  <a:pt x="56690" y="77720"/>
                </a:lnTo>
                <a:lnTo>
                  <a:pt x="56730" y="77700"/>
                </a:lnTo>
                <a:lnTo>
                  <a:pt x="56710" y="77680"/>
                </a:lnTo>
                <a:lnTo>
                  <a:pt x="56680" y="77630"/>
                </a:lnTo>
                <a:lnTo>
                  <a:pt x="56670" y="77600"/>
                </a:lnTo>
                <a:lnTo>
                  <a:pt x="56730" y="77590"/>
                </a:lnTo>
                <a:lnTo>
                  <a:pt x="56760" y="77530"/>
                </a:lnTo>
                <a:lnTo>
                  <a:pt x="56760" y="77450"/>
                </a:lnTo>
                <a:lnTo>
                  <a:pt x="56730" y="77380"/>
                </a:lnTo>
                <a:lnTo>
                  <a:pt x="56800" y="77380"/>
                </a:lnTo>
                <a:lnTo>
                  <a:pt x="56810" y="77350"/>
                </a:lnTo>
                <a:lnTo>
                  <a:pt x="56770" y="77300"/>
                </a:lnTo>
                <a:lnTo>
                  <a:pt x="56710" y="77280"/>
                </a:lnTo>
                <a:lnTo>
                  <a:pt x="56600" y="77290"/>
                </a:lnTo>
                <a:lnTo>
                  <a:pt x="56570" y="77280"/>
                </a:lnTo>
                <a:lnTo>
                  <a:pt x="56510" y="77250"/>
                </a:lnTo>
                <a:lnTo>
                  <a:pt x="56530" y="77230"/>
                </a:lnTo>
                <a:lnTo>
                  <a:pt x="56560" y="77150"/>
                </a:lnTo>
                <a:lnTo>
                  <a:pt x="56570" y="77120"/>
                </a:lnTo>
                <a:lnTo>
                  <a:pt x="56460" y="77070"/>
                </a:lnTo>
                <a:lnTo>
                  <a:pt x="56420" y="76930"/>
                </a:lnTo>
                <a:lnTo>
                  <a:pt x="56440" y="76810"/>
                </a:lnTo>
                <a:lnTo>
                  <a:pt x="56540" y="76830"/>
                </a:lnTo>
                <a:lnTo>
                  <a:pt x="56510" y="76630"/>
                </a:lnTo>
                <a:lnTo>
                  <a:pt x="56510" y="76430"/>
                </a:lnTo>
                <a:lnTo>
                  <a:pt x="56540" y="76360"/>
                </a:lnTo>
                <a:lnTo>
                  <a:pt x="56540" y="76310"/>
                </a:lnTo>
                <a:lnTo>
                  <a:pt x="56530" y="76290"/>
                </a:lnTo>
                <a:lnTo>
                  <a:pt x="56500" y="76280"/>
                </a:lnTo>
                <a:lnTo>
                  <a:pt x="56460" y="76260"/>
                </a:lnTo>
                <a:lnTo>
                  <a:pt x="56430" y="76240"/>
                </a:lnTo>
                <a:lnTo>
                  <a:pt x="56410" y="76210"/>
                </a:lnTo>
                <a:lnTo>
                  <a:pt x="56400" y="76090"/>
                </a:lnTo>
                <a:lnTo>
                  <a:pt x="56340" y="75900"/>
                </a:lnTo>
                <a:lnTo>
                  <a:pt x="56320" y="75800"/>
                </a:lnTo>
                <a:lnTo>
                  <a:pt x="56340" y="75700"/>
                </a:lnTo>
                <a:lnTo>
                  <a:pt x="56440" y="75550"/>
                </a:lnTo>
                <a:lnTo>
                  <a:pt x="56480" y="75480"/>
                </a:lnTo>
                <a:lnTo>
                  <a:pt x="56480" y="75420"/>
                </a:lnTo>
                <a:lnTo>
                  <a:pt x="56530" y="75330"/>
                </a:lnTo>
                <a:lnTo>
                  <a:pt x="56540" y="75270"/>
                </a:lnTo>
                <a:lnTo>
                  <a:pt x="56530" y="75230"/>
                </a:lnTo>
                <a:lnTo>
                  <a:pt x="56480" y="75060"/>
                </a:lnTo>
                <a:lnTo>
                  <a:pt x="56540" y="75060"/>
                </a:lnTo>
                <a:lnTo>
                  <a:pt x="56520" y="75000"/>
                </a:lnTo>
                <a:lnTo>
                  <a:pt x="56500" y="74950"/>
                </a:lnTo>
                <a:lnTo>
                  <a:pt x="56470" y="74940"/>
                </a:lnTo>
                <a:lnTo>
                  <a:pt x="56450" y="75000"/>
                </a:lnTo>
                <a:lnTo>
                  <a:pt x="56230" y="74710"/>
                </a:lnTo>
                <a:lnTo>
                  <a:pt x="56110" y="74440"/>
                </a:lnTo>
                <a:lnTo>
                  <a:pt x="56010" y="74300"/>
                </a:lnTo>
                <a:lnTo>
                  <a:pt x="55980" y="74190"/>
                </a:lnTo>
                <a:lnTo>
                  <a:pt x="55950" y="74080"/>
                </a:lnTo>
                <a:lnTo>
                  <a:pt x="55950" y="73980"/>
                </a:lnTo>
                <a:lnTo>
                  <a:pt x="55960" y="73880"/>
                </a:lnTo>
                <a:lnTo>
                  <a:pt x="56020" y="73740"/>
                </a:lnTo>
                <a:lnTo>
                  <a:pt x="56040" y="73650"/>
                </a:lnTo>
                <a:lnTo>
                  <a:pt x="56000" y="73690"/>
                </a:lnTo>
                <a:lnTo>
                  <a:pt x="55970" y="73740"/>
                </a:lnTo>
                <a:lnTo>
                  <a:pt x="55930" y="73770"/>
                </a:lnTo>
                <a:lnTo>
                  <a:pt x="55890" y="73740"/>
                </a:lnTo>
                <a:lnTo>
                  <a:pt x="55870" y="73700"/>
                </a:lnTo>
                <a:lnTo>
                  <a:pt x="55820" y="73490"/>
                </a:lnTo>
                <a:lnTo>
                  <a:pt x="55680" y="73230"/>
                </a:lnTo>
                <a:lnTo>
                  <a:pt x="55650" y="73090"/>
                </a:lnTo>
                <a:lnTo>
                  <a:pt x="55700" y="72970"/>
                </a:lnTo>
                <a:lnTo>
                  <a:pt x="55580" y="72890"/>
                </a:lnTo>
                <a:lnTo>
                  <a:pt x="55520" y="72770"/>
                </a:lnTo>
                <a:lnTo>
                  <a:pt x="55520" y="72630"/>
                </a:lnTo>
                <a:lnTo>
                  <a:pt x="55600" y="72520"/>
                </a:lnTo>
                <a:lnTo>
                  <a:pt x="55780" y="72460"/>
                </a:lnTo>
                <a:lnTo>
                  <a:pt x="55900" y="72580"/>
                </a:lnTo>
                <a:lnTo>
                  <a:pt x="56010" y="72730"/>
                </a:lnTo>
                <a:lnTo>
                  <a:pt x="56170" y="72810"/>
                </a:lnTo>
                <a:lnTo>
                  <a:pt x="56010" y="72590"/>
                </a:lnTo>
                <a:lnTo>
                  <a:pt x="55960" y="72490"/>
                </a:lnTo>
                <a:lnTo>
                  <a:pt x="56040" y="72450"/>
                </a:lnTo>
                <a:lnTo>
                  <a:pt x="55970" y="72430"/>
                </a:lnTo>
                <a:lnTo>
                  <a:pt x="55910" y="72390"/>
                </a:lnTo>
                <a:lnTo>
                  <a:pt x="55880" y="72340"/>
                </a:lnTo>
                <a:lnTo>
                  <a:pt x="55920" y="72260"/>
                </a:lnTo>
                <a:lnTo>
                  <a:pt x="55880" y="72230"/>
                </a:lnTo>
                <a:lnTo>
                  <a:pt x="55850" y="72190"/>
                </a:lnTo>
                <a:lnTo>
                  <a:pt x="55830" y="72150"/>
                </a:lnTo>
                <a:lnTo>
                  <a:pt x="55820" y="72110"/>
                </a:lnTo>
                <a:lnTo>
                  <a:pt x="55810" y="72090"/>
                </a:lnTo>
                <a:lnTo>
                  <a:pt x="55790" y="72110"/>
                </a:lnTo>
                <a:lnTo>
                  <a:pt x="55760" y="72160"/>
                </a:lnTo>
                <a:lnTo>
                  <a:pt x="55770" y="72170"/>
                </a:lnTo>
                <a:lnTo>
                  <a:pt x="55780" y="72200"/>
                </a:lnTo>
                <a:lnTo>
                  <a:pt x="55790" y="72230"/>
                </a:lnTo>
                <a:lnTo>
                  <a:pt x="55790" y="72260"/>
                </a:lnTo>
                <a:lnTo>
                  <a:pt x="55730" y="72310"/>
                </a:lnTo>
                <a:lnTo>
                  <a:pt x="55660" y="72280"/>
                </a:lnTo>
                <a:lnTo>
                  <a:pt x="55610" y="72200"/>
                </a:lnTo>
                <a:lnTo>
                  <a:pt x="55600" y="72100"/>
                </a:lnTo>
                <a:lnTo>
                  <a:pt x="55570" y="72100"/>
                </a:lnTo>
                <a:lnTo>
                  <a:pt x="55560" y="72180"/>
                </a:lnTo>
                <a:lnTo>
                  <a:pt x="55590" y="72380"/>
                </a:lnTo>
                <a:lnTo>
                  <a:pt x="55560" y="72420"/>
                </a:lnTo>
                <a:lnTo>
                  <a:pt x="55530" y="72430"/>
                </a:lnTo>
                <a:lnTo>
                  <a:pt x="55510" y="72460"/>
                </a:lnTo>
                <a:lnTo>
                  <a:pt x="55470" y="72480"/>
                </a:lnTo>
                <a:lnTo>
                  <a:pt x="55420" y="72480"/>
                </a:lnTo>
                <a:lnTo>
                  <a:pt x="55380" y="72470"/>
                </a:lnTo>
                <a:lnTo>
                  <a:pt x="55360" y="72450"/>
                </a:lnTo>
                <a:lnTo>
                  <a:pt x="55340" y="72420"/>
                </a:lnTo>
                <a:lnTo>
                  <a:pt x="55320" y="72390"/>
                </a:lnTo>
                <a:lnTo>
                  <a:pt x="55200" y="71850"/>
                </a:lnTo>
                <a:lnTo>
                  <a:pt x="55110" y="71710"/>
                </a:lnTo>
                <a:close/>
                <a:moveTo>
                  <a:pt x="56300" y="95430"/>
                </a:moveTo>
                <a:lnTo>
                  <a:pt x="56210" y="95450"/>
                </a:lnTo>
                <a:lnTo>
                  <a:pt x="56120" y="95440"/>
                </a:lnTo>
                <a:lnTo>
                  <a:pt x="56080" y="95380"/>
                </a:lnTo>
                <a:lnTo>
                  <a:pt x="56110" y="95290"/>
                </a:lnTo>
                <a:lnTo>
                  <a:pt x="56180" y="95260"/>
                </a:lnTo>
                <a:lnTo>
                  <a:pt x="56250" y="95280"/>
                </a:lnTo>
                <a:lnTo>
                  <a:pt x="56300" y="95350"/>
                </a:lnTo>
                <a:lnTo>
                  <a:pt x="56300" y="95430"/>
                </a:lnTo>
                <a:close/>
                <a:moveTo>
                  <a:pt x="57080" y="92080"/>
                </a:moveTo>
                <a:lnTo>
                  <a:pt x="57050" y="92180"/>
                </a:lnTo>
                <a:lnTo>
                  <a:pt x="56980" y="92250"/>
                </a:lnTo>
                <a:lnTo>
                  <a:pt x="56920" y="92250"/>
                </a:lnTo>
                <a:lnTo>
                  <a:pt x="56880" y="92170"/>
                </a:lnTo>
                <a:lnTo>
                  <a:pt x="56900" y="92100"/>
                </a:lnTo>
                <a:lnTo>
                  <a:pt x="56960" y="92060"/>
                </a:lnTo>
                <a:lnTo>
                  <a:pt x="57030" y="92040"/>
                </a:lnTo>
                <a:lnTo>
                  <a:pt x="57100" y="92040"/>
                </a:lnTo>
                <a:lnTo>
                  <a:pt x="57100" y="92050"/>
                </a:lnTo>
                <a:lnTo>
                  <a:pt x="57090" y="92070"/>
                </a:lnTo>
                <a:lnTo>
                  <a:pt x="57080" y="92080"/>
                </a:lnTo>
                <a:close/>
                <a:moveTo>
                  <a:pt x="58000" y="89960"/>
                </a:moveTo>
                <a:lnTo>
                  <a:pt x="58010" y="89880"/>
                </a:lnTo>
                <a:lnTo>
                  <a:pt x="58060" y="89840"/>
                </a:lnTo>
                <a:lnTo>
                  <a:pt x="58100" y="89840"/>
                </a:lnTo>
                <a:lnTo>
                  <a:pt x="58100" y="89920"/>
                </a:lnTo>
                <a:lnTo>
                  <a:pt x="58080" y="89970"/>
                </a:lnTo>
                <a:lnTo>
                  <a:pt x="58050" y="90010"/>
                </a:lnTo>
                <a:lnTo>
                  <a:pt x="58010" y="90020"/>
                </a:lnTo>
                <a:lnTo>
                  <a:pt x="58000" y="89960"/>
                </a:lnTo>
                <a:close/>
                <a:moveTo>
                  <a:pt x="53600" y="86220"/>
                </a:moveTo>
                <a:lnTo>
                  <a:pt x="53580" y="86200"/>
                </a:lnTo>
                <a:lnTo>
                  <a:pt x="53510" y="86130"/>
                </a:lnTo>
                <a:lnTo>
                  <a:pt x="53590" y="86140"/>
                </a:lnTo>
                <a:lnTo>
                  <a:pt x="53660" y="86190"/>
                </a:lnTo>
                <a:lnTo>
                  <a:pt x="53670" y="86240"/>
                </a:lnTo>
                <a:lnTo>
                  <a:pt x="53600" y="86220"/>
                </a:lnTo>
                <a:close/>
                <a:moveTo>
                  <a:pt x="55300" y="81600"/>
                </a:moveTo>
                <a:lnTo>
                  <a:pt x="55290" y="81500"/>
                </a:lnTo>
                <a:lnTo>
                  <a:pt x="55320" y="81440"/>
                </a:lnTo>
                <a:lnTo>
                  <a:pt x="55370" y="81440"/>
                </a:lnTo>
                <a:lnTo>
                  <a:pt x="55420" y="81520"/>
                </a:lnTo>
                <a:lnTo>
                  <a:pt x="55440" y="81590"/>
                </a:lnTo>
                <a:lnTo>
                  <a:pt x="55420" y="81630"/>
                </a:lnTo>
                <a:lnTo>
                  <a:pt x="55370" y="81630"/>
                </a:lnTo>
                <a:lnTo>
                  <a:pt x="55300" y="81600"/>
                </a:lnTo>
                <a:close/>
                <a:moveTo>
                  <a:pt x="57390" y="94260"/>
                </a:moveTo>
                <a:lnTo>
                  <a:pt x="57320" y="94250"/>
                </a:lnTo>
                <a:lnTo>
                  <a:pt x="57290" y="94260"/>
                </a:lnTo>
                <a:lnTo>
                  <a:pt x="57290" y="94290"/>
                </a:lnTo>
                <a:lnTo>
                  <a:pt x="57290" y="94320"/>
                </a:lnTo>
                <a:lnTo>
                  <a:pt x="57320" y="94360"/>
                </a:lnTo>
                <a:lnTo>
                  <a:pt x="57360" y="94370"/>
                </a:lnTo>
                <a:lnTo>
                  <a:pt x="57380" y="94400"/>
                </a:lnTo>
                <a:lnTo>
                  <a:pt x="57350" y="94450"/>
                </a:lnTo>
                <a:lnTo>
                  <a:pt x="57270" y="94470"/>
                </a:lnTo>
                <a:lnTo>
                  <a:pt x="57220" y="94550"/>
                </a:lnTo>
                <a:lnTo>
                  <a:pt x="57180" y="94630"/>
                </a:lnTo>
                <a:lnTo>
                  <a:pt x="57150" y="94670"/>
                </a:lnTo>
                <a:lnTo>
                  <a:pt x="57080" y="94700"/>
                </a:lnTo>
                <a:lnTo>
                  <a:pt x="56920" y="94800"/>
                </a:lnTo>
                <a:lnTo>
                  <a:pt x="56850" y="94800"/>
                </a:lnTo>
                <a:lnTo>
                  <a:pt x="56840" y="94850"/>
                </a:lnTo>
                <a:lnTo>
                  <a:pt x="56820" y="94890"/>
                </a:lnTo>
                <a:lnTo>
                  <a:pt x="56810" y="94930"/>
                </a:lnTo>
                <a:lnTo>
                  <a:pt x="56820" y="94960"/>
                </a:lnTo>
                <a:lnTo>
                  <a:pt x="56700" y="95150"/>
                </a:lnTo>
                <a:lnTo>
                  <a:pt x="56650" y="95200"/>
                </a:lnTo>
                <a:lnTo>
                  <a:pt x="56640" y="95110"/>
                </a:lnTo>
                <a:lnTo>
                  <a:pt x="56590" y="95130"/>
                </a:lnTo>
                <a:lnTo>
                  <a:pt x="56570" y="95030"/>
                </a:lnTo>
                <a:lnTo>
                  <a:pt x="56580" y="94910"/>
                </a:lnTo>
                <a:lnTo>
                  <a:pt x="56590" y="94840"/>
                </a:lnTo>
                <a:lnTo>
                  <a:pt x="56610" y="94800"/>
                </a:lnTo>
                <a:lnTo>
                  <a:pt x="56620" y="94670"/>
                </a:lnTo>
                <a:lnTo>
                  <a:pt x="56680" y="94660"/>
                </a:lnTo>
                <a:lnTo>
                  <a:pt x="56710" y="94620"/>
                </a:lnTo>
                <a:lnTo>
                  <a:pt x="56730" y="94590"/>
                </a:lnTo>
                <a:lnTo>
                  <a:pt x="56740" y="94580"/>
                </a:lnTo>
                <a:lnTo>
                  <a:pt x="56770" y="94560"/>
                </a:lnTo>
                <a:lnTo>
                  <a:pt x="56790" y="94520"/>
                </a:lnTo>
                <a:lnTo>
                  <a:pt x="56800" y="94480"/>
                </a:lnTo>
                <a:lnTo>
                  <a:pt x="56820" y="94450"/>
                </a:lnTo>
                <a:lnTo>
                  <a:pt x="56850" y="94420"/>
                </a:lnTo>
                <a:lnTo>
                  <a:pt x="56980" y="94350"/>
                </a:lnTo>
                <a:lnTo>
                  <a:pt x="57110" y="94240"/>
                </a:lnTo>
                <a:lnTo>
                  <a:pt x="57200" y="94200"/>
                </a:lnTo>
                <a:lnTo>
                  <a:pt x="57290" y="94230"/>
                </a:lnTo>
                <a:lnTo>
                  <a:pt x="57310" y="94220"/>
                </a:lnTo>
                <a:lnTo>
                  <a:pt x="57330" y="94210"/>
                </a:lnTo>
                <a:lnTo>
                  <a:pt x="57390" y="94230"/>
                </a:lnTo>
                <a:lnTo>
                  <a:pt x="57390" y="94260"/>
                </a:lnTo>
                <a:close/>
                <a:moveTo>
                  <a:pt x="56890" y="93930"/>
                </a:moveTo>
                <a:lnTo>
                  <a:pt x="56880" y="93900"/>
                </a:lnTo>
                <a:lnTo>
                  <a:pt x="56830" y="93840"/>
                </a:lnTo>
                <a:lnTo>
                  <a:pt x="56820" y="93800"/>
                </a:lnTo>
                <a:lnTo>
                  <a:pt x="56840" y="93750"/>
                </a:lnTo>
                <a:lnTo>
                  <a:pt x="56870" y="93710"/>
                </a:lnTo>
                <a:lnTo>
                  <a:pt x="56880" y="93670"/>
                </a:lnTo>
                <a:lnTo>
                  <a:pt x="56850" y="93630"/>
                </a:lnTo>
                <a:lnTo>
                  <a:pt x="56850" y="93590"/>
                </a:lnTo>
                <a:lnTo>
                  <a:pt x="56930" y="93590"/>
                </a:lnTo>
                <a:lnTo>
                  <a:pt x="57050" y="93660"/>
                </a:lnTo>
                <a:lnTo>
                  <a:pt x="57140" y="93690"/>
                </a:lnTo>
                <a:lnTo>
                  <a:pt x="57140" y="93710"/>
                </a:lnTo>
                <a:lnTo>
                  <a:pt x="57130" y="93720"/>
                </a:lnTo>
                <a:lnTo>
                  <a:pt x="57120" y="93720"/>
                </a:lnTo>
                <a:lnTo>
                  <a:pt x="57100" y="93720"/>
                </a:lnTo>
                <a:lnTo>
                  <a:pt x="57090" y="93750"/>
                </a:lnTo>
                <a:lnTo>
                  <a:pt x="57080" y="93770"/>
                </a:lnTo>
                <a:lnTo>
                  <a:pt x="57080" y="93790"/>
                </a:lnTo>
                <a:lnTo>
                  <a:pt x="57100" y="93820"/>
                </a:lnTo>
                <a:lnTo>
                  <a:pt x="57030" y="93860"/>
                </a:lnTo>
                <a:lnTo>
                  <a:pt x="56990" y="93890"/>
                </a:lnTo>
                <a:lnTo>
                  <a:pt x="56960" y="93940"/>
                </a:lnTo>
                <a:lnTo>
                  <a:pt x="56930" y="94160"/>
                </a:lnTo>
                <a:lnTo>
                  <a:pt x="56890" y="94290"/>
                </a:lnTo>
                <a:lnTo>
                  <a:pt x="56890" y="93930"/>
                </a:lnTo>
                <a:close/>
                <a:moveTo>
                  <a:pt x="55640" y="92200"/>
                </a:moveTo>
                <a:lnTo>
                  <a:pt x="55600" y="92270"/>
                </a:lnTo>
                <a:lnTo>
                  <a:pt x="55620" y="92290"/>
                </a:lnTo>
                <a:lnTo>
                  <a:pt x="55670" y="92300"/>
                </a:lnTo>
                <a:lnTo>
                  <a:pt x="55700" y="92290"/>
                </a:lnTo>
                <a:lnTo>
                  <a:pt x="55720" y="92320"/>
                </a:lnTo>
                <a:lnTo>
                  <a:pt x="55740" y="92350"/>
                </a:lnTo>
                <a:lnTo>
                  <a:pt x="55780" y="92430"/>
                </a:lnTo>
                <a:lnTo>
                  <a:pt x="55760" y="92460"/>
                </a:lnTo>
                <a:lnTo>
                  <a:pt x="55740" y="92480"/>
                </a:lnTo>
                <a:lnTo>
                  <a:pt x="55710" y="92490"/>
                </a:lnTo>
                <a:lnTo>
                  <a:pt x="55660" y="92480"/>
                </a:lnTo>
                <a:lnTo>
                  <a:pt x="55710" y="92560"/>
                </a:lnTo>
                <a:lnTo>
                  <a:pt x="55730" y="92580"/>
                </a:lnTo>
                <a:lnTo>
                  <a:pt x="55630" y="92630"/>
                </a:lnTo>
                <a:lnTo>
                  <a:pt x="55560" y="92610"/>
                </a:lnTo>
                <a:lnTo>
                  <a:pt x="55540" y="92540"/>
                </a:lnTo>
                <a:lnTo>
                  <a:pt x="55600" y="92450"/>
                </a:lnTo>
                <a:lnTo>
                  <a:pt x="55570" y="92390"/>
                </a:lnTo>
                <a:lnTo>
                  <a:pt x="55550" y="92310"/>
                </a:lnTo>
                <a:lnTo>
                  <a:pt x="55570" y="92230"/>
                </a:lnTo>
                <a:lnTo>
                  <a:pt x="55640" y="92200"/>
                </a:lnTo>
                <a:close/>
                <a:moveTo>
                  <a:pt x="58290" y="90360"/>
                </a:moveTo>
                <a:lnTo>
                  <a:pt x="58400" y="90410"/>
                </a:lnTo>
                <a:lnTo>
                  <a:pt x="58510" y="90500"/>
                </a:lnTo>
                <a:lnTo>
                  <a:pt x="58560" y="90630"/>
                </a:lnTo>
                <a:lnTo>
                  <a:pt x="58510" y="90800"/>
                </a:lnTo>
                <a:lnTo>
                  <a:pt x="58440" y="90840"/>
                </a:lnTo>
                <a:lnTo>
                  <a:pt x="58360" y="90840"/>
                </a:lnTo>
                <a:lnTo>
                  <a:pt x="58310" y="90810"/>
                </a:lnTo>
                <a:lnTo>
                  <a:pt x="58340" y="90750"/>
                </a:lnTo>
                <a:lnTo>
                  <a:pt x="58380" y="90740"/>
                </a:lnTo>
                <a:lnTo>
                  <a:pt x="58410" y="90740"/>
                </a:lnTo>
                <a:lnTo>
                  <a:pt x="58440" y="90730"/>
                </a:lnTo>
                <a:lnTo>
                  <a:pt x="58450" y="90690"/>
                </a:lnTo>
                <a:lnTo>
                  <a:pt x="58430" y="90660"/>
                </a:lnTo>
                <a:lnTo>
                  <a:pt x="58400" y="90640"/>
                </a:lnTo>
                <a:lnTo>
                  <a:pt x="58360" y="90650"/>
                </a:lnTo>
                <a:lnTo>
                  <a:pt x="58320" y="90670"/>
                </a:lnTo>
                <a:lnTo>
                  <a:pt x="58320" y="90610"/>
                </a:lnTo>
                <a:lnTo>
                  <a:pt x="58290" y="90540"/>
                </a:lnTo>
                <a:lnTo>
                  <a:pt x="58280" y="90470"/>
                </a:lnTo>
                <a:lnTo>
                  <a:pt x="58280" y="90410"/>
                </a:lnTo>
                <a:lnTo>
                  <a:pt x="58290" y="90360"/>
                </a:lnTo>
                <a:close/>
                <a:moveTo>
                  <a:pt x="55540" y="90390"/>
                </a:moveTo>
                <a:lnTo>
                  <a:pt x="55570" y="90260"/>
                </a:lnTo>
                <a:lnTo>
                  <a:pt x="55640" y="90200"/>
                </a:lnTo>
                <a:lnTo>
                  <a:pt x="55730" y="90210"/>
                </a:lnTo>
                <a:lnTo>
                  <a:pt x="55820" y="90230"/>
                </a:lnTo>
                <a:lnTo>
                  <a:pt x="55770" y="90360"/>
                </a:lnTo>
                <a:lnTo>
                  <a:pt x="55710" y="90450"/>
                </a:lnTo>
                <a:lnTo>
                  <a:pt x="55630" y="90520"/>
                </a:lnTo>
                <a:lnTo>
                  <a:pt x="55510" y="90570"/>
                </a:lnTo>
                <a:lnTo>
                  <a:pt x="55540" y="90530"/>
                </a:lnTo>
                <a:lnTo>
                  <a:pt x="55560" y="90480"/>
                </a:lnTo>
                <a:lnTo>
                  <a:pt x="55560" y="90440"/>
                </a:lnTo>
                <a:lnTo>
                  <a:pt x="55540" y="90390"/>
                </a:lnTo>
                <a:close/>
                <a:moveTo>
                  <a:pt x="57260" y="90610"/>
                </a:moveTo>
                <a:lnTo>
                  <a:pt x="57270" y="90690"/>
                </a:lnTo>
                <a:lnTo>
                  <a:pt x="57270" y="90790"/>
                </a:lnTo>
                <a:lnTo>
                  <a:pt x="57300" y="90850"/>
                </a:lnTo>
                <a:lnTo>
                  <a:pt x="57390" y="90860"/>
                </a:lnTo>
                <a:lnTo>
                  <a:pt x="57350" y="90920"/>
                </a:lnTo>
                <a:lnTo>
                  <a:pt x="57330" y="90980"/>
                </a:lnTo>
                <a:lnTo>
                  <a:pt x="57340" y="91040"/>
                </a:lnTo>
                <a:lnTo>
                  <a:pt x="57390" y="91080"/>
                </a:lnTo>
                <a:lnTo>
                  <a:pt x="57360" y="91080"/>
                </a:lnTo>
                <a:lnTo>
                  <a:pt x="57360" y="91090"/>
                </a:lnTo>
                <a:lnTo>
                  <a:pt x="57360" y="91100"/>
                </a:lnTo>
                <a:lnTo>
                  <a:pt x="57350" y="91120"/>
                </a:lnTo>
                <a:lnTo>
                  <a:pt x="57300" y="91220"/>
                </a:lnTo>
                <a:lnTo>
                  <a:pt x="57260" y="91260"/>
                </a:lnTo>
                <a:lnTo>
                  <a:pt x="57180" y="91280"/>
                </a:lnTo>
                <a:lnTo>
                  <a:pt x="57120" y="91260"/>
                </a:lnTo>
                <a:lnTo>
                  <a:pt x="57100" y="91210"/>
                </a:lnTo>
                <a:lnTo>
                  <a:pt x="57100" y="91050"/>
                </a:lnTo>
                <a:lnTo>
                  <a:pt x="57120" y="91070"/>
                </a:lnTo>
                <a:lnTo>
                  <a:pt x="57140" y="91080"/>
                </a:lnTo>
                <a:lnTo>
                  <a:pt x="57200" y="91030"/>
                </a:lnTo>
                <a:lnTo>
                  <a:pt x="57190" y="90980"/>
                </a:lnTo>
                <a:lnTo>
                  <a:pt x="57100" y="90930"/>
                </a:lnTo>
                <a:lnTo>
                  <a:pt x="57110" y="90860"/>
                </a:lnTo>
                <a:lnTo>
                  <a:pt x="57140" y="90710"/>
                </a:lnTo>
                <a:lnTo>
                  <a:pt x="57140" y="90640"/>
                </a:lnTo>
                <a:lnTo>
                  <a:pt x="57120" y="90620"/>
                </a:lnTo>
                <a:lnTo>
                  <a:pt x="57060" y="90610"/>
                </a:lnTo>
                <a:lnTo>
                  <a:pt x="57040" y="90590"/>
                </a:lnTo>
                <a:lnTo>
                  <a:pt x="57040" y="90550"/>
                </a:lnTo>
                <a:lnTo>
                  <a:pt x="57040" y="90520"/>
                </a:lnTo>
                <a:lnTo>
                  <a:pt x="57030" y="90500"/>
                </a:lnTo>
                <a:lnTo>
                  <a:pt x="56950" y="90400"/>
                </a:lnTo>
                <a:lnTo>
                  <a:pt x="56850" y="90320"/>
                </a:lnTo>
                <a:lnTo>
                  <a:pt x="56840" y="90340"/>
                </a:lnTo>
                <a:lnTo>
                  <a:pt x="56830" y="90370"/>
                </a:lnTo>
                <a:lnTo>
                  <a:pt x="56820" y="90390"/>
                </a:lnTo>
                <a:lnTo>
                  <a:pt x="56790" y="90230"/>
                </a:lnTo>
                <a:lnTo>
                  <a:pt x="56750" y="90210"/>
                </a:lnTo>
                <a:lnTo>
                  <a:pt x="56710" y="90200"/>
                </a:lnTo>
                <a:lnTo>
                  <a:pt x="56680" y="90220"/>
                </a:lnTo>
                <a:lnTo>
                  <a:pt x="56670" y="90270"/>
                </a:lnTo>
                <a:lnTo>
                  <a:pt x="56640" y="90300"/>
                </a:lnTo>
                <a:lnTo>
                  <a:pt x="56500" y="90400"/>
                </a:lnTo>
                <a:lnTo>
                  <a:pt x="56450" y="90420"/>
                </a:lnTo>
                <a:lnTo>
                  <a:pt x="56390" y="90370"/>
                </a:lnTo>
                <a:lnTo>
                  <a:pt x="56430" y="90300"/>
                </a:lnTo>
                <a:lnTo>
                  <a:pt x="56540" y="90180"/>
                </a:lnTo>
                <a:lnTo>
                  <a:pt x="56550" y="90160"/>
                </a:lnTo>
                <a:lnTo>
                  <a:pt x="56620" y="90120"/>
                </a:lnTo>
                <a:lnTo>
                  <a:pt x="56640" y="90100"/>
                </a:lnTo>
                <a:lnTo>
                  <a:pt x="56650" y="90070"/>
                </a:lnTo>
                <a:lnTo>
                  <a:pt x="56660" y="89990"/>
                </a:lnTo>
                <a:lnTo>
                  <a:pt x="56680" y="89960"/>
                </a:lnTo>
                <a:lnTo>
                  <a:pt x="56740" y="89940"/>
                </a:lnTo>
                <a:lnTo>
                  <a:pt x="56820" y="89950"/>
                </a:lnTo>
                <a:lnTo>
                  <a:pt x="56910" y="89990"/>
                </a:lnTo>
                <a:lnTo>
                  <a:pt x="56980" y="90040"/>
                </a:lnTo>
                <a:lnTo>
                  <a:pt x="57020" y="90110"/>
                </a:lnTo>
                <a:lnTo>
                  <a:pt x="57050" y="90190"/>
                </a:lnTo>
                <a:lnTo>
                  <a:pt x="57070" y="90280"/>
                </a:lnTo>
                <a:lnTo>
                  <a:pt x="57070" y="90370"/>
                </a:lnTo>
                <a:lnTo>
                  <a:pt x="57100" y="90450"/>
                </a:lnTo>
                <a:lnTo>
                  <a:pt x="57150" y="90510"/>
                </a:lnTo>
                <a:lnTo>
                  <a:pt x="57210" y="90550"/>
                </a:lnTo>
                <a:lnTo>
                  <a:pt x="57260" y="90610"/>
                </a:lnTo>
                <a:close/>
                <a:moveTo>
                  <a:pt x="58450" y="89970"/>
                </a:moveTo>
                <a:lnTo>
                  <a:pt x="58400" y="89990"/>
                </a:lnTo>
                <a:lnTo>
                  <a:pt x="58370" y="90010"/>
                </a:lnTo>
                <a:lnTo>
                  <a:pt x="58360" y="90050"/>
                </a:lnTo>
                <a:lnTo>
                  <a:pt x="58350" y="90100"/>
                </a:lnTo>
                <a:lnTo>
                  <a:pt x="58250" y="90060"/>
                </a:lnTo>
                <a:lnTo>
                  <a:pt x="58210" y="89970"/>
                </a:lnTo>
                <a:lnTo>
                  <a:pt x="58220" y="89880"/>
                </a:lnTo>
                <a:lnTo>
                  <a:pt x="58260" y="89810"/>
                </a:lnTo>
                <a:lnTo>
                  <a:pt x="58330" y="89750"/>
                </a:lnTo>
                <a:lnTo>
                  <a:pt x="58360" y="89720"/>
                </a:lnTo>
                <a:lnTo>
                  <a:pt x="58380" y="89690"/>
                </a:lnTo>
                <a:lnTo>
                  <a:pt x="58390" y="89640"/>
                </a:lnTo>
                <a:lnTo>
                  <a:pt x="58380" y="89560"/>
                </a:lnTo>
                <a:lnTo>
                  <a:pt x="58380" y="89530"/>
                </a:lnTo>
                <a:lnTo>
                  <a:pt x="58430" y="89450"/>
                </a:lnTo>
                <a:lnTo>
                  <a:pt x="58460" y="89460"/>
                </a:lnTo>
                <a:lnTo>
                  <a:pt x="58490" y="89530"/>
                </a:lnTo>
                <a:lnTo>
                  <a:pt x="58520" y="89710"/>
                </a:lnTo>
                <a:lnTo>
                  <a:pt x="58520" y="89780"/>
                </a:lnTo>
                <a:lnTo>
                  <a:pt x="58510" y="89910"/>
                </a:lnTo>
                <a:lnTo>
                  <a:pt x="58510" y="90040"/>
                </a:lnTo>
                <a:lnTo>
                  <a:pt x="58510" y="90070"/>
                </a:lnTo>
                <a:lnTo>
                  <a:pt x="58470" y="90080"/>
                </a:lnTo>
                <a:lnTo>
                  <a:pt x="58450" y="90050"/>
                </a:lnTo>
                <a:lnTo>
                  <a:pt x="58450" y="90010"/>
                </a:lnTo>
                <a:lnTo>
                  <a:pt x="58450" y="89970"/>
                </a:lnTo>
                <a:close/>
                <a:moveTo>
                  <a:pt x="57290" y="88700"/>
                </a:moveTo>
                <a:lnTo>
                  <a:pt x="57320" y="88710"/>
                </a:lnTo>
                <a:lnTo>
                  <a:pt x="57360" y="88700"/>
                </a:lnTo>
                <a:lnTo>
                  <a:pt x="57400" y="88700"/>
                </a:lnTo>
                <a:lnTo>
                  <a:pt x="57420" y="88730"/>
                </a:lnTo>
                <a:lnTo>
                  <a:pt x="57380" y="88780"/>
                </a:lnTo>
                <a:lnTo>
                  <a:pt x="57310" y="88820"/>
                </a:lnTo>
                <a:lnTo>
                  <a:pt x="57170" y="88860"/>
                </a:lnTo>
                <a:lnTo>
                  <a:pt x="57170" y="88800"/>
                </a:lnTo>
                <a:lnTo>
                  <a:pt x="57150" y="88720"/>
                </a:lnTo>
                <a:lnTo>
                  <a:pt x="57100" y="88670"/>
                </a:lnTo>
                <a:lnTo>
                  <a:pt x="57050" y="88640"/>
                </a:lnTo>
                <a:lnTo>
                  <a:pt x="57040" y="88600"/>
                </a:lnTo>
                <a:lnTo>
                  <a:pt x="57100" y="88580"/>
                </a:lnTo>
                <a:lnTo>
                  <a:pt x="57190" y="88570"/>
                </a:lnTo>
                <a:lnTo>
                  <a:pt x="57320" y="88570"/>
                </a:lnTo>
                <a:lnTo>
                  <a:pt x="57290" y="88660"/>
                </a:lnTo>
                <a:lnTo>
                  <a:pt x="57290" y="88700"/>
                </a:lnTo>
                <a:close/>
                <a:moveTo>
                  <a:pt x="57310" y="86140"/>
                </a:moveTo>
                <a:lnTo>
                  <a:pt x="57370" y="86140"/>
                </a:lnTo>
                <a:lnTo>
                  <a:pt x="57440" y="86240"/>
                </a:lnTo>
                <a:lnTo>
                  <a:pt x="57490" y="86370"/>
                </a:lnTo>
                <a:lnTo>
                  <a:pt x="57510" y="86450"/>
                </a:lnTo>
                <a:lnTo>
                  <a:pt x="57500" y="86500"/>
                </a:lnTo>
                <a:lnTo>
                  <a:pt x="57470" y="86510"/>
                </a:lnTo>
                <a:lnTo>
                  <a:pt x="57440" y="86520"/>
                </a:lnTo>
                <a:lnTo>
                  <a:pt x="57420" y="86530"/>
                </a:lnTo>
                <a:lnTo>
                  <a:pt x="57410" y="86580"/>
                </a:lnTo>
                <a:lnTo>
                  <a:pt x="57420" y="86720"/>
                </a:lnTo>
                <a:lnTo>
                  <a:pt x="57360" y="86920"/>
                </a:lnTo>
                <a:lnTo>
                  <a:pt x="57350" y="87010"/>
                </a:lnTo>
                <a:lnTo>
                  <a:pt x="57390" y="87110"/>
                </a:lnTo>
                <a:lnTo>
                  <a:pt x="57330" y="87220"/>
                </a:lnTo>
                <a:lnTo>
                  <a:pt x="57330" y="87490"/>
                </a:lnTo>
                <a:lnTo>
                  <a:pt x="57290" y="87620"/>
                </a:lnTo>
                <a:lnTo>
                  <a:pt x="57260" y="87580"/>
                </a:lnTo>
                <a:lnTo>
                  <a:pt x="57250" y="87610"/>
                </a:lnTo>
                <a:lnTo>
                  <a:pt x="57240" y="87630"/>
                </a:lnTo>
                <a:lnTo>
                  <a:pt x="57230" y="87650"/>
                </a:lnTo>
                <a:lnTo>
                  <a:pt x="57230" y="87680"/>
                </a:lnTo>
                <a:lnTo>
                  <a:pt x="57190" y="87640"/>
                </a:lnTo>
                <a:lnTo>
                  <a:pt x="57120" y="87560"/>
                </a:lnTo>
                <a:lnTo>
                  <a:pt x="57100" y="87520"/>
                </a:lnTo>
                <a:lnTo>
                  <a:pt x="57070" y="87560"/>
                </a:lnTo>
                <a:lnTo>
                  <a:pt x="57060" y="87580"/>
                </a:lnTo>
                <a:lnTo>
                  <a:pt x="57060" y="87610"/>
                </a:lnTo>
                <a:lnTo>
                  <a:pt x="57070" y="87650"/>
                </a:lnTo>
                <a:lnTo>
                  <a:pt x="57000" y="87660"/>
                </a:lnTo>
                <a:lnTo>
                  <a:pt x="56960" y="87690"/>
                </a:lnTo>
                <a:lnTo>
                  <a:pt x="56970" y="87720"/>
                </a:lnTo>
                <a:lnTo>
                  <a:pt x="57040" y="87750"/>
                </a:lnTo>
                <a:lnTo>
                  <a:pt x="57000" y="87770"/>
                </a:lnTo>
                <a:lnTo>
                  <a:pt x="56950" y="87780"/>
                </a:lnTo>
                <a:lnTo>
                  <a:pt x="56890" y="87780"/>
                </a:lnTo>
                <a:lnTo>
                  <a:pt x="56840" y="87770"/>
                </a:lnTo>
                <a:lnTo>
                  <a:pt x="56790" y="87750"/>
                </a:lnTo>
                <a:lnTo>
                  <a:pt x="56790" y="87720"/>
                </a:lnTo>
                <a:lnTo>
                  <a:pt x="56790" y="87650"/>
                </a:lnTo>
                <a:lnTo>
                  <a:pt x="56840" y="87670"/>
                </a:lnTo>
                <a:lnTo>
                  <a:pt x="56880" y="87660"/>
                </a:lnTo>
                <a:lnTo>
                  <a:pt x="56920" y="87630"/>
                </a:lnTo>
                <a:lnTo>
                  <a:pt x="56950" y="87580"/>
                </a:lnTo>
                <a:lnTo>
                  <a:pt x="56930" y="87540"/>
                </a:lnTo>
                <a:lnTo>
                  <a:pt x="56920" y="87450"/>
                </a:lnTo>
                <a:lnTo>
                  <a:pt x="56900" y="87410"/>
                </a:lnTo>
                <a:lnTo>
                  <a:pt x="56890" y="87370"/>
                </a:lnTo>
                <a:lnTo>
                  <a:pt x="56930" y="87330"/>
                </a:lnTo>
                <a:lnTo>
                  <a:pt x="56990" y="87310"/>
                </a:lnTo>
                <a:lnTo>
                  <a:pt x="57010" y="87280"/>
                </a:lnTo>
                <a:lnTo>
                  <a:pt x="57000" y="87240"/>
                </a:lnTo>
                <a:lnTo>
                  <a:pt x="56980" y="87230"/>
                </a:lnTo>
                <a:lnTo>
                  <a:pt x="56960" y="87210"/>
                </a:lnTo>
                <a:lnTo>
                  <a:pt x="56950" y="87160"/>
                </a:lnTo>
                <a:lnTo>
                  <a:pt x="56960" y="87120"/>
                </a:lnTo>
                <a:lnTo>
                  <a:pt x="57030" y="87070"/>
                </a:lnTo>
                <a:lnTo>
                  <a:pt x="57060" y="86980"/>
                </a:lnTo>
                <a:lnTo>
                  <a:pt x="57090" y="86970"/>
                </a:lnTo>
                <a:lnTo>
                  <a:pt x="57120" y="86960"/>
                </a:lnTo>
                <a:lnTo>
                  <a:pt x="57140" y="86950"/>
                </a:lnTo>
                <a:lnTo>
                  <a:pt x="57140" y="86900"/>
                </a:lnTo>
                <a:lnTo>
                  <a:pt x="57110" y="86810"/>
                </a:lnTo>
                <a:lnTo>
                  <a:pt x="57100" y="86760"/>
                </a:lnTo>
                <a:lnTo>
                  <a:pt x="57130" y="86660"/>
                </a:lnTo>
                <a:lnTo>
                  <a:pt x="57260" y="86410"/>
                </a:lnTo>
                <a:lnTo>
                  <a:pt x="57280" y="86200"/>
                </a:lnTo>
                <a:lnTo>
                  <a:pt x="57310" y="86140"/>
                </a:lnTo>
                <a:close/>
                <a:moveTo>
                  <a:pt x="58480" y="86120"/>
                </a:moveTo>
                <a:lnTo>
                  <a:pt x="58520" y="86140"/>
                </a:lnTo>
                <a:lnTo>
                  <a:pt x="58540" y="86170"/>
                </a:lnTo>
                <a:lnTo>
                  <a:pt x="58560" y="86220"/>
                </a:lnTo>
                <a:lnTo>
                  <a:pt x="58570" y="86280"/>
                </a:lnTo>
                <a:lnTo>
                  <a:pt x="58570" y="86330"/>
                </a:lnTo>
                <a:lnTo>
                  <a:pt x="58570" y="86470"/>
                </a:lnTo>
                <a:lnTo>
                  <a:pt x="58530" y="86600"/>
                </a:lnTo>
                <a:lnTo>
                  <a:pt x="58540" y="86960"/>
                </a:lnTo>
                <a:lnTo>
                  <a:pt x="58530" y="87020"/>
                </a:lnTo>
                <a:lnTo>
                  <a:pt x="58460" y="87100"/>
                </a:lnTo>
                <a:lnTo>
                  <a:pt x="58450" y="87160"/>
                </a:lnTo>
                <a:lnTo>
                  <a:pt x="58450" y="87220"/>
                </a:lnTo>
                <a:lnTo>
                  <a:pt x="58470" y="87330"/>
                </a:lnTo>
                <a:lnTo>
                  <a:pt x="58480" y="87390"/>
                </a:lnTo>
                <a:lnTo>
                  <a:pt x="58430" y="87360"/>
                </a:lnTo>
                <a:lnTo>
                  <a:pt x="58360" y="87270"/>
                </a:lnTo>
                <a:lnTo>
                  <a:pt x="58320" y="87240"/>
                </a:lnTo>
                <a:lnTo>
                  <a:pt x="58270" y="87220"/>
                </a:lnTo>
                <a:lnTo>
                  <a:pt x="58210" y="87200"/>
                </a:lnTo>
                <a:lnTo>
                  <a:pt x="58160" y="87180"/>
                </a:lnTo>
                <a:lnTo>
                  <a:pt x="58130" y="87140"/>
                </a:lnTo>
                <a:lnTo>
                  <a:pt x="58050" y="87230"/>
                </a:lnTo>
                <a:lnTo>
                  <a:pt x="58010" y="87220"/>
                </a:lnTo>
                <a:lnTo>
                  <a:pt x="58000" y="87140"/>
                </a:lnTo>
                <a:lnTo>
                  <a:pt x="58010" y="87040"/>
                </a:lnTo>
                <a:lnTo>
                  <a:pt x="57970" y="87070"/>
                </a:lnTo>
                <a:lnTo>
                  <a:pt x="57950" y="87070"/>
                </a:lnTo>
                <a:lnTo>
                  <a:pt x="57930" y="87040"/>
                </a:lnTo>
                <a:lnTo>
                  <a:pt x="57920" y="87010"/>
                </a:lnTo>
                <a:lnTo>
                  <a:pt x="57950" y="86910"/>
                </a:lnTo>
                <a:lnTo>
                  <a:pt x="57910" y="86850"/>
                </a:lnTo>
                <a:lnTo>
                  <a:pt x="57850" y="86810"/>
                </a:lnTo>
                <a:lnTo>
                  <a:pt x="57820" y="86770"/>
                </a:lnTo>
                <a:lnTo>
                  <a:pt x="57770" y="86640"/>
                </a:lnTo>
                <a:lnTo>
                  <a:pt x="57780" y="86580"/>
                </a:lnTo>
                <a:lnTo>
                  <a:pt x="57890" y="86560"/>
                </a:lnTo>
                <a:lnTo>
                  <a:pt x="57860" y="86520"/>
                </a:lnTo>
                <a:lnTo>
                  <a:pt x="57780" y="86450"/>
                </a:lnTo>
                <a:lnTo>
                  <a:pt x="57760" y="86420"/>
                </a:lnTo>
                <a:lnTo>
                  <a:pt x="57770" y="86360"/>
                </a:lnTo>
                <a:lnTo>
                  <a:pt x="57800" y="86340"/>
                </a:lnTo>
                <a:lnTo>
                  <a:pt x="57830" y="86330"/>
                </a:lnTo>
                <a:lnTo>
                  <a:pt x="57850" y="86310"/>
                </a:lnTo>
                <a:lnTo>
                  <a:pt x="57870" y="86300"/>
                </a:lnTo>
                <a:lnTo>
                  <a:pt x="57910" y="86280"/>
                </a:lnTo>
                <a:lnTo>
                  <a:pt x="57920" y="86260"/>
                </a:lnTo>
                <a:lnTo>
                  <a:pt x="57870" y="86250"/>
                </a:lnTo>
                <a:lnTo>
                  <a:pt x="57820" y="86250"/>
                </a:lnTo>
                <a:lnTo>
                  <a:pt x="57780" y="86250"/>
                </a:lnTo>
                <a:lnTo>
                  <a:pt x="57750" y="86230"/>
                </a:lnTo>
                <a:lnTo>
                  <a:pt x="57730" y="86180"/>
                </a:lnTo>
                <a:lnTo>
                  <a:pt x="57830" y="86160"/>
                </a:lnTo>
                <a:lnTo>
                  <a:pt x="58040" y="86190"/>
                </a:lnTo>
                <a:lnTo>
                  <a:pt x="58100" y="86180"/>
                </a:lnTo>
                <a:lnTo>
                  <a:pt x="58090" y="86170"/>
                </a:lnTo>
                <a:lnTo>
                  <a:pt x="58080" y="86150"/>
                </a:lnTo>
                <a:lnTo>
                  <a:pt x="58070" y="86120"/>
                </a:lnTo>
                <a:lnTo>
                  <a:pt x="58130" y="86120"/>
                </a:lnTo>
                <a:lnTo>
                  <a:pt x="58260" y="86150"/>
                </a:lnTo>
                <a:lnTo>
                  <a:pt x="58310" y="86140"/>
                </a:lnTo>
                <a:lnTo>
                  <a:pt x="58420" y="86110"/>
                </a:lnTo>
                <a:lnTo>
                  <a:pt x="58480" y="86120"/>
                </a:lnTo>
                <a:close/>
                <a:moveTo>
                  <a:pt x="56290" y="86590"/>
                </a:moveTo>
                <a:lnTo>
                  <a:pt x="56330" y="86610"/>
                </a:lnTo>
                <a:lnTo>
                  <a:pt x="56350" y="86640"/>
                </a:lnTo>
                <a:lnTo>
                  <a:pt x="56350" y="86680"/>
                </a:lnTo>
                <a:lnTo>
                  <a:pt x="56320" y="86720"/>
                </a:lnTo>
                <a:lnTo>
                  <a:pt x="56400" y="86810"/>
                </a:lnTo>
                <a:lnTo>
                  <a:pt x="56430" y="86860"/>
                </a:lnTo>
                <a:lnTo>
                  <a:pt x="56450" y="86910"/>
                </a:lnTo>
                <a:lnTo>
                  <a:pt x="56340" y="86850"/>
                </a:lnTo>
                <a:lnTo>
                  <a:pt x="56300" y="86820"/>
                </a:lnTo>
                <a:lnTo>
                  <a:pt x="56290" y="86790"/>
                </a:lnTo>
                <a:lnTo>
                  <a:pt x="56260" y="86760"/>
                </a:lnTo>
                <a:lnTo>
                  <a:pt x="56200" y="86660"/>
                </a:lnTo>
                <a:lnTo>
                  <a:pt x="56120" y="86610"/>
                </a:lnTo>
                <a:lnTo>
                  <a:pt x="56090" y="86580"/>
                </a:lnTo>
                <a:lnTo>
                  <a:pt x="56150" y="86560"/>
                </a:lnTo>
                <a:lnTo>
                  <a:pt x="56170" y="86520"/>
                </a:lnTo>
                <a:lnTo>
                  <a:pt x="56170" y="86430"/>
                </a:lnTo>
                <a:lnTo>
                  <a:pt x="56140" y="86340"/>
                </a:lnTo>
                <a:lnTo>
                  <a:pt x="56070" y="86310"/>
                </a:lnTo>
                <a:lnTo>
                  <a:pt x="56090" y="86190"/>
                </a:lnTo>
                <a:lnTo>
                  <a:pt x="56040" y="85940"/>
                </a:lnTo>
                <a:lnTo>
                  <a:pt x="56100" y="85830"/>
                </a:lnTo>
                <a:lnTo>
                  <a:pt x="56090" y="86010"/>
                </a:lnTo>
                <a:lnTo>
                  <a:pt x="56100" y="86060"/>
                </a:lnTo>
                <a:lnTo>
                  <a:pt x="56130" y="86090"/>
                </a:lnTo>
                <a:lnTo>
                  <a:pt x="56240" y="86180"/>
                </a:lnTo>
                <a:lnTo>
                  <a:pt x="56280" y="86250"/>
                </a:lnTo>
                <a:lnTo>
                  <a:pt x="56280" y="86370"/>
                </a:lnTo>
                <a:lnTo>
                  <a:pt x="56300" y="86460"/>
                </a:lnTo>
                <a:lnTo>
                  <a:pt x="56410" y="86440"/>
                </a:lnTo>
                <a:lnTo>
                  <a:pt x="56410" y="86490"/>
                </a:lnTo>
                <a:lnTo>
                  <a:pt x="56380" y="86540"/>
                </a:lnTo>
                <a:lnTo>
                  <a:pt x="56340" y="86570"/>
                </a:lnTo>
                <a:lnTo>
                  <a:pt x="56290" y="86590"/>
                </a:lnTo>
                <a:close/>
                <a:moveTo>
                  <a:pt x="54510" y="85640"/>
                </a:moveTo>
                <a:lnTo>
                  <a:pt x="54560" y="85680"/>
                </a:lnTo>
                <a:lnTo>
                  <a:pt x="54570" y="85730"/>
                </a:lnTo>
                <a:lnTo>
                  <a:pt x="54560" y="85770"/>
                </a:lnTo>
                <a:lnTo>
                  <a:pt x="54530" y="85820"/>
                </a:lnTo>
                <a:lnTo>
                  <a:pt x="54520" y="85840"/>
                </a:lnTo>
                <a:lnTo>
                  <a:pt x="54540" y="85960"/>
                </a:lnTo>
                <a:lnTo>
                  <a:pt x="54530" y="85960"/>
                </a:lnTo>
                <a:lnTo>
                  <a:pt x="54450" y="85930"/>
                </a:lnTo>
                <a:lnTo>
                  <a:pt x="54410" y="85820"/>
                </a:lnTo>
                <a:lnTo>
                  <a:pt x="54420" y="85760"/>
                </a:lnTo>
                <a:lnTo>
                  <a:pt x="54510" y="85640"/>
                </a:lnTo>
                <a:close/>
                <a:moveTo>
                  <a:pt x="57200" y="85860"/>
                </a:moveTo>
                <a:lnTo>
                  <a:pt x="57200" y="85740"/>
                </a:lnTo>
                <a:lnTo>
                  <a:pt x="57210" y="85660"/>
                </a:lnTo>
                <a:lnTo>
                  <a:pt x="57250" y="85630"/>
                </a:lnTo>
                <a:lnTo>
                  <a:pt x="57340" y="85690"/>
                </a:lnTo>
                <a:lnTo>
                  <a:pt x="57360" y="85750"/>
                </a:lnTo>
                <a:lnTo>
                  <a:pt x="57330" y="85830"/>
                </a:lnTo>
                <a:lnTo>
                  <a:pt x="57290" y="85890"/>
                </a:lnTo>
                <a:lnTo>
                  <a:pt x="57230" y="85880"/>
                </a:lnTo>
                <a:lnTo>
                  <a:pt x="57200" y="85860"/>
                </a:lnTo>
                <a:close/>
                <a:moveTo>
                  <a:pt x="57260" y="85510"/>
                </a:moveTo>
                <a:lnTo>
                  <a:pt x="57230" y="85550"/>
                </a:lnTo>
                <a:lnTo>
                  <a:pt x="57200" y="85560"/>
                </a:lnTo>
                <a:lnTo>
                  <a:pt x="57160" y="85550"/>
                </a:lnTo>
                <a:lnTo>
                  <a:pt x="57070" y="85420"/>
                </a:lnTo>
                <a:lnTo>
                  <a:pt x="57110" y="85350"/>
                </a:lnTo>
                <a:lnTo>
                  <a:pt x="57190" y="85320"/>
                </a:lnTo>
                <a:lnTo>
                  <a:pt x="57230" y="85340"/>
                </a:lnTo>
                <a:lnTo>
                  <a:pt x="57240" y="85380"/>
                </a:lnTo>
                <a:lnTo>
                  <a:pt x="57260" y="85470"/>
                </a:lnTo>
                <a:lnTo>
                  <a:pt x="57260" y="85510"/>
                </a:lnTo>
                <a:close/>
                <a:moveTo>
                  <a:pt x="58790" y="85350"/>
                </a:moveTo>
                <a:lnTo>
                  <a:pt x="58970" y="85400"/>
                </a:lnTo>
                <a:lnTo>
                  <a:pt x="59040" y="85440"/>
                </a:lnTo>
                <a:lnTo>
                  <a:pt x="59040" y="85510"/>
                </a:lnTo>
                <a:lnTo>
                  <a:pt x="59040" y="85480"/>
                </a:lnTo>
                <a:lnTo>
                  <a:pt x="58920" y="85520"/>
                </a:lnTo>
                <a:lnTo>
                  <a:pt x="58650" y="85520"/>
                </a:lnTo>
                <a:lnTo>
                  <a:pt x="58550" y="85560"/>
                </a:lnTo>
                <a:lnTo>
                  <a:pt x="58480" y="85630"/>
                </a:lnTo>
                <a:lnTo>
                  <a:pt x="58390" y="85690"/>
                </a:lnTo>
                <a:lnTo>
                  <a:pt x="58300" y="85720"/>
                </a:lnTo>
                <a:lnTo>
                  <a:pt x="58220" y="85710"/>
                </a:lnTo>
                <a:lnTo>
                  <a:pt x="58150" y="85570"/>
                </a:lnTo>
                <a:lnTo>
                  <a:pt x="58130" y="85510"/>
                </a:lnTo>
                <a:lnTo>
                  <a:pt x="58130" y="85450"/>
                </a:lnTo>
                <a:lnTo>
                  <a:pt x="58140" y="85410"/>
                </a:lnTo>
                <a:lnTo>
                  <a:pt x="58190" y="85340"/>
                </a:lnTo>
                <a:lnTo>
                  <a:pt x="58200" y="85310"/>
                </a:lnTo>
                <a:lnTo>
                  <a:pt x="58190" y="85260"/>
                </a:lnTo>
                <a:lnTo>
                  <a:pt x="58160" y="85240"/>
                </a:lnTo>
                <a:lnTo>
                  <a:pt x="58130" y="85220"/>
                </a:lnTo>
                <a:lnTo>
                  <a:pt x="58080" y="85170"/>
                </a:lnTo>
                <a:lnTo>
                  <a:pt x="58060" y="85150"/>
                </a:lnTo>
                <a:lnTo>
                  <a:pt x="58050" y="85130"/>
                </a:lnTo>
                <a:lnTo>
                  <a:pt x="58040" y="85080"/>
                </a:lnTo>
                <a:lnTo>
                  <a:pt x="58040" y="84940"/>
                </a:lnTo>
                <a:lnTo>
                  <a:pt x="58000" y="84800"/>
                </a:lnTo>
                <a:lnTo>
                  <a:pt x="58000" y="84730"/>
                </a:lnTo>
                <a:lnTo>
                  <a:pt x="58040" y="84680"/>
                </a:lnTo>
                <a:lnTo>
                  <a:pt x="58070" y="84730"/>
                </a:lnTo>
                <a:lnTo>
                  <a:pt x="58200" y="84840"/>
                </a:lnTo>
                <a:lnTo>
                  <a:pt x="58290" y="84970"/>
                </a:lnTo>
                <a:lnTo>
                  <a:pt x="58360" y="85130"/>
                </a:lnTo>
                <a:lnTo>
                  <a:pt x="58410" y="85170"/>
                </a:lnTo>
                <a:lnTo>
                  <a:pt x="58510" y="85230"/>
                </a:lnTo>
                <a:lnTo>
                  <a:pt x="58590" y="85200"/>
                </a:lnTo>
                <a:lnTo>
                  <a:pt x="58660" y="85240"/>
                </a:lnTo>
                <a:lnTo>
                  <a:pt x="58790" y="85350"/>
                </a:lnTo>
                <a:close/>
                <a:moveTo>
                  <a:pt x="56480" y="84330"/>
                </a:moveTo>
                <a:lnTo>
                  <a:pt x="56520" y="84310"/>
                </a:lnTo>
                <a:lnTo>
                  <a:pt x="56580" y="84280"/>
                </a:lnTo>
                <a:lnTo>
                  <a:pt x="56640" y="84280"/>
                </a:lnTo>
                <a:lnTo>
                  <a:pt x="56670" y="84320"/>
                </a:lnTo>
                <a:lnTo>
                  <a:pt x="56680" y="84510"/>
                </a:lnTo>
                <a:lnTo>
                  <a:pt x="56670" y="84560"/>
                </a:lnTo>
                <a:lnTo>
                  <a:pt x="56630" y="84490"/>
                </a:lnTo>
                <a:lnTo>
                  <a:pt x="56570" y="84430"/>
                </a:lnTo>
                <a:lnTo>
                  <a:pt x="56500" y="84420"/>
                </a:lnTo>
                <a:lnTo>
                  <a:pt x="56410" y="84460"/>
                </a:lnTo>
                <a:lnTo>
                  <a:pt x="56390" y="84450"/>
                </a:lnTo>
                <a:lnTo>
                  <a:pt x="56380" y="84440"/>
                </a:lnTo>
                <a:lnTo>
                  <a:pt x="56370" y="84430"/>
                </a:lnTo>
                <a:lnTo>
                  <a:pt x="56310" y="84330"/>
                </a:lnTo>
                <a:lnTo>
                  <a:pt x="56220" y="84240"/>
                </a:lnTo>
                <a:lnTo>
                  <a:pt x="56200" y="84170"/>
                </a:lnTo>
                <a:lnTo>
                  <a:pt x="56210" y="84090"/>
                </a:lnTo>
                <a:lnTo>
                  <a:pt x="56250" y="83980"/>
                </a:lnTo>
                <a:lnTo>
                  <a:pt x="56310" y="83890"/>
                </a:lnTo>
                <a:lnTo>
                  <a:pt x="56370" y="83850"/>
                </a:lnTo>
                <a:lnTo>
                  <a:pt x="56460" y="83860"/>
                </a:lnTo>
                <a:lnTo>
                  <a:pt x="56530" y="83880"/>
                </a:lnTo>
                <a:lnTo>
                  <a:pt x="56580" y="83920"/>
                </a:lnTo>
                <a:lnTo>
                  <a:pt x="56600" y="83990"/>
                </a:lnTo>
                <a:lnTo>
                  <a:pt x="56600" y="84040"/>
                </a:lnTo>
                <a:lnTo>
                  <a:pt x="56590" y="84130"/>
                </a:lnTo>
                <a:lnTo>
                  <a:pt x="56570" y="84170"/>
                </a:lnTo>
                <a:lnTo>
                  <a:pt x="56550" y="84210"/>
                </a:lnTo>
                <a:lnTo>
                  <a:pt x="56510" y="84240"/>
                </a:lnTo>
                <a:lnTo>
                  <a:pt x="56490" y="84270"/>
                </a:lnTo>
                <a:lnTo>
                  <a:pt x="56480" y="84330"/>
                </a:lnTo>
                <a:close/>
                <a:moveTo>
                  <a:pt x="56340" y="83500"/>
                </a:moveTo>
                <a:lnTo>
                  <a:pt x="56330" y="83530"/>
                </a:lnTo>
                <a:lnTo>
                  <a:pt x="56260" y="83660"/>
                </a:lnTo>
                <a:lnTo>
                  <a:pt x="56220" y="83700"/>
                </a:lnTo>
                <a:lnTo>
                  <a:pt x="56170" y="83730"/>
                </a:lnTo>
                <a:lnTo>
                  <a:pt x="56130" y="83750"/>
                </a:lnTo>
                <a:lnTo>
                  <a:pt x="56090" y="83760"/>
                </a:lnTo>
                <a:lnTo>
                  <a:pt x="56080" y="83780"/>
                </a:lnTo>
                <a:lnTo>
                  <a:pt x="56040" y="83950"/>
                </a:lnTo>
                <a:lnTo>
                  <a:pt x="56000" y="83870"/>
                </a:lnTo>
                <a:lnTo>
                  <a:pt x="55980" y="83850"/>
                </a:lnTo>
                <a:lnTo>
                  <a:pt x="55960" y="83780"/>
                </a:lnTo>
                <a:lnTo>
                  <a:pt x="55900" y="83770"/>
                </a:lnTo>
                <a:lnTo>
                  <a:pt x="55830" y="83780"/>
                </a:lnTo>
                <a:lnTo>
                  <a:pt x="55790" y="83760"/>
                </a:lnTo>
                <a:lnTo>
                  <a:pt x="55800" y="83690"/>
                </a:lnTo>
                <a:lnTo>
                  <a:pt x="55860" y="83640"/>
                </a:lnTo>
                <a:lnTo>
                  <a:pt x="55910" y="83600"/>
                </a:lnTo>
                <a:lnTo>
                  <a:pt x="55890" y="83530"/>
                </a:lnTo>
                <a:lnTo>
                  <a:pt x="55830" y="83580"/>
                </a:lnTo>
                <a:lnTo>
                  <a:pt x="55810" y="83600"/>
                </a:lnTo>
                <a:lnTo>
                  <a:pt x="55790" y="83630"/>
                </a:lnTo>
                <a:lnTo>
                  <a:pt x="55760" y="83630"/>
                </a:lnTo>
                <a:lnTo>
                  <a:pt x="55770" y="83500"/>
                </a:lnTo>
                <a:lnTo>
                  <a:pt x="55830" y="83440"/>
                </a:lnTo>
                <a:lnTo>
                  <a:pt x="55930" y="83410"/>
                </a:lnTo>
                <a:lnTo>
                  <a:pt x="56070" y="83330"/>
                </a:lnTo>
                <a:lnTo>
                  <a:pt x="56120" y="83330"/>
                </a:lnTo>
                <a:lnTo>
                  <a:pt x="56150" y="83340"/>
                </a:lnTo>
                <a:lnTo>
                  <a:pt x="56120" y="83390"/>
                </a:lnTo>
                <a:lnTo>
                  <a:pt x="56080" y="83430"/>
                </a:lnTo>
                <a:lnTo>
                  <a:pt x="56060" y="83460"/>
                </a:lnTo>
                <a:lnTo>
                  <a:pt x="56060" y="83490"/>
                </a:lnTo>
                <a:lnTo>
                  <a:pt x="56100" y="83530"/>
                </a:lnTo>
                <a:lnTo>
                  <a:pt x="56160" y="83520"/>
                </a:lnTo>
                <a:lnTo>
                  <a:pt x="56190" y="83520"/>
                </a:lnTo>
                <a:lnTo>
                  <a:pt x="56230" y="83530"/>
                </a:lnTo>
                <a:lnTo>
                  <a:pt x="56230" y="83480"/>
                </a:lnTo>
                <a:lnTo>
                  <a:pt x="56230" y="83430"/>
                </a:lnTo>
                <a:lnTo>
                  <a:pt x="56250" y="83390"/>
                </a:lnTo>
                <a:lnTo>
                  <a:pt x="56330" y="83350"/>
                </a:lnTo>
                <a:lnTo>
                  <a:pt x="56360" y="83290"/>
                </a:lnTo>
                <a:lnTo>
                  <a:pt x="56370" y="83240"/>
                </a:lnTo>
                <a:lnTo>
                  <a:pt x="56390" y="83210"/>
                </a:lnTo>
                <a:lnTo>
                  <a:pt x="56450" y="83230"/>
                </a:lnTo>
                <a:lnTo>
                  <a:pt x="56500" y="83320"/>
                </a:lnTo>
                <a:lnTo>
                  <a:pt x="56520" y="83420"/>
                </a:lnTo>
                <a:lnTo>
                  <a:pt x="56480" y="83500"/>
                </a:lnTo>
                <a:lnTo>
                  <a:pt x="56440" y="83530"/>
                </a:lnTo>
                <a:lnTo>
                  <a:pt x="56410" y="83520"/>
                </a:lnTo>
                <a:lnTo>
                  <a:pt x="56380" y="83510"/>
                </a:lnTo>
                <a:lnTo>
                  <a:pt x="56340" y="83500"/>
                </a:lnTo>
                <a:close/>
                <a:moveTo>
                  <a:pt x="58380" y="82890"/>
                </a:moveTo>
                <a:lnTo>
                  <a:pt x="58390" y="82970"/>
                </a:lnTo>
                <a:lnTo>
                  <a:pt x="58380" y="83230"/>
                </a:lnTo>
                <a:lnTo>
                  <a:pt x="58360" y="83290"/>
                </a:lnTo>
                <a:lnTo>
                  <a:pt x="58300" y="83310"/>
                </a:lnTo>
                <a:lnTo>
                  <a:pt x="58240" y="83290"/>
                </a:lnTo>
                <a:lnTo>
                  <a:pt x="58200" y="83220"/>
                </a:lnTo>
                <a:lnTo>
                  <a:pt x="58270" y="82900"/>
                </a:lnTo>
                <a:lnTo>
                  <a:pt x="58320" y="82810"/>
                </a:lnTo>
                <a:lnTo>
                  <a:pt x="58380" y="82890"/>
                </a:lnTo>
                <a:close/>
                <a:moveTo>
                  <a:pt x="57200" y="82560"/>
                </a:moveTo>
                <a:lnTo>
                  <a:pt x="57210" y="82530"/>
                </a:lnTo>
                <a:lnTo>
                  <a:pt x="57240" y="82550"/>
                </a:lnTo>
                <a:lnTo>
                  <a:pt x="57260" y="82590"/>
                </a:lnTo>
                <a:lnTo>
                  <a:pt x="57260" y="82610"/>
                </a:lnTo>
                <a:lnTo>
                  <a:pt x="57360" y="82750"/>
                </a:lnTo>
                <a:lnTo>
                  <a:pt x="57330" y="82850"/>
                </a:lnTo>
                <a:lnTo>
                  <a:pt x="57230" y="82890"/>
                </a:lnTo>
                <a:lnTo>
                  <a:pt x="57120" y="82840"/>
                </a:lnTo>
                <a:lnTo>
                  <a:pt x="57090" y="82790"/>
                </a:lnTo>
                <a:lnTo>
                  <a:pt x="57090" y="82740"/>
                </a:lnTo>
                <a:lnTo>
                  <a:pt x="57100" y="82620"/>
                </a:lnTo>
                <a:lnTo>
                  <a:pt x="57120" y="82610"/>
                </a:lnTo>
                <a:lnTo>
                  <a:pt x="57150" y="82600"/>
                </a:lnTo>
                <a:lnTo>
                  <a:pt x="57180" y="82590"/>
                </a:lnTo>
                <a:lnTo>
                  <a:pt x="57200" y="82560"/>
                </a:lnTo>
                <a:close/>
                <a:moveTo>
                  <a:pt x="55230" y="82460"/>
                </a:moveTo>
                <a:lnTo>
                  <a:pt x="55250" y="82450"/>
                </a:lnTo>
                <a:lnTo>
                  <a:pt x="55290" y="82430"/>
                </a:lnTo>
                <a:lnTo>
                  <a:pt x="55340" y="82410"/>
                </a:lnTo>
                <a:lnTo>
                  <a:pt x="55360" y="82430"/>
                </a:lnTo>
                <a:lnTo>
                  <a:pt x="55370" y="82510"/>
                </a:lnTo>
                <a:lnTo>
                  <a:pt x="55400" y="82550"/>
                </a:lnTo>
                <a:lnTo>
                  <a:pt x="55410" y="82590"/>
                </a:lnTo>
                <a:lnTo>
                  <a:pt x="55360" y="82700"/>
                </a:lnTo>
                <a:lnTo>
                  <a:pt x="55350" y="82680"/>
                </a:lnTo>
                <a:lnTo>
                  <a:pt x="55350" y="82660"/>
                </a:lnTo>
                <a:lnTo>
                  <a:pt x="55330" y="82650"/>
                </a:lnTo>
                <a:lnTo>
                  <a:pt x="55320" y="82640"/>
                </a:lnTo>
                <a:lnTo>
                  <a:pt x="55310" y="82610"/>
                </a:lnTo>
                <a:lnTo>
                  <a:pt x="55310" y="82600"/>
                </a:lnTo>
                <a:lnTo>
                  <a:pt x="55290" y="82600"/>
                </a:lnTo>
                <a:lnTo>
                  <a:pt x="55260" y="82610"/>
                </a:lnTo>
                <a:lnTo>
                  <a:pt x="55260" y="82570"/>
                </a:lnTo>
                <a:lnTo>
                  <a:pt x="55280" y="82540"/>
                </a:lnTo>
                <a:lnTo>
                  <a:pt x="55270" y="82530"/>
                </a:lnTo>
                <a:lnTo>
                  <a:pt x="55250" y="82510"/>
                </a:lnTo>
                <a:lnTo>
                  <a:pt x="55230" y="82460"/>
                </a:lnTo>
                <a:close/>
                <a:moveTo>
                  <a:pt x="58160" y="82480"/>
                </a:moveTo>
                <a:lnTo>
                  <a:pt x="58180" y="82610"/>
                </a:lnTo>
                <a:lnTo>
                  <a:pt x="58180" y="82790"/>
                </a:lnTo>
                <a:lnTo>
                  <a:pt x="58160" y="82960"/>
                </a:lnTo>
                <a:lnTo>
                  <a:pt x="58120" y="83070"/>
                </a:lnTo>
                <a:lnTo>
                  <a:pt x="57820" y="83520"/>
                </a:lnTo>
                <a:lnTo>
                  <a:pt x="57630" y="83680"/>
                </a:lnTo>
                <a:lnTo>
                  <a:pt x="57420" y="83630"/>
                </a:lnTo>
                <a:lnTo>
                  <a:pt x="57460" y="83530"/>
                </a:lnTo>
                <a:lnTo>
                  <a:pt x="57480" y="83500"/>
                </a:lnTo>
                <a:lnTo>
                  <a:pt x="57490" y="83400"/>
                </a:lnTo>
                <a:lnTo>
                  <a:pt x="57560" y="83210"/>
                </a:lnTo>
                <a:lnTo>
                  <a:pt x="57570" y="83100"/>
                </a:lnTo>
                <a:lnTo>
                  <a:pt x="57560" y="83060"/>
                </a:lnTo>
                <a:lnTo>
                  <a:pt x="57520" y="82990"/>
                </a:lnTo>
                <a:lnTo>
                  <a:pt x="57500" y="82930"/>
                </a:lnTo>
                <a:lnTo>
                  <a:pt x="57480" y="82920"/>
                </a:lnTo>
                <a:lnTo>
                  <a:pt x="57480" y="82890"/>
                </a:lnTo>
                <a:lnTo>
                  <a:pt x="57500" y="82870"/>
                </a:lnTo>
                <a:lnTo>
                  <a:pt x="57530" y="82840"/>
                </a:lnTo>
                <a:lnTo>
                  <a:pt x="57560" y="82810"/>
                </a:lnTo>
                <a:lnTo>
                  <a:pt x="57560" y="82780"/>
                </a:lnTo>
                <a:lnTo>
                  <a:pt x="57470" y="82620"/>
                </a:lnTo>
                <a:lnTo>
                  <a:pt x="57420" y="82410"/>
                </a:lnTo>
                <a:lnTo>
                  <a:pt x="57420" y="82190"/>
                </a:lnTo>
                <a:lnTo>
                  <a:pt x="57480" y="82000"/>
                </a:lnTo>
                <a:lnTo>
                  <a:pt x="57560" y="82070"/>
                </a:lnTo>
                <a:lnTo>
                  <a:pt x="57800" y="82140"/>
                </a:lnTo>
                <a:lnTo>
                  <a:pt x="57890" y="82220"/>
                </a:lnTo>
                <a:lnTo>
                  <a:pt x="57890" y="82270"/>
                </a:lnTo>
                <a:lnTo>
                  <a:pt x="57850" y="82460"/>
                </a:lnTo>
                <a:lnTo>
                  <a:pt x="57870" y="82540"/>
                </a:lnTo>
                <a:lnTo>
                  <a:pt x="57980" y="82730"/>
                </a:lnTo>
                <a:lnTo>
                  <a:pt x="58000" y="82610"/>
                </a:lnTo>
                <a:lnTo>
                  <a:pt x="58040" y="82460"/>
                </a:lnTo>
                <a:lnTo>
                  <a:pt x="58090" y="82390"/>
                </a:lnTo>
                <a:lnTo>
                  <a:pt x="58160" y="82480"/>
                </a:lnTo>
                <a:close/>
                <a:moveTo>
                  <a:pt x="57390" y="80140"/>
                </a:moveTo>
                <a:lnTo>
                  <a:pt x="57420" y="80150"/>
                </a:lnTo>
                <a:lnTo>
                  <a:pt x="57450" y="80120"/>
                </a:lnTo>
                <a:lnTo>
                  <a:pt x="57490" y="80110"/>
                </a:lnTo>
                <a:lnTo>
                  <a:pt x="57540" y="80140"/>
                </a:lnTo>
                <a:lnTo>
                  <a:pt x="57570" y="80190"/>
                </a:lnTo>
                <a:lnTo>
                  <a:pt x="57560" y="80220"/>
                </a:lnTo>
                <a:lnTo>
                  <a:pt x="57510" y="80270"/>
                </a:lnTo>
                <a:lnTo>
                  <a:pt x="57480" y="80310"/>
                </a:lnTo>
                <a:lnTo>
                  <a:pt x="57460" y="80330"/>
                </a:lnTo>
                <a:lnTo>
                  <a:pt x="57440" y="80350"/>
                </a:lnTo>
                <a:lnTo>
                  <a:pt x="57420" y="80400"/>
                </a:lnTo>
                <a:lnTo>
                  <a:pt x="57410" y="80440"/>
                </a:lnTo>
                <a:lnTo>
                  <a:pt x="57420" y="80590"/>
                </a:lnTo>
                <a:lnTo>
                  <a:pt x="57470" y="80790"/>
                </a:lnTo>
                <a:lnTo>
                  <a:pt x="57470" y="80880"/>
                </a:lnTo>
                <a:lnTo>
                  <a:pt x="57420" y="80940"/>
                </a:lnTo>
                <a:lnTo>
                  <a:pt x="57410" y="80850"/>
                </a:lnTo>
                <a:lnTo>
                  <a:pt x="57350" y="80740"/>
                </a:lnTo>
                <a:lnTo>
                  <a:pt x="57350" y="80650"/>
                </a:lnTo>
                <a:lnTo>
                  <a:pt x="57320" y="80560"/>
                </a:lnTo>
                <a:lnTo>
                  <a:pt x="57260" y="80270"/>
                </a:lnTo>
                <a:lnTo>
                  <a:pt x="57160" y="79980"/>
                </a:lnTo>
                <a:lnTo>
                  <a:pt x="57140" y="79880"/>
                </a:lnTo>
                <a:lnTo>
                  <a:pt x="57130" y="79790"/>
                </a:lnTo>
                <a:lnTo>
                  <a:pt x="57140" y="79580"/>
                </a:lnTo>
                <a:lnTo>
                  <a:pt x="57170" y="79530"/>
                </a:lnTo>
                <a:lnTo>
                  <a:pt x="57230" y="79530"/>
                </a:lnTo>
                <a:lnTo>
                  <a:pt x="57260" y="79610"/>
                </a:lnTo>
                <a:lnTo>
                  <a:pt x="57360" y="80070"/>
                </a:lnTo>
                <a:lnTo>
                  <a:pt x="57390" y="80140"/>
                </a:lnTo>
                <a:close/>
                <a:moveTo>
                  <a:pt x="55730" y="76510"/>
                </a:moveTo>
                <a:lnTo>
                  <a:pt x="55760" y="76550"/>
                </a:lnTo>
                <a:lnTo>
                  <a:pt x="55730" y="76600"/>
                </a:lnTo>
                <a:lnTo>
                  <a:pt x="55710" y="76690"/>
                </a:lnTo>
                <a:lnTo>
                  <a:pt x="55700" y="76870"/>
                </a:lnTo>
                <a:lnTo>
                  <a:pt x="55660" y="76870"/>
                </a:lnTo>
                <a:lnTo>
                  <a:pt x="55650" y="76790"/>
                </a:lnTo>
                <a:lnTo>
                  <a:pt x="55650" y="76660"/>
                </a:lnTo>
                <a:lnTo>
                  <a:pt x="55670" y="76540"/>
                </a:lnTo>
                <a:lnTo>
                  <a:pt x="55730" y="76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