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Myanmar • State Map | Fully Editable Vector Shape</a:t>
            </a:r>
          </a:p>
        </p:txBody>
      </p:sp>
      <p:sp>
        <p:nvSpPr>
          <p:cNvPr id="101" name="S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000" y="26880"/>
                </a:moveTo>
                <a:lnTo>
                  <a:pt x="50100" y="27000"/>
                </a:lnTo>
                <a:lnTo>
                  <a:pt x="50110" y="27240"/>
                </a:lnTo>
                <a:lnTo>
                  <a:pt x="50160" y="27330"/>
                </a:lnTo>
                <a:lnTo>
                  <a:pt x="50250" y="27450"/>
                </a:lnTo>
                <a:lnTo>
                  <a:pt x="50590" y="27690"/>
                </a:lnTo>
                <a:lnTo>
                  <a:pt x="50670" y="27740"/>
                </a:lnTo>
                <a:lnTo>
                  <a:pt x="50720" y="27760"/>
                </a:lnTo>
                <a:lnTo>
                  <a:pt x="50770" y="27760"/>
                </a:lnTo>
                <a:lnTo>
                  <a:pt x="50810" y="27740"/>
                </a:lnTo>
                <a:lnTo>
                  <a:pt x="50830" y="27700"/>
                </a:lnTo>
                <a:lnTo>
                  <a:pt x="50880" y="27660"/>
                </a:lnTo>
                <a:lnTo>
                  <a:pt x="50930" y="27640"/>
                </a:lnTo>
                <a:lnTo>
                  <a:pt x="50960" y="27640"/>
                </a:lnTo>
                <a:lnTo>
                  <a:pt x="50990" y="27660"/>
                </a:lnTo>
                <a:lnTo>
                  <a:pt x="51020" y="27720"/>
                </a:lnTo>
                <a:lnTo>
                  <a:pt x="51050" y="27840"/>
                </a:lnTo>
                <a:lnTo>
                  <a:pt x="51080" y="27950"/>
                </a:lnTo>
                <a:lnTo>
                  <a:pt x="51100" y="28060"/>
                </a:lnTo>
                <a:lnTo>
                  <a:pt x="51100" y="28220"/>
                </a:lnTo>
                <a:lnTo>
                  <a:pt x="51050" y="28370"/>
                </a:lnTo>
                <a:lnTo>
                  <a:pt x="51000" y="28470"/>
                </a:lnTo>
                <a:lnTo>
                  <a:pt x="50950" y="28520"/>
                </a:lnTo>
                <a:lnTo>
                  <a:pt x="50890" y="28560"/>
                </a:lnTo>
                <a:lnTo>
                  <a:pt x="50510" y="28700"/>
                </a:lnTo>
                <a:lnTo>
                  <a:pt x="50480" y="28720"/>
                </a:lnTo>
                <a:lnTo>
                  <a:pt x="50470" y="28740"/>
                </a:lnTo>
                <a:lnTo>
                  <a:pt x="50470" y="28770"/>
                </a:lnTo>
                <a:lnTo>
                  <a:pt x="50480" y="28800"/>
                </a:lnTo>
                <a:lnTo>
                  <a:pt x="50500" y="28830"/>
                </a:lnTo>
                <a:lnTo>
                  <a:pt x="50500" y="28840"/>
                </a:lnTo>
                <a:lnTo>
                  <a:pt x="50930" y="28970"/>
                </a:lnTo>
                <a:lnTo>
                  <a:pt x="50950" y="28970"/>
                </a:lnTo>
                <a:lnTo>
                  <a:pt x="51010" y="28950"/>
                </a:lnTo>
                <a:lnTo>
                  <a:pt x="51080" y="28950"/>
                </a:lnTo>
                <a:lnTo>
                  <a:pt x="51300" y="28990"/>
                </a:lnTo>
                <a:lnTo>
                  <a:pt x="51460" y="29040"/>
                </a:lnTo>
                <a:lnTo>
                  <a:pt x="51500" y="29080"/>
                </a:lnTo>
                <a:lnTo>
                  <a:pt x="51500" y="29100"/>
                </a:lnTo>
                <a:lnTo>
                  <a:pt x="51500" y="29210"/>
                </a:lnTo>
                <a:lnTo>
                  <a:pt x="51500" y="29240"/>
                </a:lnTo>
                <a:lnTo>
                  <a:pt x="51510" y="29290"/>
                </a:lnTo>
                <a:lnTo>
                  <a:pt x="51530" y="29320"/>
                </a:lnTo>
                <a:lnTo>
                  <a:pt x="51540" y="29330"/>
                </a:lnTo>
                <a:lnTo>
                  <a:pt x="51570" y="29350"/>
                </a:lnTo>
                <a:lnTo>
                  <a:pt x="51630" y="29360"/>
                </a:lnTo>
                <a:lnTo>
                  <a:pt x="51670" y="29360"/>
                </a:lnTo>
                <a:lnTo>
                  <a:pt x="51760" y="29350"/>
                </a:lnTo>
                <a:lnTo>
                  <a:pt x="51930" y="29350"/>
                </a:lnTo>
                <a:lnTo>
                  <a:pt x="52270" y="29200"/>
                </a:lnTo>
                <a:lnTo>
                  <a:pt x="52320" y="29190"/>
                </a:lnTo>
                <a:lnTo>
                  <a:pt x="52460" y="29190"/>
                </a:lnTo>
                <a:lnTo>
                  <a:pt x="52490" y="29190"/>
                </a:lnTo>
                <a:lnTo>
                  <a:pt x="52520" y="29180"/>
                </a:lnTo>
                <a:lnTo>
                  <a:pt x="52530" y="29180"/>
                </a:lnTo>
                <a:lnTo>
                  <a:pt x="52550" y="29170"/>
                </a:lnTo>
                <a:lnTo>
                  <a:pt x="52600" y="29110"/>
                </a:lnTo>
                <a:lnTo>
                  <a:pt x="52640" y="29080"/>
                </a:lnTo>
                <a:lnTo>
                  <a:pt x="52670" y="29070"/>
                </a:lnTo>
                <a:lnTo>
                  <a:pt x="52700" y="29060"/>
                </a:lnTo>
                <a:lnTo>
                  <a:pt x="52780" y="29040"/>
                </a:lnTo>
                <a:lnTo>
                  <a:pt x="52800" y="29040"/>
                </a:lnTo>
                <a:lnTo>
                  <a:pt x="52870" y="29060"/>
                </a:lnTo>
                <a:lnTo>
                  <a:pt x="52890" y="29060"/>
                </a:lnTo>
                <a:lnTo>
                  <a:pt x="52910" y="29040"/>
                </a:lnTo>
                <a:lnTo>
                  <a:pt x="52910" y="29030"/>
                </a:lnTo>
                <a:lnTo>
                  <a:pt x="52920" y="29010"/>
                </a:lnTo>
                <a:lnTo>
                  <a:pt x="52940" y="28990"/>
                </a:lnTo>
                <a:lnTo>
                  <a:pt x="52960" y="28960"/>
                </a:lnTo>
                <a:lnTo>
                  <a:pt x="52990" y="28960"/>
                </a:lnTo>
                <a:lnTo>
                  <a:pt x="53010" y="28960"/>
                </a:lnTo>
                <a:lnTo>
                  <a:pt x="53050" y="28980"/>
                </a:lnTo>
                <a:lnTo>
                  <a:pt x="53160" y="28860"/>
                </a:lnTo>
                <a:lnTo>
                  <a:pt x="53200" y="28830"/>
                </a:lnTo>
                <a:lnTo>
                  <a:pt x="53220" y="28830"/>
                </a:lnTo>
                <a:lnTo>
                  <a:pt x="53240" y="28840"/>
                </a:lnTo>
                <a:lnTo>
                  <a:pt x="53290" y="28850"/>
                </a:lnTo>
                <a:lnTo>
                  <a:pt x="53400" y="28830"/>
                </a:lnTo>
                <a:lnTo>
                  <a:pt x="53630" y="28660"/>
                </a:lnTo>
                <a:lnTo>
                  <a:pt x="53690" y="28640"/>
                </a:lnTo>
                <a:lnTo>
                  <a:pt x="54160" y="28550"/>
                </a:lnTo>
                <a:lnTo>
                  <a:pt x="54300" y="28500"/>
                </a:lnTo>
                <a:lnTo>
                  <a:pt x="54370" y="28460"/>
                </a:lnTo>
                <a:lnTo>
                  <a:pt x="54400" y="28420"/>
                </a:lnTo>
                <a:lnTo>
                  <a:pt x="54440" y="28330"/>
                </a:lnTo>
                <a:lnTo>
                  <a:pt x="54430" y="28240"/>
                </a:lnTo>
                <a:lnTo>
                  <a:pt x="54460" y="28230"/>
                </a:lnTo>
                <a:lnTo>
                  <a:pt x="54480" y="28250"/>
                </a:lnTo>
                <a:lnTo>
                  <a:pt x="54480" y="28240"/>
                </a:lnTo>
                <a:lnTo>
                  <a:pt x="54490" y="28230"/>
                </a:lnTo>
                <a:lnTo>
                  <a:pt x="54500" y="28240"/>
                </a:lnTo>
                <a:lnTo>
                  <a:pt x="54500" y="28250"/>
                </a:lnTo>
                <a:lnTo>
                  <a:pt x="54510" y="28290"/>
                </a:lnTo>
                <a:lnTo>
                  <a:pt x="54520" y="28310"/>
                </a:lnTo>
                <a:lnTo>
                  <a:pt x="54530" y="28300"/>
                </a:lnTo>
                <a:lnTo>
                  <a:pt x="54540" y="28270"/>
                </a:lnTo>
                <a:lnTo>
                  <a:pt x="54560" y="28260"/>
                </a:lnTo>
                <a:lnTo>
                  <a:pt x="54580" y="28280"/>
                </a:lnTo>
                <a:lnTo>
                  <a:pt x="54590" y="28250"/>
                </a:lnTo>
                <a:lnTo>
                  <a:pt x="54580" y="28230"/>
                </a:lnTo>
                <a:lnTo>
                  <a:pt x="54600" y="28180"/>
                </a:lnTo>
                <a:lnTo>
                  <a:pt x="54620" y="28170"/>
                </a:lnTo>
                <a:lnTo>
                  <a:pt x="54640" y="28180"/>
                </a:lnTo>
                <a:lnTo>
                  <a:pt x="54630" y="28210"/>
                </a:lnTo>
                <a:lnTo>
                  <a:pt x="54630" y="28220"/>
                </a:lnTo>
                <a:lnTo>
                  <a:pt x="54670" y="28240"/>
                </a:lnTo>
                <a:lnTo>
                  <a:pt x="54710" y="28240"/>
                </a:lnTo>
                <a:lnTo>
                  <a:pt x="54740" y="28230"/>
                </a:lnTo>
                <a:lnTo>
                  <a:pt x="54750" y="28210"/>
                </a:lnTo>
                <a:lnTo>
                  <a:pt x="54730" y="28200"/>
                </a:lnTo>
                <a:lnTo>
                  <a:pt x="54700" y="28200"/>
                </a:lnTo>
                <a:lnTo>
                  <a:pt x="54690" y="28180"/>
                </a:lnTo>
                <a:lnTo>
                  <a:pt x="54690" y="28170"/>
                </a:lnTo>
                <a:lnTo>
                  <a:pt x="54710" y="28160"/>
                </a:lnTo>
                <a:lnTo>
                  <a:pt x="54770" y="28170"/>
                </a:lnTo>
                <a:lnTo>
                  <a:pt x="54780" y="28150"/>
                </a:lnTo>
                <a:lnTo>
                  <a:pt x="54790" y="28130"/>
                </a:lnTo>
                <a:lnTo>
                  <a:pt x="54790" y="28110"/>
                </a:lnTo>
                <a:lnTo>
                  <a:pt x="54800" y="28090"/>
                </a:lnTo>
                <a:lnTo>
                  <a:pt x="54850" y="28070"/>
                </a:lnTo>
                <a:lnTo>
                  <a:pt x="54870" y="28070"/>
                </a:lnTo>
                <a:lnTo>
                  <a:pt x="54880" y="28080"/>
                </a:lnTo>
                <a:lnTo>
                  <a:pt x="54890" y="28060"/>
                </a:lnTo>
                <a:lnTo>
                  <a:pt x="54900" y="28050"/>
                </a:lnTo>
                <a:lnTo>
                  <a:pt x="54910" y="28030"/>
                </a:lnTo>
                <a:lnTo>
                  <a:pt x="54940" y="28030"/>
                </a:lnTo>
                <a:lnTo>
                  <a:pt x="54950" y="28030"/>
                </a:lnTo>
                <a:lnTo>
                  <a:pt x="54970" y="28030"/>
                </a:lnTo>
                <a:lnTo>
                  <a:pt x="54980" y="28020"/>
                </a:lnTo>
                <a:lnTo>
                  <a:pt x="54980" y="27970"/>
                </a:lnTo>
                <a:lnTo>
                  <a:pt x="54970" y="27930"/>
                </a:lnTo>
                <a:lnTo>
                  <a:pt x="54990" y="27910"/>
                </a:lnTo>
                <a:lnTo>
                  <a:pt x="55010" y="27900"/>
                </a:lnTo>
                <a:lnTo>
                  <a:pt x="55030" y="27900"/>
                </a:lnTo>
                <a:lnTo>
                  <a:pt x="55100" y="27870"/>
                </a:lnTo>
                <a:lnTo>
                  <a:pt x="55100" y="27840"/>
                </a:lnTo>
                <a:lnTo>
                  <a:pt x="55100" y="27820"/>
                </a:lnTo>
                <a:lnTo>
                  <a:pt x="55140" y="27820"/>
                </a:lnTo>
                <a:lnTo>
                  <a:pt x="55150" y="27820"/>
                </a:lnTo>
                <a:lnTo>
                  <a:pt x="55160" y="27820"/>
                </a:lnTo>
                <a:lnTo>
                  <a:pt x="55170" y="27810"/>
                </a:lnTo>
                <a:lnTo>
                  <a:pt x="55200" y="27800"/>
                </a:lnTo>
                <a:lnTo>
                  <a:pt x="55200" y="27810"/>
                </a:lnTo>
                <a:lnTo>
                  <a:pt x="55180" y="27820"/>
                </a:lnTo>
                <a:lnTo>
                  <a:pt x="55170" y="27830"/>
                </a:lnTo>
                <a:lnTo>
                  <a:pt x="55180" y="27860"/>
                </a:lnTo>
                <a:lnTo>
                  <a:pt x="55190" y="27860"/>
                </a:lnTo>
                <a:lnTo>
                  <a:pt x="55200" y="27850"/>
                </a:lnTo>
                <a:lnTo>
                  <a:pt x="55200" y="27830"/>
                </a:lnTo>
                <a:lnTo>
                  <a:pt x="55200" y="27820"/>
                </a:lnTo>
                <a:lnTo>
                  <a:pt x="55250" y="27800"/>
                </a:lnTo>
                <a:lnTo>
                  <a:pt x="55260" y="27780"/>
                </a:lnTo>
                <a:lnTo>
                  <a:pt x="55250" y="27760"/>
                </a:lnTo>
                <a:lnTo>
                  <a:pt x="55260" y="27750"/>
                </a:lnTo>
                <a:lnTo>
                  <a:pt x="55270" y="27760"/>
                </a:lnTo>
                <a:lnTo>
                  <a:pt x="55290" y="27780"/>
                </a:lnTo>
                <a:lnTo>
                  <a:pt x="55320" y="27770"/>
                </a:lnTo>
                <a:lnTo>
                  <a:pt x="55310" y="27710"/>
                </a:lnTo>
                <a:lnTo>
                  <a:pt x="55330" y="27710"/>
                </a:lnTo>
                <a:lnTo>
                  <a:pt x="55340" y="27730"/>
                </a:lnTo>
                <a:lnTo>
                  <a:pt x="55350" y="27720"/>
                </a:lnTo>
                <a:lnTo>
                  <a:pt x="55390" y="27680"/>
                </a:lnTo>
                <a:lnTo>
                  <a:pt x="55410" y="27680"/>
                </a:lnTo>
                <a:lnTo>
                  <a:pt x="55440" y="27710"/>
                </a:lnTo>
                <a:lnTo>
                  <a:pt x="55490" y="27710"/>
                </a:lnTo>
                <a:lnTo>
                  <a:pt x="55540" y="27710"/>
                </a:lnTo>
                <a:lnTo>
                  <a:pt x="55560" y="27700"/>
                </a:lnTo>
                <a:lnTo>
                  <a:pt x="55570" y="27690"/>
                </a:lnTo>
                <a:lnTo>
                  <a:pt x="55570" y="27670"/>
                </a:lnTo>
                <a:lnTo>
                  <a:pt x="55560" y="27670"/>
                </a:lnTo>
                <a:lnTo>
                  <a:pt x="55530" y="27660"/>
                </a:lnTo>
                <a:lnTo>
                  <a:pt x="55510" y="27610"/>
                </a:lnTo>
                <a:lnTo>
                  <a:pt x="55560" y="27560"/>
                </a:lnTo>
                <a:lnTo>
                  <a:pt x="55560" y="27530"/>
                </a:lnTo>
                <a:lnTo>
                  <a:pt x="55590" y="27500"/>
                </a:lnTo>
                <a:lnTo>
                  <a:pt x="55690" y="27470"/>
                </a:lnTo>
                <a:lnTo>
                  <a:pt x="55770" y="27490"/>
                </a:lnTo>
                <a:lnTo>
                  <a:pt x="55820" y="27460"/>
                </a:lnTo>
                <a:lnTo>
                  <a:pt x="55860" y="27450"/>
                </a:lnTo>
                <a:lnTo>
                  <a:pt x="55880" y="27430"/>
                </a:lnTo>
                <a:lnTo>
                  <a:pt x="55970" y="27420"/>
                </a:lnTo>
                <a:lnTo>
                  <a:pt x="55990" y="27390"/>
                </a:lnTo>
                <a:lnTo>
                  <a:pt x="56020" y="27350"/>
                </a:lnTo>
                <a:lnTo>
                  <a:pt x="56040" y="27330"/>
                </a:lnTo>
                <a:lnTo>
                  <a:pt x="56060" y="27330"/>
                </a:lnTo>
                <a:lnTo>
                  <a:pt x="56100" y="27320"/>
                </a:lnTo>
                <a:lnTo>
                  <a:pt x="56130" y="27300"/>
                </a:lnTo>
                <a:lnTo>
                  <a:pt x="56180" y="27250"/>
                </a:lnTo>
                <a:lnTo>
                  <a:pt x="56220" y="27220"/>
                </a:lnTo>
                <a:lnTo>
                  <a:pt x="56260" y="27210"/>
                </a:lnTo>
                <a:lnTo>
                  <a:pt x="56280" y="27220"/>
                </a:lnTo>
                <a:lnTo>
                  <a:pt x="56300" y="27190"/>
                </a:lnTo>
                <a:lnTo>
                  <a:pt x="56350" y="27180"/>
                </a:lnTo>
                <a:lnTo>
                  <a:pt x="56370" y="27180"/>
                </a:lnTo>
                <a:lnTo>
                  <a:pt x="56390" y="27200"/>
                </a:lnTo>
                <a:lnTo>
                  <a:pt x="56420" y="27170"/>
                </a:lnTo>
                <a:lnTo>
                  <a:pt x="56440" y="27150"/>
                </a:lnTo>
                <a:lnTo>
                  <a:pt x="56450" y="27150"/>
                </a:lnTo>
                <a:lnTo>
                  <a:pt x="56490" y="27150"/>
                </a:lnTo>
                <a:lnTo>
                  <a:pt x="56510" y="27140"/>
                </a:lnTo>
                <a:lnTo>
                  <a:pt x="56550" y="27110"/>
                </a:lnTo>
                <a:lnTo>
                  <a:pt x="56610" y="27120"/>
                </a:lnTo>
                <a:lnTo>
                  <a:pt x="56680" y="27110"/>
                </a:lnTo>
                <a:lnTo>
                  <a:pt x="56710" y="27110"/>
                </a:lnTo>
                <a:lnTo>
                  <a:pt x="56720" y="27100"/>
                </a:lnTo>
                <a:lnTo>
                  <a:pt x="56790" y="27080"/>
                </a:lnTo>
                <a:lnTo>
                  <a:pt x="56830" y="27090"/>
                </a:lnTo>
                <a:lnTo>
                  <a:pt x="56810" y="27080"/>
                </a:lnTo>
                <a:lnTo>
                  <a:pt x="56800" y="27060"/>
                </a:lnTo>
                <a:lnTo>
                  <a:pt x="56940" y="27080"/>
                </a:lnTo>
                <a:lnTo>
                  <a:pt x="56970" y="27070"/>
                </a:lnTo>
                <a:lnTo>
                  <a:pt x="56980" y="27040"/>
                </a:lnTo>
                <a:lnTo>
                  <a:pt x="57000" y="27030"/>
                </a:lnTo>
                <a:lnTo>
                  <a:pt x="57020" y="27030"/>
                </a:lnTo>
                <a:lnTo>
                  <a:pt x="57030" y="27010"/>
                </a:lnTo>
                <a:lnTo>
                  <a:pt x="57050" y="27010"/>
                </a:lnTo>
                <a:lnTo>
                  <a:pt x="57080" y="27010"/>
                </a:lnTo>
                <a:lnTo>
                  <a:pt x="57100" y="27020"/>
                </a:lnTo>
                <a:lnTo>
                  <a:pt x="57140" y="27030"/>
                </a:lnTo>
                <a:lnTo>
                  <a:pt x="57380" y="27090"/>
                </a:lnTo>
                <a:lnTo>
                  <a:pt x="57550" y="27090"/>
                </a:lnTo>
                <a:lnTo>
                  <a:pt x="57580" y="27080"/>
                </a:lnTo>
                <a:lnTo>
                  <a:pt x="57610" y="27090"/>
                </a:lnTo>
                <a:lnTo>
                  <a:pt x="57650" y="27060"/>
                </a:lnTo>
                <a:lnTo>
                  <a:pt x="57660" y="27070"/>
                </a:lnTo>
                <a:lnTo>
                  <a:pt x="57650" y="27090"/>
                </a:lnTo>
                <a:lnTo>
                  <a:pt x="57660" y="27100"/>
                </a:lnTo>
                <a:lnTo>
                  <a:pt x="57680" y="27090"/>
                </a:lnTo>
                <a:lnTo>
                  <a:pt x="57690" y="27070"/>
                </a:lnTo>
                <a:lnTo>
                  <a:pt x="57690" y="27040"/>
                </a:lnTo>
                <a:lnTo>
                  <a:pt x="57740" y="27010"/>
                </a:lnTo>
                <a:lnTo>
                  <a:pt x="57820" y="27010"/>
                </a:lnTo>
                <a:lnTo>
                  <a:pt x="57900" y="26980"/>
                </a:lnTo>
                <a:lnTo>
                  <a:pt x="57960" y="26980"/>
                </a:lnTo>
                <a:lnTo>
                  <a:pt x="57970" y="26970"/>
                </a:lnTo>
                <a:lnTo>
                  <a:pt x="58030" y="26970"/>
                </a:lnTo>
                <a:lnTo>
                  <a:pt x="58090" y="26960"/>
                </a:lnTo>
                <a:lnTo>
                  <a:pt x="58140" y="26950"/>
                </a:lnTo>
                <a:lnTo>
                  <a:pt x="58240" y="26960"/>
                </a:lnTo>
                <a:lnTo>
                  <a:pt x="58260" y="26960"/>
                </a:lnTo>
                <a:lnTo>
                  <a:pt x="58330" y="26980"/>
                </a:lnTo>
                <a:lnTo>
                  <a:pt x="58510" y="27120"/>
                </a:lnTo>
                <a:lnTo>
                  <a:pt x="58640" y="27180"/>
                </a:lnTo>
                <a:lnTo>
                  <a:pt x="58710" y="27210"/>
                </a:lnTo>
                <a:lnTo>
                  <a:pt x="58760" y="27170"/>
                </a:lnTo>
                <a:lnTo>
                  <a:pt x="58830" y="27150"/>
                </a:lnTo>
                <a:lnTo>
                  <a:pt x="58960" y="27090"/>
                </a:lnTo>
                <a:lnTo>
                  <a:pt x="59080" y="27060"/>
                </a:lnTo>
                <a:lnTo>
                  <a:pt x="59090" y="27070"/>
                </a:lnTo>
                <a:lnTo>
                  <a:pt x="59140" y="27080"/>
                </a:lnTo>
                <a:lnTo>
                  <a:pt x="59190" y="27050"/>
                </a:lnTo>
                <a:lnTo>
                  <a:pt x="59210" y="27050"/>
                </a:lnTo>
                <a:lnTo>
                  <a:pt x="59240" y="27020"/>
                </a:lnTo>
                <a:lnTo>
                  <a:pt x="59250" y="27010"/>
                </a:lnTo>
                <a:lnTo>
                  <a:pt x="59300" y="26980"/>
                </a:lnTo>
                <a:lnTo>
                  <a:pt x="59770" y="26940"/>
                </a:lnTo>
                <a:lnTo>
                  <a:pt x="59940" y="26890"/>
                </a:lnTo>
                <a:lnTo>
                  <a:pt x="59960" y="26870"/>
                </a:lnTo>
                <a:lnTo>
                  <a:pt x="59990" y="26870"/>
                </a:lnTo>
                <a:lnTo>
                  <a:pt x="60020" y="27020"/>
                </a:lnTo>
                <a:lnTo>
                  <a:pt x="59940" y="27170"/>
                </a:lnTo>
                <a:lnTo>
                  <a:pt x="59530" y="27450"/>
                </a:lnTo>
                <a:lnTo>
                  <a:pt x="59310" y="27650"/>
                </a:lnTo>
                <a:lnTo>
                  <a:pt x="59230" y="27680"/>
                </a:lnTo>
                <a:lnTo>
                  <a:pt x="59140" y="27710"/>
                </a:lnTo>
                <a:lnTo>
                  <a:pt x="59060" y="27740"/>
                </a:lnTo>
                <a:lnTo>
                  <a:pt x="59040" y="27780"/>
                </a:lnTo>
                <a:lnTo>
                  <a:pt x="59070" y="27820"/>
                </a:lnTo>
                <a:lnTo>
                  <a:pt x="59110" y="27900"/>
                </a:lnTo>
                <a:lnTo>
                  <a:pt x="59110" y="27950"/>
                </a:lnTo>
                <a:lnTo>
                  <a:pt x="59070" y="28070"/>
                </a:lnTo>
                <a:lnTo>
                  <a:pt x="59070" y="28130"/>
                </a:lnTo>
                <a:lnTo>
                  <a:pt x="59100" y="28500"/>
                </a:lnTo>
                <a:lnTo>
                  <a:pt x="59080" y="28540"/>
                </a:lnTo>
                <a:lnTo>
                  <a:pt x="59060" y="28570"/>
                </a:lnTo>
                <a:lnTo>
                  <a:pt x="59060" y="28600"/>
                </a:lnTo>
                <a:lnTo>
                  <a:pt x="59120" y="28650"/>
                </a:lnTo>
                <a:lnTo>
                  <a:pt x="59160" y="28660"/>
                </a:lnTo>
                <a:lnTo>
                  <a:pt x="59270" y="28660"/>
                </a:lnTo>
                <a:lnTo>
                  <a:pt x="59400" y="28710"/>
                </a:lnTo>
                <a:lnTo>
                  <a:pt x="59580" y="28740"/>
                </a:lnTo>
                <a:lnTo>
                  <a:pt x="59650" y="28790"/>
                </a:lnTo>
                <a:lnTo>
                  <a:pt x="59680" y="28870"/>
                </a:lnTo>
                <a:lnTo>
                  <a:pt x="59690" y="29120"/>
                </a:lnTo>
                <a:lnTo>
                  <a:pt x="59720" y="29200"/>
                </a:lnTo>
                <a:lnTo>
                  <a:pt x="59910" y="29510"/>
                </a:lnTo>
                <a:lnTo>
                  <a:pt x="59940" y="29530"/>
                </a:lnTo>
                <a:lnTo>
                  <a:pt x="59950" y="29560"/>
                </a:lnTo>
                <a:lnTo>
                  <a:pt x="59910" y="29630"/>
                </a:lnTo>
                <a:lnTo>
                  <a:pt x="59880" y="29660"/>
                </a:lnTo>
                <a:lnTo>
                  <a:pt x="59670" y="29790"/>
                </a:lnTo>
                <a:lnTo>
                  <a:pt x="59610" y="29840"/>
                </a:lnTo>
                <a:lnTo>
                  <a:pt x="59600" y="29910"/>
                </a:lnTo>
                <a:lnTo>
                  <a:pt x="59680" y="30170"/>
                </a:lnTo>
                <a:lnTo>
                  <a:pt x="59730" y="30210"/>
                </a:lnTo>
                <a:lnTo>
                  <a:pt x="59820" y="30180"/>
                </a:lnTo>
                <a:lnTo>
                  <a:pt x="59850" y="30180"/>
                </a:lnTo>
                <a:lnTo>
                  <a:pt x="59850" y="30190"/>
                </a:lnTo>
                <a:lnTo>
                  <a:pt x="59890" y="30170"/>
                </a:lnTo>
                <a:lnTo>
                  <a:pt x="59910" y="30170"/>
                </a:lnTo>
                <a:lnTo>
                  <a:pt x="59980" y="30240"/>
                </a:lnTo>
                <a:lnTo>
                  <a:pt x="60030" y="30340"/>
                </a:lnTo>
                <a:lnTo>
                  <a:pt x="60090" y="30540"/>
                </a:lnTo>
                <a:lnTo>
                  <a:pt x="60100" y="30640"/>
                </a:lnTo>
                <a:lnTo>
                  <a:pt x="60100" y="30730"/>
                </a:lnTo>
                <a:lnTo>
                  <a:pt x="60060" y="30820"/>
                </a:lnTo>
                <a:lnTo>
                  <a:pt x="60020" y="30850"/>
                </a:lnTo>
                <a:lnTo>
                  <a:pt x="59970" y="30870"/>
                </a:lnTo>
                <a:lnTo>
                  <a:pt x="59930" y="30900"/>
                </a:lnTo>
                <a:lnTo>
                  <a:pt x="59930" y="30950"/>
                </a:lnTo>
                <a:lnTo>
                  <a:pt x="59960" y="30960"/>
                </a:lnTo>
                <a:lnTo>
                  <a:pt x="60120" y="30950"/>
                </a:lnTo>
                <a:lnTo>
                  <a:pt x="60190" y="31080"/>
                </a:lnTo>
                <a:lnTo>
                  <a:pt x="59960" y="31500"/>
                </a:lnTo>
                <a:lnTo>
                  <a:pt x="59950" y="31670"/>
                </a:lnTo>
                <a:lnTo>
                  <a:pt x="60290" y="31700"/>
                </a:lnTo>
                <a:lnTo>
                  <a:pt x="60460" y="31750"/>
                </a:lnTo>
                <a:lnTo>
                  <a:pt x="60550" y="31760"/>
                </a:lnTo>
                <a:lnTo>
                  <a:pt x="60640" y="31750"/>
                </a:lnTo>
                <a:lnTo>
                  <a:pt x="60720" y="31760"/>
                </a:lnTo>
                <a:lnTo>
                  <a:pt x="60750" y="31830"/>
                </a:lnTo>
                <a:lnTo>
                  <a:pt x="60770" y="31930"/>
                </a:lnTo>
                <a:lnTo>
                  <a:pt x="60850" y="32010"/>
                </a:lnTo>
                <a:lnTo>
                  <a:pt x="60940" y="32050"/>
                </a:lnTo>
                <a:lnTo>
                  <a:pt x="61020" y="32050"/>
                </a:lnTo>
                <a:lnTo>
                  <a:pt x="61190" y="32030"/>
                </a:lnTo>
                <a:lnTo>
                  <a:pt x="61230" y="32040"/>
                </a:lnTo>
                <a:lnTo>
                  <a:pt x="61340" y="32070"/>
                </a:lnTo>
                <a:lnTo>
                  <a:pt x="61410" y="32080"/>
                </a:lnTo>
                <a:lnTo>
                  <a:pt x="61430" y="32080"/>
                </a:lnTo>
                <a:lnTo>
                  <a:pt x="61440" y="32090"/>
                </a:lnTo>
                <a:lnTo>
                  <a:pt x="61480" y="32080"/>
                </a:lnTo>
                <a:lnTo>
                  <a:pt x="61500" y="32100"/>
                </a:lnTo>
                <a:lnTo>
                  <a:pt x="61510" y="32190"/>
                </a:lnTo>
                <a:lnTo>
                  <a:pt x="61520" y="32220"/>
                </a:lnTo>
                <a:lnTo>
                  <a:pt x="61550" y="32250"/>
                </a:lnTo>
                <a:lnTo>
                  <a:pt x="61580" y="32270"/>
                </a:lnTo>
                <a:lnTo>
                  <a:pt x="61620" y="32270"/>
                </a:lnTo>
                <a:lnTo>
                  <a:pt x="61670" y="32250"/>
                </a:lnTo>
                <a:lnTo>
                  <a:pt x="61770" y="32160"/>
                </a:lnTo>
                <a:lnTo>
                  <a:pt x="61810" y="32140"/>
                </a:lnTo>
                <a:lnTo>
                  <a:pt x="61890" y="32120"/>
                </a:lnTo>
                <a:lnTo>
                  <a:pt x="61940" y="32080"/>
                </a:lnTo>
                <a:lnTo>
                  <a:pt x="61950" y="32040"/>
                </a:lnTo>
                <a:lnTo>
                  <a:pt x="61970" y="32050"/>
                </a:lnTo>
                <a:lnTo>
                  <a:pt x="61980" y="32050"/>
                </a:lnTo>
                <a:lnTo>
                  <a:pt x="61990" y="32040"/>
                </a:lnTo>
                <a:lnTo>
                  <a:pt x="62010" y="32030"/>
                </a:lnTo>
                <a:lnTo>
                  <a:pt x="62060" y="32010"/>
                </a:lnTo>
                <a:lnTo>
                  <a:pt x="62070" y="32000"/>
                </a:lnTo>
                <a:lnTo>
                  <a:pt x="62080" y="31980"/>
                </a:lnTo>
                <a:lnTo>
                  <a:pt x="62060" y="31960"/>
                </a:lnTo>
                <a:lnTo>
                  <a:pt x="62080" y="31930"/>
                </a:lnTo>
                <a:lnTo>
                  <a:pt x="62080" y="31920"/>
                </a:lnTo>
                <a:lnTo>
                  <a:pt x="62120" y="31910"/>
                </a:lnTo>
                <a:lnTo>
                  <a:pt x="62190" y="31970"/>
                </a:lnTo>
                <a:lnTo>
                  <a:pt x="62330" y="32150"/>
                </a:lnTo>
                <a:lnTo>
                  <a:pt x="62430" y="32220"/>
                </a:lnTo>
                <a:lnTo>
                  <a:pt x="62770" y="32230"/>
                </a:lnTo>
                <a:lnTo>
                  <a:pt x="62840" y="32270"/>
                </a:lnTo>
                <a:lnTo>
                  <a:pt x="62850" y="32340"/>
                </a:lnTo>
                <a:lnTo>
                  <a:pt x="62840" y="32420"/>
                </a:lnTo>
                <a:lnTo>
                  <a:pt x="62830" y="32500"/>
                </a:lnTo>
                <a:lnTo>
                  <a:pt x="62870" y="32580"/>
                </a:lnTo>
                <a:lnTo>
                  <a:pt x="63030" y="32810"/>
                </a:lnTo>
                <a:lnTo>
                  <a:pt x="63050" y="32920"/>
                </a:lnTo>
                <a:lnTo>
                  <a:pt x="62940" y="33010"/>
                </a:lnTo>
                <a:lnTo>
                  <a:pt x="62880" y="33000"/>
                </a:lnTo>
                <a:lnTo>
                  <a:pt x="62850" y="32990"/>
                </a:lnTo>
                <a:lnTo>
                  <a:pt x="62810" y="32970"/>
                </a:lnTo>
                <a:lnTo>
                  <a:pt x="62800" y="32940"/>
                </a:lnTo>
                <a:lnTo>
                  <a:pt x="62750" y="32910"/>
                </a:lnTo>
                <a:lnTo>
                  <a:pt x="62710" y="32940"/>
                </a:lnTo>
                <a:lnTo>
                  <a:pt x="62710" y="32950"/>
                </a:lnTo>
                <a:lnTo>
                  <a:pt x="62550" y="32870"/>
                </a:lnTo>
                <a:lnTo>
                  <a:pt x="62480" y="32900"/>
                </a:lnTo>
                <a:lnTo>
                  <a:pt x="62470" y="32960"/>
                </a:lnTo>
                <a:lnTo>
                  <a:pt x="62500" y="33180"/>
                </a:lnTo>
                <a:lnTo>
                  <a:pt x="62480" y="33260"/>
                </a:lnTo>
                <a:lnTo>
                  <a:pt x="62430" y="33340"/>
                </a:lnTo>
                <a:lnTo>
                  <a:pt x="62320" y="33480"/>
                </a:lnTo>
                <a:lnTo>
                  <a:pt x="62230" y="33670"/>
                </a:lnTo>
                <a:lnTo>
                  <a:pt x="62190" y="33700"/>
                </a:lnTo>
                <a:lnTo>
                  <a:pt x="62140" y="33720"/>
                </a:lnTo>
                <a:lnTo>
                  <a:pt x="62090" y="33740"/>
                </a:lnTo>
                <a:lnTo>
                  <a:pt x="62040" y="33770"/>
                </a:lnTo>
                <a:lnTo>
                  <a:pt x="62000" y="33820"/>
                </a:lnTo>
                <a:lnTo>
                  <a:pt x="62000" y="33940"/>
                </a:lnTo>
                <a:lnTo>
                  <a:pt x="62210" y="34490"/>
                </a:lnTo>
                <a:lnTo>
                  <a:pt x="62220" y="34600"/>
                </a:lnTo>
                <a:lnTo>
                  <a:pt x="62180" y="34760"/>
                </a:lnTo>
                <a:lnTo>
                  <a:pt x="62160" y="34860"/>
                </a:lnTo>
                <a:lnTo>
                  <a:pt x="62180" y="34910"/>
                </a:lnTo>
                <a:lnTo>
                  <a:pt x="62220" y="35000"/>
                </a:lnTo>
                <a:lnTo>
                  <a:pt x="62230" y="35050"/>
                </a:lnTo>
                <a:lnTo>
                  <a:pt x="62210" y="35110"/>
                </a:lnTo>
                <a:lnTo>
                  <a:pt x="62170" y="35160"/>
                </a:lnTo>
                <a:lnTo>
                  <a:pt x="61880" y="35460"/>
                </a:lnTo>
                <a:lnTo>
                  <a:pt x="61700" y="35550"/>
                </a:lnTo>
                <a:lnTo>
                  <a:pt x="61680" y="35620"/>
                </a:lnTo>
                <a:lnTo>
                  <a:pt x="61690" y="35650"/>
                </a:lnTo>
                <a:lnTo>
                  <a:pt x="61720" y="35690"/>
                </a:lnTo>
                <a:lnTo>
                  <a:pt x="61730" y="35750"/>
                </a:lnTo>
                <a:lnTo>
                  <a:pt x="61710" y="35810"/>
                </a:lnTo>
                <a:lnTo>
                  <a:pt x="61620" y="35910"/>
                </a:lnTo>
                <a:lnTo>
                  <a:pt x="61590" y="35960"/>
                </a:lnTo>
                <a:lnTo>
                  <a:pt x="61540" y="36200"/>
                </a:lnTo>
                <a:lnTo>
                  <a:pt x="61500" y="36280"/>
                </a:lnTo>
                <a:lnTo>
                  <a:pt x="61350" y="36480"/>
                </a:lnTo>
                <a:lnTo>
                  <a:pt x="61320" y="36580"/>
                </a:lnTo>
                <a:lnTo>
                  <a:pt x="61390" y="36660"/>
                </a:lnTo>
                <a:lnTo>
                  <a:pt x="61250" y="36730"/>
                </a:lnTo>
                <a:lnTo>
                  <a:pt x="61350" y="36840"/>
                </a:lnTo>
                <a:lnTo>
                  <a:pt x="61560" y="36940"/>
                </a:lnTo>
                <a:lnTo>
                  <a:pt x="61750" y="36980"/>
                </a:lnTo>
                <a:lnTo>
                  <a:pt x="62100" y="37020"/>
                </a:lnTo>
                <a:lnTo>
                  <a:pt x="62260" y="37000"/>
                </a:lnTo>
                <a:lnTo>
                  <a:pt x="62330" y="36970"/>
                </a:lnTo>
                <a:lnTo>
                  <a:pt x="62340" y="36980"/>
                </a:lnTo>
                <a:lnTo>
                  <a:pt x="62350" y="36980"/>
                </a:lnTo>
                <a:lnTo>
                  <a:pt x="62420" y="36970"/>
                </a:lnTo>
                <a:lnTo>
                  <a:pt x="62480" y="36970"/>
                </a:lnTo>
                <a:lnTo>
                  <a:pt x="62480" y="36950"/>
                </a:lnTo>
                <a:lnTo>
                  <a:pt x="62530" y="36950"/>
                </a:lnTo>
                <a:lnTo>
                  <a:pt x="62540" y="36950"/>
                </a:lnTo>
                <a:lnTo>
                  <a:pt x="62550" y="36970"/>
                </a:lnTo>
                <a:lnTo>
                  <a:pt x="62570" y="36970"/>
                </a:lnTo>
                <a:lnTo>
                  <a:pt x="62580" y="36940"/>
                </a:lnTo>
                <a:lnTo>
                  <a:pt x="62610" y="36930"/>
                </a:lnTo>
                <a:lnTo>
                  <a:pt x="62620" y="36930"/>
                </a:lnTo>
                <a:lnTo>
                  <a:pt x="62650" y="36920"/>
                </a:lnTo>
                <a:lnTo>
                  <a:pt x="62670" y="36910"/>
                </a:lnTo>
                <a:lnTo>
                  <a:pt x="62830" y="36980"/>
                </a:lnTo>
                <a:lnTo>
                  <a:pt x="62900" y="36980"/>
                </a:lnTo>
                <a:lnTo>
                  <a:pt x="63010" y="36970"/>
                </a:lnTo>
                <a:lnTo>
                  <a:pt x="63010" y="36980"/>
                </a:lnTo>
                <a:lnTo>
                  <a:pt x="63020" y="36970"/>
                </a:lnTo>
                <a:lnTo>
                  <a:pt x="63050" y="36960"/>
                </a:lnTo>
                <a:lnTo>
                  <a:pt x="63480" y="37070"/>
                </a:lnTo>
                <a:lnTo>
                  <a:pt x="63520" y="37100"/>
                </a:lnTo>
                <a:lnTo>
                  <a:pt x="63560" y="37130"/>
                </a:lnTo>
                <a:lnTo>
                  <a:pt x="63600" y="37220"/>
                </a:lnTo>
                <a:lnTo>
                  <a:pt x="63620" y="37250"/>
                </a:lnTo>
                <a:lnTo>
                  <a:pt x="63710" y="37300"/>
                </a:lnTo>
                <a:lnTo>
                  <a:pt x="63760" y="37260"/>
                </a:lnTo>
                <a:lnTo>
                  <a:pt x="63800" y="37190"/>
                </a:lnTo>
                <a:lnTo>
                  <a:pt x="63820" y="37180"/>
                </a:lnTo>
                <a:lnTo>
                  <a:pt x="63830" y="37200"/>
                </a:lnTo>
                <a:lnTo>
                  <a:pt x="63880" y="37250"/>
                </a:lnTo>
                <a:lnTo>
                  <a:pt x="63880" y="37240"/>
                </a:lnTo>
                <a:lnTo>
                  <a:pt x="63880" y="37210"/>
                </a:lnTo>
                <a:lnTo>
                  <a:pt x="63870" y="37190"/>
                </a:lnTo>
                <a:lnTo>
                  <a:pt x="63880" y="37160"/>
                </a:lnTo>
                <a:lnTo>
                  <a:pt x="63910" y="37150"/>
                </a:lnTo>
                <a:lnTo>
                  <a:pt x="63920" y="37150"/>
                </a:lnTo>
                <a:lnTo>
                  <a:pt x="63960" y="37160"/>
                </a:lnTo>
                <a:lnTo>
                  <a:pt x="64240" y="37300"/>
                </a:lnTo>
                <a:lnTo>
                  <a:pt x="64270" y="37340"/>
                </a:lnTo>
                <a:lnTo>
                  <a:pt x="64300" y="37370"/>
                </a:lnTo>
                <a:lnTo>
                  <a:pt x="64340" y="37400"/>
                </a:lnTo>
                <a:lnTo>
                  <a:pt x="64390" y="37390"/>
                </a:lnTo>
                <a:lnTo>
                  <a:pt x="64430" y="37350"/>
                </a:lnTo>
                <a:lnTo>
                  <a:pt x="64430" y="37270"/>
                </a:lnTo>
                <a:lnTo>
                  <a:pt x="64520" y="37350"/>
                </a:lnTo>
                <a:lnTo>
                  <a:pt x="64540" y="37350"/>
                </a:lnTo>
                <a:lnTo>
                  <a:pt x="64540" y="37320"/>
                </a:lnTo>
                <a:lnTo>
                  <a:pt x="64550" y="37300"/>
                </a:lnTo>
                <a:lnTo>
                  <a:pt x="64600" y="37300"/>
                </a:lnTo>
                <a:lnTo>
                  <a:pt x="64600" y="37280"/>
                </a:lnTo>
                <a:lnTo>
                  <a:pt x="64570" y="37270"/>
                </a:lnTo>
                <a:lnTo>
                  <a:pt x="64550" y="37260"/>
                </a:lnTo>
                <a:lnTo>
                  <a:pt x="64540" y="37240"/>
                </a:lnTo>
                <a:lnTo>
                  <a:pt x="64530" y="37210"/>
                </a:lnTo>
                <a:lnTo>
                  <a:pt x="64550" y="37200"/>
                </a:lnTo>
                <a:lnTo>
                  <a:pt x="64890" y="37260"/>
                </a:lnTo>
                <a:lnTo>
                  <a:pt x="64860" y="37330"/>
                </a:lnTo>
                <a:lnTo>
                  <a:pt x="64850" y="37400"/>
                </a:lnTo>
                <a:lnTo>
                  <a:pt x="64880" y="37460"/>
                </a:lnTo>
                <a:lnTo>
                  <a:pt x="64930" y="37510"/>
                </a:lnTo>
                <a:lnTo>
                  <a:pt x="65000" y="37670"/>
                </a:lnTo>
                <a:lnTo>
                  <a:pt x="64950" y="37860"/>
                </a:lnTo>
                <a:lnTo>
                  <a:pt x="64790" y="38210"/>
                </a:lnTo>
                <a:lnTo>
                  <a:pt x="64780" y="38330"/>
                </a:lnTo>
                <a:lnTo>
                  <a:pt x="64800" y="38410"/>
                </a:lnTo>
                <a:lnTo>
                  <a:pt x="64870" y="38580"/>
                </a:lnTo>
                <a:lnTo>
                  <a:pt x="64930" y="38860"/>
                </a:lnTo>
                <a:lnTo>
                  <a:pt x="64970" y="38940"/>
                </a:lnTo>
                <a:lnTo>
                  <a:pt x="65140" y="39030"/>
                </a:lnTo>
                <a:lnTo>
                  <a:pt x="65300" y="39030"/>
                </a:lnTo>
                <a:lnTo>
                  <a:pt x="65300" y="39070"/>
                </a:lnTo>
                <a:lnTo>
                  <a:pt x="65310" y="39080"/>
                </a:lnTo>
                <a:lnTo>
                  <a:pt x="65350" y="39070"/>
                </a:lnTo>
                <a:lnTo>
                  <a:pt x="65360" y="39110"/>
                </a:lnTo>
                <a:lnTo>
                  <a:pt x="65380" y="39120"/>
                </a:lnTo>
                <a:lnTo>
                  <a:pt x="65370" y="39090"/>
                </a:lnTo>
                <a:lnTo>
                  <a:pt x="65410" y="39050"/>
                </a:lnTo>
                <a:lnTo>
                  <a:pt x="65430" y="39030"/>
                </a:lnTo>
                <a:lnTo>
                  <a:pt x="65530" y="39040"/>
                </a:lnTo>
                <a:lnTo>
                  <a:pt x="65700" y="39090"/>
                </a:lnTo>
                <a:lnTo>
                  <a:pt x="65770" y="39150"/>
                </a:lnTo>
                <a:lnTo>
                  <a:pt x="65800" y="39180"/>
                </a:lnTo>
                <a:lnTo>
                  <a:pt x="65820" y="39210"/>
                </a:lnTo>
                <a:lnTo>
                  <a:pt x="65810" y="39250"/>
                </a:lnTo>
                <a:lnTo>
                  <a:pt x="65770" y="39270"/>
                </a:lnTo>
                <a:lnTo>
                  <a:pt x="65730" y="39280"/>
                </a:lnTo>
                <a:lnTo>
                  <a:pt x="65680" y="39310"/>
                </a:lnTo>
                <a:lnTo>
                  <a:pt x="65630" y="39370"/>
                </a:lnTo>
                <a:lnTo>
                  <a:pt x="65580" y="39460"/>
                </a:lnTo>
                <a:lnTo>
                  <a:pt x="65560" y="39540"/>
                </a:lnTo>
                <a:lnTo>
                  <a:pt x="65540" y="39610"/>
                </a:lnTo>
                <a:lnTo>
                  <a:pt x="65540" y="39690"/>
                </a:lnTo>
                <a:lnTo>
                  <a:pt x="65560" y="39800"/>
                </a:lnTo>
                <a:lnTo>
                  <a:pt x="65600" y="39900"/>
                </a:lnTo>
                <a:lnTo>
                  <a:pt x="65640" y="39960"/>
                </a:lnTo>
                <a:lnTo>
                  <a:pt x="65740" y="40030"/>
                </a:lnTo>
                <a:lnTo>
                  <a:pt x="65890" y="40250"/>
                </a:lnTo>
                <a:lnTo>
                  <a:pt x="66000" y="40290"/>
                </a:lnTo>
                <a:lnTo>
                  <a:pt x="66050" y="40270"/>
                </a:lnTo>
                <a:lnTo>
                  <a:pt x="66200" y="40150"/>
                </a:lnTo>
                <a:lnTo>
                  <a:pt x="66260" y="40110"/>
                </a:lnTo>
                <a:lnTo>
                  <a:pt x="66350" y="40080"/>
                </a:lnTo>
                <a:lnTo>
                  <a:pt x="66360" y="40080"/>
                </a:lnTo>
                <a:lnTo>
                  <a:pt x="66380" y="40080"/>
                </a:lnTo>
                <a:lnTo>
                  <a:pt x="66380" y="40070"/>
                </a:lnTo>
                <a:lnTo>
                  <a:pt x="66410" y="40060"/>
                </a:lnTo>
                <a:lnTo>
                  <a:pt x="66460" y="40030"/>
                </a:lnTo>
                <a:lnTo>
                  <a:pt x="66480" y="40040"/>
                </a:lnTo>
                <a:lnTo>
                  <a:pt x="66510" y="40040"/>
                </a:lnTo>
                <a:lnTo>
                  <a:pt x="66530" y="40010"/>
                </a:lnTo>
                <a:lnTo>
                  <a:pt x="66530" y="39990"/>
                </a:lnTo>
                <a:lnTo>
                  <a:pt x="66550" y="39980"/>
                </a:lnTo>
                <a:lnTo>
                  <a:pt x="66590" y="39970"/>
                </a:lnTo>
                <a:lnTo>
                  <a:pt x="66600" y="39950"/>
                </a:lnTo>
                <a:lnTo>
                  <a:pt x="66620" y="39930"/>
                </a:lnTo>
                <a:lnTo>
                  <a:pt x="66630" y="39920"/>
                </a:lnTo>
                <a:lnTo>
                  <a:pt x="66650" y="39900"/>
                </a:lnTo>
                <a:lnTo>
                  <a:pt x="66690" y="39850"/>
                </a:lnTo>
                <a:lnTo>
                  <a:pt x="66720" y="39800"/>
                </a:lnTo>
                <a:lnTo>
                  <a:pt x="66740" y="39790"/>
                </a:lnTo>
                <a:lnTo>
                  <a:pt x="66760" y="39790"/>
                </a:lnTo>
                <a:lnTo>
                  <a:pt x="66840" y="39800"/>
                </a:lnTo>
                <a:lnTo>
                  <a:pt x="66850" y="39790"/>
                </a:lnTo>
                <a:lnTo>
                  <a:pt x="66890" y="39800"/>
                </a:lnTo>
                <a:lnTo>
                  <a:pt x="66890" y="39810"/>
                </a:lnTo>
                <a:lnTo>
                  <a:pt x="66900" y="39800"/>
                </a:lnTo>
                <a:lnTo>
                  <a:pt x="66970" y="39850"/>
                </a:lnTo>
                <a:lnTo>
                  <a:pt x="67110" y="39960"/>
                </a:lnTo>
                <a:lnTo>
                  <a:pt x="67130" y="40050"/>
                </a:lnTo>
                <a:lnTo>
                  <a:pt x="67170" y="40120"/>
                </a:lnTo>
                <a:lnTo>
                  <a:pt x="67230" y="40160"/>
                </a:lnTo>
                <a:lnTo>
                  <a:pt x="67310" y="40150"/>
                </a:lnTo>
                <a:lnTo>
                  <a:pt x="67420" y="40130"/>
                </a:lnTo>
                <a:lnTo>
                  <a:pt x="67640" y="40170"/>
                </a:lnTo>
                <a:lnTo>
                  <a:pt x="67760" y="40160"/>
                </a:lnTo>
                <a:lnTo>
                  <a:pt x="67770" y="40180"/>
                </a:lnTo>
                <a:lnTo>
                  <a:pt x="67800" y="40170"/>
                </a:lnTo>
                <a:lnTo>
                  <a:pt x="67820" y="40170"/>
                </a:lnTo>
                <a:lnTo>
                  <a:pt x="67830" y="40150"/>
                </a:lnTo>
                <a:lnTo>
                  <a:pt x="67850" y="40130"/>
                </a:lnTo>
                <a:lnTo>
                  <a:pt x="67940" y="40110"/>
                </a:lnTo>
                <a:lnTo>
                  <a:pt x="67980" y="40090"/>
                </a:lnTo>
                <a:lnTo>
                  <a:pt x="68090" y="40040"/>
                </a:lnTo>
                <a:lnTo>
                  <a:pt x="68110" y="40020"/>
                </a:lnTo>
                <a:lnTo>
                  <a:pt x="68140" y="40030"/>
                </a:lnTo>
                <a:lnTo>
                  <a:pt x="68190" y="40040"/>
                </a:lnTo>
                <a:lnTo>
                  <a:pt x="68210" y="40030"/>
                </a:lnTo>
                <a:lnTo>
                  <a:pt x="68230" y="40020"/>
                </a:lnTo>
                <a:lnTo>
                  <a:pt x="68250" y="40000"/>
                </a:lnTo>
                <a:lnTo>
                  <a:pt x="68270" y="39920"/>
                </a:lnTo>
                <a:lnTo>
                  <a:pt x="68310" y="39890"/>
                </a:lnTo>
                <a:lnTo>
                  <a:pt x="68330" y="39880"/>
                </a:lnTo>
                <a:lnTo>
                  <a:pt x="68370" y="39870"/>
                </a:lnTo>
                <a:lnTo>
                  <a:pt x="68400" y="39890"/>
                </a:lnTo>
                <a:lnTo>
                  <a:pt x="68450" y="39880"/>
                </a:lnTo>
                <a:lnTo>
                  <a:pt x="68490" y="39830"/>
                </a:lnTo>
                <a:lnTo>
                  <a:pt x="68510" y="39790"/>
                </a:lnTo>
                <a:lnTo>
                  <a:pt x="68530" y="39770"/>
                </a:lnTo>
                <a:lnTo>
                  <a:pt x="68550" y="39710"/>
                </a:lnTo>
                <a:lnTo>
                  <a:pt x="68580" y="39680"/>
                </a:lnTo>
                <a:lnTo>
                  <a:pt x="68610" y="39650"/>
                </a:lnTo>
                <a:lnTo>
                  <a:pt x="68640" y="39640"/>
                </a:lnTo>
                <a:lnTo>
                  <a:pt x="68670" y="39590"/>
                </a:lnTo>
                <a:lnTo>
                  <a:pt x="68700" y="39600"/>
                </a:lnTo>
                <a:lnTo>
                  <a:pt x="68770" y="39590"/>
                </a:lnTo>
                <a:lnTo>
                  <a:pt x="68770" y="39540"/>
                </a:lnTo>
                <a:lnTo>
                  <a:pt x="68800" y="39480"/>
                </a:lnTo>
                <a:lnTo>
                  <a:pt x="68790" y="39470"/>
                </a:lnTo>
                <a:lnTo>
                  <a:pt x="68800" y="39430"/>
                </a:lnTo>
                <a:lnTo>
                  <a:pt x="68830" y="39400"/>
                </a:lnTo>
                <a:lnTo>
                  <a:pt x="68860" y="39360"/>
                </a:lnTo>
                <a:lnTo>
                  <a:pt x="68890" y="39320"/>
                </a:lnTo>
                <a:lnTo>
                  <a:pt x="68920" y="39300"/>
                </a:lnTo>
                <a:lnTo>
                  <a:pt x="68920" y="39290"/>
                </a:lnTo>
                <a:lnTo>
                  <a:pt x="68930" y="39290"/>
                </a:lnTo>
                <a:lnTo>
                  <a:pt x="68950" y="39270"/>
                </a:lnTo>
                <a:lnTo>
                  <a:pt x="69010" y="39270"/>
                </a:lnTo>
                <a:lnTo>
                  <a:pt x="69020" y="39230"/>
                </a:lnTo>
                <a:lnTo>
                  <a:pt x="69050" y="39180"/>
                </a:lnTo>
                <a:lnTo>
                  <a:pt x="69060" y="39170"/>
                </a:lnTo>
                <a:lnTo>
                  <a:pt x="69080" y="39150"/>
                </a:lnTo>
                <a:lnTo>
                  <a:pt x="69090" y="39120"/>
                </a:lnTo>
                <a:lnTo>
                  <a:pt x="69100" y="39100"/>
                </a:lnTo>
                <a:lnTo>
                  <a:pt x="69110" y="39090"/>
                </a:lnTo>
                <a:lnTo>
                  <a:pt x="69150" y="39070"/>
                </a:lnTo>
                <a:lnTo>
                  <a:pt x="69300" y="39030"/>
                </a:lnTo>
                <a:lnTo>
                  <a:pt x="69310" y="39030"/>
                </a:lnTo>
                <a:lnTo>
                  <a:pt x="69350" y="39010"/>
                </a:lnTo>
                <a:lnTo>
                  <a:pt x="69370" y="39010"/>
                </a:lnTo>
                <a:lnTo>
                  <a:pt x="69400" y="39000"/>
                </a:lnTo>
                <a:lnTo>
                  <a:pt x="69540" y="38960"/>
                </a:lnTo>
                <a:lnTo>
                  <a:pt x="69600" y="38960"/>
                </a:lnTo>
                <a:lnTo>
                  <a:pt x="69620" y="38940"/>
                </a:lnTo>
                <a:lnTo>
                  <a:pt x="69690" y="38940"/>
                </a:lnTo>
                <a:lnTo>
                  <a:pt x="69700" y="38920"/>
                </a:lnTo>
                <a:lnTo>
                  <a:pt x="69730" y="38910"/>
                </a:lnTo>
                <a:lnTo>
                  <a:pt x="69750" y="38920"/>
                </a:lnTo>
                <a:lnTo>
                  <a:pt x="69770" y="38910"/>
                </a:lnTo>
                <a:lnTo>
                  <a:pt x="69770" y="38890"/>
                </a:lnTo>
                <a:lnTo>
                  <a:pt x="69780" y="38870"/>
                </a:lnTo>
                <a:lnTo>
                  <a:pt x="69790" y="38850"/>
                </a:lnTo>
                <a:lnTo>
                  <a:pt x="69820" y="38840"/>
                </a:lnTo>
                <a:lnTo>
                  <a:pt x="69840" y="38830"/>
                </a:lnTo>
                <a:lnTo>
                  <a:pt x="69890" y="38800"/>
                </a:lnTo>
                <a:lnTo>
                  <a:pt x="69900" y="38760"/>
                </a:lnTo>
                <a:lnTo>
                  <a:pt x="69920" y="38750"/>
                </a:lnTo>
                <a:lnTo>
                  <a:pt x="69950" y="38730"/>
                </a:lnTo>
                <a:lnTo>
                  <a:pt x="69970" y="38700"/>
                </a:lnTo>
                <a:lnTo>
                  <a:pt x="70000" y="38680"/>
                </a:lnTo>
                <a:lnTo>
                  <a:pt x="70020" y="38660"/>
                </a:lnTo>
                <a:lnTo>
                  <a:pt x="70060" y="38640"/>
                </a:lnTo>
                <a:lnTo>
                  <a:pt x="70080" y="38630"/>
                </a:lnTo>
                <a:lnTo>
                  <a:pt x="70090" y="38630"/>
                </a:lnTo>
                <a:lnTo>
                  <a:pt x="70250" y="38670"/>
                </a:lnTo>
                <a:lnTo>
                  <a:pt x="70280" y="38740"/>
                </a:lnTo>
                <a:lnTo>
                  <a:pt x="70290" y="38980"/>
                </a:lnTo>
                <a:lnTo>
                  <a:pt x="70330" y="39040"/>
                </a:lnTo>
                <a:lnTo>
                  <a:pt x="70390" y="39070"/>
                </a:lnTo>
                <a:lnTo>
                  <a:pt x="70440" y="39160"/>
                </a:lnTo>
                <a:lnTo>
                  <a:pt x="70480" y="39270"/>
                </a:lnTo>
                <a:lnTo>
                  <a:pt x="70470" y="39340"/>
                </a:lnTo>
                <a:lnTo>
                  <a:pt x="70500" y="39390"/>
                </a:lnTo>
                <a:lnTo>
                  <a:pt x="70470" y="39450"/>
                </a:lnTo>
                <a:lnTo>
                  <a:pt x="70430" y="39520"/>
                </a:lnTo>
                <a:lnTo>
                  <a:pt x="70410" y="39610"/>
                </a:lnTo>
                <a:lnTo>
                  <a:pt x="70420" y="39630"/>
                </a:lnTo>
                <a:lnTo>
                  <a:pt x="70430" y="39680"/>
                </a:lnTo>
                <a:lnTo>
                  <a:pt x="70440" y="39770"/>
                </a:lnTo>
                <a:lnTo>
                  <a:pt x="70440" y="39780"/>
                </a:lnTo>
                <a:lnTo>
                  <a:pt x="70430" y="39820"/>
                </a:lnTo>
                <a:lnTo>
                  <a:pt x="70420" y="39840"/>
                </a:lnTo>
                <a:lnTo>
                  <a:pt x="70370" y="39870"/>
                </a:lnTo>
                <a:lnTo>
                  <a:pt x="70360" y="39880"/>
                </a:lnTo>
                <a:lnTo>
                  <a:pt x="70340" y="39890"/>
                </a:lnTo>
                <a:lnTo>
                  <a:pt x="70280" y="39940"/>
                </a:lnTo>
                <a:lnTo>
                  <a:pt x="70050" y="40130"/>
                </a:lnTo>
                <a:lnTo>
                  <a:pt x="69870" y="40280"/>
                </a:lnTo>
                <a:lnTo>
                  <a:pt x="69720" y="40400"/>
                </a:lnTo>
                <a:lnTo>
                  <a:pt x="69570" y="40480"/>
                </a:lnTo>
                <a:lnTo>
                  <a:pt x="69400" y="40570"/>
                </a:lnTo>
                <a:lnTo>
                  <a:pt x="69300" y="40630"/>
                </a:lnTo>
                <a:lnTo>
                  <a:pt x="69230" y="40650"/>
                </a:lnTo>
                <a:lnTo>
                  <a:pt x="69210" y="40670"/>
                </a:lnTo>
                <a:lnTo>
                  <a:pt x="69140" y="40750"/>
                </a:lnTo>
                <a:lnTo>
                  <a:pt x="69080" y="40810"/>
                </a:lnTo>
                <a:lnTo>
                  <a:pt x="69030" y="40850"/>
                </a:lnTo>
                <a:lnTo>
                  <a:pt x="68860" y="40920"/>
                </a:lnTo>
                <a:lnTo>
                  <a:pt x="68760" y="40930"/>
                </a:lnTo>
                <a:lnTo>
                  <a:pt x="68670" y="40900"/>
                </a:lnTo>
                <a:lnTo>
                  <a:pt x="68640" y="40870"/>
                </a:lnTo>
                <a:lnTo>
                  <a:pt x="68600" y="40860"/>
                </a:lnTo>
                <a:lnTo>
                  <a:pt x="68560" y="40850"/>
                </a:lnTo>
                <a:lnTo>
                  <a:pt x="68520" y="40850"/>
                </a:lnTo>
                <a:lnTo>
                  <a:pt x="68510" y="40850"/>
                </a:lnTo>
                <a:lnTo>
                  <a:pt x="68460" y="40860"/>
                </a:lnTo>
                <a:lnTo>
                  <a:pt x="68440" y="40900"/>
                </a:lnTo>
                <a:lnTo>
                  <a:pt x="68440" y="40960"/>
                </a:lnTo>
                <a:lnTo>
                  <a:pt x="68440" y="41010"/>
                </a:lnTo>
                <a:lnTo>
                  <a:pt x="68330" y="41460"/>
                </a:lnTo>
                <a:lnTo>
                  <a:pt x="68310" y="41540"/>
                </a:lnTo>
                <a:lnTo>
                  <a:pt x="68290" y="41610"/>
                </a:lnTo>
                <a:lnTo>
                  <a:pt x="68070" y="42020"/>
                </a:lnTo>
                <a:lnTo>
                  <a:pt x="68060" y="42040"/>
                </a:lnTo>
                <a:lnTo>
                  <a:pt x="68030" y="42090"/>
                </a:lnTo>
                <a:lnTo>
                  <a:pt x="68000" y="42120"/>
                </a:lnTo>
                <a:lnTo>
                  <a:pt x="67920" y="42170"/>
                </a:lnTo>
                <a:lnTo>
                  <a:pt x="67910" y="42170"/>
                </a:lnTo>
                <a:lnTo>
                  <a:pt x="67710" y="42210"/>
                </a:lnTo>
                <a:lnTo>
                  <a:pt x="67630" y="42250"/>
                </a:lnTo>
                <a:lnTo>
                  <a:pt x="67630" y="42260"/>
                </a:lnTo>
                <a:lnTo>
                  <a:pt x="67680" y="42390"/>
                </a:lnTo>
                <a:lnTo>
                  <a:pt x="67690" y="42420"/>
                </a:lnTo>
                <a:lnTo>
                  <a:pt x="67670" y="42460"/>
                </a:lnTo>
                <a:lnTo>
                  <a:pt x="67580" y="42510"/>
                </a:lnTo>
                <a:lnTo>
                  <a:pt x="67560" y="42540"/>
                </a:lnTo>
                <a:lnTo>
                  <a:pt x="67550" y="42640"/>
                </a:lnTo>
                <a:lnTo>
                  <a:pt x="67510" y="42840"/>
                </a:lnTo>
                <a:lnTo>
                  <a:pt x="67500" y="42940"/>
                </a:lnTo>
                <a:lnTo>
                  <a:pt x="67590" y="43000"/>
                </a:lnTo>
                <a:lnTo>
                  <a:pt x="67770" y="42970"/>
                </a:lnTo>
                <a:lnTo>
                  <a:pt x="67990" y="42930"/>
                </a:lnTo>
                <a:lnTo>
                  <a:pt x="68100" y="42950"/>
                </a:lnTo>
                <a:lnTo>
                  <a:pt x="68120" y="42960"/>
                </a:lnTo>
                <a:lnTo>
                  <a:pt x="68120" y="42990"/>
                </a:lnTo>
                <a:lnTo>
                  <a:pt x="68010" y="43100"/>
                </a:lnTo>
                <a:lnTo>
                  <a:pt x="67940" y="43150"/>
                </a:lnTo>
                <a:lnTo>
                  <a:pt x="67920" y="43170"/>
                </a:lnTo>
                <a:lnTo>
                  <a:pt x="67880" y="43200"/>
                </a:lnTo>
                <a:lnTo>
                  <a:pt x="67740" y="43270"/>
                </a:lnTo>
                <a:lnTo>
                  <a:pt x="67600" y="43320"/>
                </a:lnTo>
                <a:lnTo>
                  <a:pt x="67490" y="43330"/>
                </a:lnTo>
                <a:lnTo>
                  <a:pt x="67300" y="43270"/>
                </a:lnTo>
                <a:lnTo>
                  <a:pt x="66940" y="43210"/>
                </a:lnTo>
                <a:lnTo>
                  <a:pt x="66900" y="43210"/>
                </a:lnTo>
                <a:lnTo>
                  <a:pt x="66810" y="43220"/>
                </a:lnTo>
                <a:lnTo>
                  <a:pt x="66750" y="43290"/>
                </a:lnTo>
                <a:lnTo>
                  <a:pt x="66710" y="43360"/>
                </a:lnTo>
                <a:lnTo>
                  <a:pt x="66650" y="43430"/>
                </a:lnTo>
                <a:lnTo>
                  <a:pt x="66600" y="43440"/>
                </a:lnTo>
                <a:lnTo>
                  <a:pt x="66470" y="43480"/>
                </a:lnTo>
                <a:lnTo>
                  <a:pt x="66400" y="43550"/>
                </a:lnTo>
                <a:lnTo>
                  <a:pt x="66290" y="43690"/>
                </a:lnTo>
                <a:lnTo>
                  <a:pt x="66250" y="43730"/>
                </a:lnTo>
                <a:lnTo>
                  <a:pt x="66200" y="43770"/>
                </a:lnTo>
                <a:lnTo>
                  <a:pt x="66170" y="43800"/>
                </a:lnTo>
                <a:lnTo>
                  <a:pt x="66160" y="43810"/>
                </a:lnTo>
                <a:lnTo>
                  <a:pt x="66160" y="43820"/>
                </a:lnTo>
                <a:lnTo>
                  <a:pt x="66150" y="43820"/>
                </a:lnTo>
                <a:lnTo>
                  <a:pt x="66140" y="43830"/>
                </a:lnTo>
                <a:lnTo>
                  <a:pt x="66130" y="43850"/>
                </a:lnTo>
                <a:lnTo>
                  <a:pt x="66120" y="43850"/>
                </a:lnTo>
                <a:lnTo>
                  <a:pt x="66120" y="43870"/>
                </a:lnTo>
                <a:lnTo>
                  <a:pt x="66110" y="43880"/>
                </a:lnTo>
                <a:lnTo>
                  <a:pt x="66100" y="43940"/>
                </a:lnTo>
                <a:lnTo>
                  <a:pt x="66070" y="44000"/>
                </a:lnTo>
                <a:lnTo>
                  <a:pt x="65970" y="44150"/>
                </a:lnTo>
                <a:lnTo>
                  <a:pt x="65940" y="44230"/>
                </a:lnTo>
                <a:lnTo>
                  <a:pt x="65940" y="44290"/>
                </a:lnTo>
                <a:lnTo>
                  <a:pt x="65900" y="44370"/>
                </a:lnTo>
                <a:lnTo>
                  <a:pt x="65880" y="44420"/>
                </a:lnTo>
                <a:lnTo>
                  <a:pt x="65870" y="44460"/>
                </a:lnTo>
                <a:lnTo>
                  <a:pt x="65870" y="44470"/>
                </a:lnTo>
                <a:lnTo>
                  <a:pt x="65850" y="44520"/>
                </a:lnTo>
                <a:lnTo>
                  <a:pt x="65830" y="44590"/>
                </a:lnTo>
                <a:lnTo>
                  <a:pt x="65830" y="44630"/>
                </a:lnTo>
                <a:lnTo>
                  <a:pt x="65770" y="45020"/>
                </a:lnTo>
                <a:lnTo>
                  <a:pt x="65730" y="45170"/>
                </a:lnTo>
                <a:lnTo>
                  <a:pt x="65720" y="45280"/>
                </a:lnTo>
                <a:lnTo>
                  <a:pt x="65700" y="45360"/>
                </a:lnTo>
                <a:lnTo>
                  <a:pt x="65660" y="45430"/>
                </a:lnTo>
                <a:lnTo>
                  <a:pt x="65610" y="45490"/>
                </a:lnTo>
                <a:lnTo>
                  <a:pt x="65590" y="45560"/>
                </a:lnTo>
                <a:lnTo>
                  <a:pt x="65600" y="45620"/>
                </a:lnTo>
                <a:lnTo>
                  <a:pt x="65600" y="45710"/>
                </a:lnTo>
                <a:lnTo>
                  <a:pt x="65590" y="45700"/>
                </a:lnTo>
                <a:lnTo>
                  <a:pt x="65400" y="45580"/>
                </a:lnTo>
                <a:lnTo>
                  <a:pt x="65370" y="45520"/>
                </a:lnTo>
                <a:lnTo>
                  <a:pt x="65350" y="45480"/>
                </a:lnTo>
                <a:lnTo>
                  <a:pt x="65320" y="45440"/>
                </a:lnTo>
                <a:lnTo>
                  <a:pt x="65260" y="45400"/>
                </a:lnTo>
                <a:lnTo>
                  <a:pt x="65190" y="45390"/>
                </a:lnTo>
                <a:lnTo>
                  <a:pt x="65140" y="45390"/>
                </a:lnTo>
                <a:lnTo>
                  <a:pt x="65090" y="45370"/>
                </a:lnTo>
                <a:lnTo>
                  <a:pt x="65030" y="45300"/>
                </a:lnTo>
                <a:lnTo>
                  <a:pt x="64990" y="45270"/>
                </a:lnTo>
                <a:lnTo>
                  <a:pt x="64970" y="45220"/>
                </a:lnTo>
                <a:lnTo>
                  <a:pt x="64960" y="45170"/>
                </a:lnTo>
                <a:lnTo>
                  <a:pt x="64930" y="45130"/>
                </a:lnTo>
                <a:lnTo>
                  <a:pt x="64890" y="45090"/>
                </a:lnTo>
                <a:lnTo>
                  <a:pt x="64870" y="45090"/>
                </a:lnTo>
                <a:lnTo>
                  <a:pt x="64840" y="45100"/>
                </a:lnTo>
                <a:lnTo>
                  <a:pt x="64600" y="45140"/>
                </a:lnTo>
                <a:lnTo>
                  <a:pt x="64490" y="45170"/>
                </a:lnTo>
                <a:lnTo>
                  <a:pt x="64410" y="45230"/>
                </a:lnTo>
                <a:lnTo>
                  <a:pt x="64360" y="45300"/>
                </a:lnTo>
                <a:lnTo>
                  <a:pt x="64300" y="45480"/>
                </a:lnTo>
                <a:lnTo>
                  <a:pt x="64260" y="45560"/>
                </a:lnTo>
                <a:lnTo>
                  <a:pt x="64180" y="45630"/>
                </a:lnTo>
                <a:lnTo>
                  <a:pt x="64100" y="45660"/>
                </a:lnTo>
                <a:lnTo>
                  <a:pt x="63920" y="45650"/>
                </a:lnTo>
                <a:lnTo>
                  <a:pt x="63820" y="45670"/>
                </a:lnTo>
                <a:lnTo>
                  <a:pt x="63650" y="45740"/>
                </a:lnTo>
                <a:lnTo>
                  <a:pt x="63570" y="45760"/>
                </a:lnTo>
                <a:lnTo>
                  <a:pt x="63520" y="45750"/>
                </a:lnTo>
                <a:lnTo>
                  <a:pt x="63450" y="45700"/>
                </a:lnTo>
                <a:lnTo>
                  <a:pt x="63410" y="45680"/>
                </a:lnTo>
                <a:lnTo>
                  <a:pt x="63360" y="45680"/>
                </a:lnTo>
                <a:lnTo>
                  <a:pt x="63280" y="45690"/>
                </a:lnTo>
                <a:lnTo>
                  <a:pt x="63240" y="45690"/>
                </a:lnTo>
                <a:lnTo>
                  <a:pt x="62890" y="45570"/>
                </a:lnTo>
                <a:lnTo>
                  <a:pt x="62660" y="45420"/>
                </a:lnTo>
                <a:lnTo>
                  <a:pt x="62600" y="45390"/>
                </a:lnTo>
                <a:lnTo>
                  <a:pt x="62510" y="45430"/>
                </a:lnTo>
                <a:lnTo>
                  <a:pt x="62550" y="45510"/>
                </a:lnTo>
                <a:lnTo>
                  <a:pt x="62720" y="45690"/>
                </a:lnTo>
                <a:lnTo>
                  <a:pt x="62760" y="45780"/>
                </a:lnTo>
                <a:lnTo>
                  <a:pt x="62810" y="46060"/>
                </a:lnTo>
                <a:lnTo>
                  <a:pt x="62960" y="46220"/>
                </a:lnTo>
                <a:lnTo>
                  <a:pt x="62990" y="46300"/>
                </a:lnTo>
                <a:lnTo>
                  <a:pt x="62970" y="46420"/>
                </a:lnTo>
                <a:lnTo>
                  <a:pt x="62920" y="46500"/>
                </a:lnTo>
                <a:lnTo>
                  <a:pt x="62910" y="46510"/>
                </a:lnTo>
                <a:lnTo>
                  <a:pt x="62870" y="46540"/>
                </a:lnTo>
                <a:lnTo>
                  <a:pt x="62820" y="46560"/>
                </a:lnTo>
                <a:lnTo>
                  <a:pt x="62760" y="46630"/>
                </a:lnTo>
                <a:lnTo>
                  <a:pt x="62610" y="46760"/>
                </a:lnTo>
                <a:lnTo>
                  <a:pt x="62060" y="46930"/>
                </a:lnTo>
                <a:lnTo>
                  <a:pt x="61940" y="46950"/>
                </a:lnTo>
                <a:lnTo>
                  <a:pt x="61850" y="46900"/>
                </a:lnTo>
                <a:lnTo>
                  <a:pt x="61670" y="46750"/>
                </a:lnTo>
                <a:lnTo>
                  <a:pt x="61590" y="46710"/>
                </a:lnTo>
                <a:lnTo>
                  <a:pt x="61410" y="46660"/>
                </a:lnTo>
                <a:lnTo>
                  <a:pt x="61320" y="46650"/>
                </a:lnTo>
                <a:lnTo>
                  <a:pt x="61130" y="46680"/>
                </a:lnTo>
                <a:lnTo>
                  <a:pt x="60930" y="46760"/>
                </a:lnTo>
                <a:lnTo>
                  <a:pt x="60760" y="46880"/>
                </a:lnTo>
                <a:lnTo>
                  <a:pt x="60670" y="47050"/>
                </a:lnTo>
                <a:lnTo>
                  <a:pt x="60620" y="47380"/>
                </a:lnTo>
                <a:lnTo>
                  <a:pt x="60630" y="47430"/>
                </a:lnTo>
                <a:lnTo>
                  <a:pt x="60650" y="47520"/>
                </a:lnTo>
                <a:lnTo>
                  <a:pt x="60660" y="47560"/>
                </a:lnTo>
                <a:lnTo>
                  <a:pt x="60650" y="47590"/>
                </a:lnTo>
                <a:lnTo>
                  <a:pt x="60620" y="47610"/>
                </a:lnTo>
                <a:lnTo>
                  <a:pt x="60600" y="47650"/>
                </a:lnTo>
                <a:lnTo>
                  <a:pt x="60590" y="47700"/>
                </a:lnTo>
                <a:lnTo>
                  <a:pt x="60610" y="47810"/>
                </a:lnTo>
                <a:lnTo>
                  <a:pt x="60630" y="47900"/>
                </a:lnTo>
                <a:lnTo>
                  <a:pt x="60640" y="48000"/>
                </a:lnTo>
                <a:lnTo>
                  <a:pt x="60600" y="48120"/>
                </a:lnTo>
                <a:lnTo>
                  <a:pt x="60540" y="48220"/>
                </a:lnTo>
                <a:lnTo>
                  <a:pt x="60480" y="48280"/>
                </a:lnTo>
                <a:lnTo>
                  <a:pt x="60300" y="48350"/>
                </a:lnTo>
                <a:lnTo>
                  <a:pt x="60140" y="48470"/>
                </a:lnTo>
                <a:lnTo>
                  <a:pt x="60070" y="48480"/>
                </a:lnTo>
                <a:lnTo>
                  <a:pt x="59980" y="48350"/>
                </a:lnTo>
                <a:lnTo>
                  <a:pt x="59920" y="48300"/>
                </a:lnTo>
                <a:lnTo>
                  <a:pt x="59860" y="48250"/>
                </a:lnTo>
                <a:lnTo>
                  <a:pt x="59720" y="48190"/>
                </a:lnTo>
                <a:lnTo>
                  <a:pt x="59450" y="48400"/>
                </a:lnTo>
                <a:lnTo>
                  <a:pt x="59370" y="48430"/>
                </a:lnTo>
                <a:lnTo>
                  <a:pt x="58960" y="48480"/>
                </a:lnTo>
                <a:lnTo>
                  <a:pt x="58880" y="48520"/>
                </a:lnTo>
                <a:lnTo>
                  <a:pt x="58840" y="48560"/>
                </a:lnTo>
                <a:lnTo>
                  <a:pt x="58770" y="48660"/>
                </a:lnTo>
                <a:lnTo>
                  <a:pt x="58730" y="48680"/>
                </a:lnTo>
                <a:lnTo>
                  <a:pt x="58630" y="48700"/>
                </a:lnTo>
                <a:lnTo>
                  <a:pt x="58540" y="48740"/>
                </a:lnTo>
                <a:lnTo>
                  <a:pt x="58490" y="48780"/>
                </a:lnTo>
                <a:lnTo>
                  <a:pt x="58480" y="48810"/>
                </a:lnTo>
                <a:lnTo>
                  <a:pt x="58470" y="48820"/>
                </a:lnTo>
                <a:lnTo>
                  <a:pt x="58390" y="48780"/>
                </a:lnTo>
                <a:lnTo>
                  <a:pt x="58340" y="48740"/>
                </a:lnTo>
                <a:lnTo>
                  <a:pt x="58310" y="48700"/>
                </a:lnTo>
                <a:lnTo>
                  <a:pt x="58270" y="48670"/>
                </a:lnTo>
                <a:lnTo>
                  <a:pt x="58220" y="48680"/>
                </a:lnTo>
                <a:lnTo>
                  <a:pt x="58200" y="48680"/>
                </a:lnTo>
                <a:lnTo>
                  <a:pt x="58040" y="48760"/>
                </a:lnTo>
                <a:lnTo>
                  <a:pt x="57840" y="48770"/>
                </a:lnTo>
                <a:lnTo>
                  <a:pt x="57620" y="48750"/>
                </a:lnTo>
                <a:lnTo>
                  <a:pt x="57440" y="48750"/>
                </a:lnTo>
                <a:lnTo>
                  <a:pt x="57240" y="48850"/>
                </a:lnTo>
                <a:lnTo>
                  <a:pt x="57120" y="48870"/>
                </a:lnTo>
                <a:lnTo>
                  <a:pt x="57040" y="48810"/>
                </a:lnTo>
                <a:lnTo>
                  <a:pt x="57030" y="48760"/>
                </a:lnTo>
                <a:lnTo>
                  <a:pt x="57030" y="48660"/>
                </a:lnTo>
                <a:lnTo>
                  <a:pt x="57010" y="48620"/>
                </a:lnTo>
                <a:lnTo>
                  <a:pt x="56980" y="48600"/>
                </a:lnTo>
                <a:lnTo>
                  <a:pt x="56820" y="48550"/>
                </a:lnTo>
                <a:lnTo>
                  <a:pt x="56640" y="48380"/>
                </a:lnTo>
                <a:lnTo>
                  <a:pt x="56550" y="48330"/>
                </a:lnTo>
                <a:lnTo>
                  <a:pt x="56430" y="48350"/>
                </a:lnTo>
                <a:lnTo>
                  <a:pt x="56370" y="48330"/>
                </a:lnTo>
                <a:lnTo>
                  <a:pt x="56320" y="48250"/>
                </a:lnTo>
                <a:lnTo>
                  <a:pt x="56250" y="48180"/>
                </a:lnTo>
                <a:lnTo>
                  <a:pt x="56150" y="48200"/>
                </a:lnTo>
                <a:lnTo>
                  <a:pt x="56120" y="48270"/>
                </a:lnTo>
                <a:lnTo>
                  <a:pt x="56060" y="48590"/>
                </a:lnTo>
                <a:lnTo>
                  <a:pt x="56070" y="48680"/>
                </a:lnTo>
                <a:lnTo>
                  <a:pt x="56100" y="48850"/>
                </a:lnTo>
                <a:lnTo>
                  <a:pt x="56100" y="48940"/>
                </a:lnTo>
                <a:lnTo>
                  <a:pt x="56080" y="49000"/>
                </a:lnTo>
                <a:lnTo>
                  <a:pt x="56040" y="49010"/>
                </a:lnTo>
                <a:lnTo>
                  <a:pt x="56000" y="49010"/>
                </a:lnTo>
                <a:lnTo>
                  <a:pt x="55950" y="49030"/>
                </a:lnTo>
                <a:lnTo>
                  <a:pt x="55910" y="49060"/>
                </a:lnTo>
                <a:lnTo>
                  <a:pt x="55840" y="49140"/>
                </a:lnTo>
                <a:lnTo>
                  <a:pt x="55800" y="49170"/>
                </a:lnTo>
                <a:lnTo>
                  <a:pt x="55520" y="49320"/>
                </a:lnTo>
                <a:lnTo>
                  <a:pt x="55440" y="49330"/>
                </a:lnTo>
                <a:lnTo>
                  <a:pt x="55390" y="49140"/>
                </a:lnTo>
                <a:lnTo>
                  <a:pt x="55390" y="49070"/>
                </a:lnTo>
                <a:lnTo>
                  <a:pt x="55370" y="49020"/>
                </a:lnTo>
                <a:lnTo>
                  <a:pt x="55340" y="48980"/>
                </a:lnTo>
                <a:lnTo>
                  <a:pt x="55310" y="48960"/>
                </a:lnTo>
                <a:lnTo>
                  <a:pt x="55270" y="48950"/>
                </a:lnTo>
                <a:lnTo>
                  <a:pt x="55240" y="48940"/>
                </a:lnTo>
                <a:lnTo>
                  <a:pt x="55210" y="48950"/>
                </a:lnTo>
                <a:lnTo>
                  <a:pt x="55170" y="48950"/>
                </a:lnTo>
                <a:lnTo>
                  <a:pt x="55110" y="48930"/>
                </a:lnTo>
                <a:lnTo>
                  <a:pt x="55020" y="48880"/>
                </a:lnTo>
                <a:lnTo>
                  <a:pt x="54980" y="48860"/>
                </a:lnTo>
                <a:lnTo>
                  <a:pt x="54940" y="48850"/>
                </a:lnTo>
                <a:lnTo>
                  <a:pt x="54910" y="48850"/>
                </a:lnTo>
                <a:lnTo>
                  <a:pt x="54890" y="48870"/>
                </a:lnTo>
                <a:lnTo>
                  <a:pt x="54870" y="48900"/>
                </a:lnTo>
                <a:lnTo>
                  <a:pt x="54840" y="48910"/>
                </a:lnTo>
                <a:lnTo>
                  <a:pt x="54790" y="48910"/>
                </a:lnTo>
                <a:lnTo>
                  <a:pt x="54450" y="48820"/>
                </a:lnTo>
                <a:lnTo>
                  <a:pt x="54330" y="48800"/>
                </a:lnTo>
                <a:lnTo>
                  <a:pt x="54270" y="48770"/>
                </a:lnTo>
                <a:lnTo>
                  <a:pt x="54250" y="48740"/>
                </a:lnTo>
                <a:lnTo>
                  <a:pt x="54200" y="48650"/>
                </a:lnTo>
                <a:lnTo>
                  <a:pt x="54170" y="48610"/>
                </a:lnTo>
                <a:lnTo>
                  <a:pt x="54130" y="48580"/>
                </a:lnTo>
                <a:lnTo>
                  <a:pt x="54070" y="48550"/>
                </a:lnTo>
                <a:lnTo>
                  <a:pt x="54050" y="48520"/>
                </a:lnTo>
                <a:lnTo>
                  <a:pt x="54040" y="48500"/>
                </a:lnTo>
                <a:lnTo>
                  <a:pt x="54040" y="48470"/>
                </a:lnTo>
                <a:lnTo>
                  <a:pt x="54050" y="48420"/>
                </a:lnTo>
                <a:lnTo>
                  <a:pt x="54070" y="48350"/>
                </a:lnTo>
                <a:lnTo>
                  <a:pt x="54140" y="48160"/>
                </a:lnTo>
                <a:lnTo>
                  <a:pt x="54150" y="48130"/>
                </a:lnTo>
                <a:lnTo>
                  <a:pt x="54150" y="48090"/>
                </a:lnTo>
                <a:lnTo>
                  <a:pt x="54140" y="48060"/>
                </a:lnTo>
                <a:lnTo>
                  <a:pt x="54120" y="48050"/>
                </a:lnTo>
                <a:lnTo>
                  <a:pt x="54070" y="48050"/>
                </a:lnTo>
                <a:lnTo>
                  <a:pt x="54040" y="48030"/>
                </a:lnTo>
                <a:lnTo>
                  <a:pt x="54010" y="48010"/>
                </a:lnTo>
                <a:lnTo>
                  <a:pt x="53940" y="47920"/>
                </a:lnTo>
                <a:lnTo>
                  <a:pt x="53870" y="47770"/>
                </a:lnTo>
                <a:lnTo>
                  <a:pt x="53850" y="47740"/>
                </a:lnTo>
                <a:lnTo>
                  <a:pt x="53820" y="47720"/>
                </a:lnTo>
                <a:lnTo>
                  <a:pt x="53800" y="47730"/>
                </a:lnTo>
                <a:lnTo>
                  <a:pt x="53790" y="47730"/>
                </a:lnTo>
                <a:lnTo>
                  <a:pt x="53770" y="47740"/>
                </a:lnTo>
                <a:lnTo>
                  <a:pt x="53760" y="47750"/>
                </a:lnTo>
                <a:lnTo>
                  <a:pt x="53740" y="47770"/>
                </a:lnTo>
                <a:lnTo>
                  <a:pt x="53720" y="47790"/>
                </a:lnTo>
                <a:lnTo>
                  <a:pt x="53690" y="47810"/>
                </a:lnTo>
                <a:lnTo>
                  <a:pt x="53660" y="47820"/>
                </a:lnTo>
                <a:lnTo>
                  <a:pt x="53630" y="47830"/>
                </a:lnTo>
                <a:lnTo>
                  <a:pt x="53580" y="47830"/>
                </a:lnTo>
                <a:lnTo>
                  <a:pt x="53520" y="47820"/>
                </a:lnTo>
                <a:lnTo>
                  <a:pt x="53280" y="47540"/>
                </a:lnTo>
                <a:lnTo>
                  <a:pt x="53270" y="47480"/>
                </a:lnTo>
                <a:lnTo>
                  <a:pt x="53160" y="47510"/>
                </a:lnTo>
                <a:lnTo>
                  <a:pt x="53100" y="47590"/>
                </a:lnTo>
                <a:lnTo>
                  <a:pt x="53080" y="47660"/>
                </a:lnTo>
                <a:lnTo>
                  <a:pt x="53050" y="47720"/>
                </a:lnTo>
                <a:lnTo>
                  <a:pt x="53030" y="47740"/>
                </a:lnTo>
                <a:lnTo>
                  <a:pt x="53010" y="47750"/>
                </a:lnTo>
                <a:lnTo>
                  <a:pt x="52990" y="47740"/>
                </a:lnTo>
                <a:lnTo>
                  <a:pt x="52960" y="47740"/>
                </a:lnTo>
                <a:lnTo>
                  <a:pt x="52930" y="47750"/>
                </a:lnTo>
                <a:lnTo>
                  <a:pt x="52760" y="47780"/>
                </a:lnTo>
                <a:lnTo>
                  <a:pt x="52720" y="47780"/>
                </a:lnTo>
                <a:lnTo>
                  <a:pt x="52680" y="47770"/>
                </a:lnTo>
                <a:lnTo>
                  <a:pt x="52650" y="47760"/>
                </a:lnTo>
                <a:lnTo>
                  <a:pt x="52590" y="47720"/>
                </a:lnTo>
                <a:lnTo>
                  <a:pt x="52570" y="47700"/>
                </a:lnTo>
                <a:lnTo>
                  <a:pt x="52560" y="47670"/>
                </a:lnTo>
                <a:lnTo>
                  <a:pt x="52550" y="47610"/>
                </a:lnTo>
                <a:lnTo>
                  <a:pt x="52540" y="47580"/>
                </a:lnTo>
                <a:lnTo>
                  <a:pt x="52550" y="47550"/>
                </a:lnTo>
                <a:lnTo>
                  <a:pt x="52550" y="47520"/>
                </a:lnTo>
                <a:lnTo>
                  <a:pt x="52550" y="47490"/>
                </a:lnTo>
                <a:lnTo>
                  <a:pt x="52550" y="47460"/>
                </a:lnTo>
                <a:lnTo>
                  <a:pt x="52530" y="47410"/>
                </a:lnTo>
                <a:lnTo>
                  <a:pt x="52510" y="47380"/>
                </a:lnTo>
                <a:lnTo>
                  <a:pt x="52480" y="47350"/>
                </a:lnTo>
                <a:lnTo>
                  <a:pt x="52380" y="47310"/>
                </a:lnTo>
                <a:lnTo>
                  <a:pt x="52340" y="47300"/>
                </a:lnTo>
                <a:lnTo>
                  <a:pt x="52250" y="47300"/>
                </a:lnTo>
                <a:lnTo>
                  <a:pt x="52220" y="47400"/>
                </a:lnTo>
                <a:lnTo>
                  <a:pt x="52240" y="47550"/>
                </a:lnTo>
                <a:lnTo>
                  <a:pt x="52200" y="47820"/>
                </a:lnTo>
                <a:lnTo>
                  <a:pt x="52180" y="47850"/>
                </a:lnTo>
                <a:lnTo>
                  <a:pt x="52140" y="47900"/>
                </a:lnTo>
                <a:lnTo>
                  <a:pt x="52130" y="48420"/>
                </a:lnTo>
                <a:lnTo>
                  <a:pt x="52100" y="48570"/>
                </a:lnTo>
                <a:lnTo>
                  <a:pt x="51610" y="48860"/>
                </a:lnTo>
                <a:lnTo>
                  <a:pt x="51360" y="49070"/>
                </a:lnTo>
                <a:lnTo>
                  <a:pt x="51200" y="49260"/>
                </a:lnTo>
                <a:lnTo>
                  <a:pt x="51090" y="49430"/>
                </a:lnTo>
                <a:lnTo>
                  <a:pt x="51020" y="49600"/>
                </a:lnTo>
                <a:lnTo>
                  <a:pt x="51010" y="49650"/>
                </a:lnTo>
                <a:lnTo>
                  <a:pt x="51010" y="49670"/>
                </a:lnTo>
                <a:lnTo>
                  <a:pt x="51010" y="49690"/>
                </a:lnTo>
                <a:lnTo>
                  <a:pt x="51020" y="49730"/>
                </a:lnTo>
                <a:lnTo>
                  <a:pt x="51040" y="49770"/>
                </a:lnTo>
                <a:lnTo>
                  <a:pt x="51110" y="49880"/>
                </a:lnTo>
                <a:lnTo>
                  <a:pt x="51150" y="49980"/>
                </a:lnTo>
                <a:lnTo>
                  <a:pt x="51150" y="50130"/>
                </a:lnTo>
                <a:lnTo>
                  <a:pt x="51030" y="50370"/>
                </a:lnTo>
                <a:lnTo>
                  <a:pt x="50870" y="50580"/>
                </a:lnTo>
                <a:lnTo>
                  <a:pt x="50750" y="50680"/>
                </a:lnTo>
                <a:lnTo>
                  <a:pt x="50750" y="50690"/>
                </a:lnTo>
                <a:lnTo>
                  <a:pt x="50750" y="50680"/>
                </a:lnTo>
                <a:lnTo>
                  <a:pt x="50750" y="50620"/>
                </a:lnTo>
                <a:lnTo>
                  <a:pt x="50760" y="50540"/>
                </a:lnTo>
                <a:lnTo>
                  <a:pt x="50760" y="50520"/>
                </a:lnTo>
                <a:lnTo>
                  <a:pt x="50780" y="50500"/>
                </a:lnTo>
                <a:lnTo>
                  <a:pt x="50790" y="50480"/>
                </a:lnTo>
                <a:lnTo>
                  <a:pt x="50790" y="50460"/>
                </a:lnTo>
                <a:lnTo>
                  <a:pt x="50780" y="50450"/>
                </a:lnTo>
                <a:lnTo>
                  <a:pt x="50780" y="50430"/>
                </a:lnTo>
                <a:lnTo>
                  <a:pt x="50770" y="50420"/>
                </a:lnTo>
                <a:lnTo>
                  <a:pt x="50710" y="50310"/>
                </a:lnTo>
                <a:lnTo>
                  <a:pt x="50700" y="50290"/>
                </a:lnTo>
                <a:lnTo>
                  <a:pt x="50690" y="50260"/>
                </a:lnTo>
                <a:lnTo>
                  <a:pt x="50670" y="50240"/>
                </a:lnTo>
                <a:lnTo>
                  <a:pt x="50640" y="50210"/>
                </a:lnTo>
                <a:lnTo>
                  <a:pt x="50520" y="50140"/>
                </a:lnTo>
                <a:lnTo>
                  <a:pt x="50320" y="50000"/>
                </a:lnTo>
                <a:lnTo>
                  <a:pt x="50260" y="49970"/>
                </a:lnTo>
                <a:lnTo>
                  <a:pt x="50220" y="49950"/>
                </a:lnTo>
                <a:lnTo>
                  <a:pt x="50160" y="49940"/>
                </a:lnTo>
                <a:lnTo>
                  <a:pt x="50150" y="49940"/>
                </a:lnTo>
                <a:lnTo>
                  <a:pt x="50130" y="49930"/>
                </a:lnTo>
                <a:lnTo>
                  <a:pt x="50120" y="49910"/>
                </a:lnTo>
                <a:lnTo>
                  <a:pt x="50090" y="49830"/>
                </a:lnTo>
                <a:lnTo>
                  <a:pt x="49990" y="49690"/>
                </a:lnTo>
                <a:lnTo>
                  <a:pt x="50020" y="49580"/>
                </a:lnTo>
                <a:lnTo>
                  <a:pt x="50020" y="49550"/>
                </a:lnTo>
                <a:lnTo>
                  <a:pt x="50010" y="49500"/>
                </a:lnTo>
                <a:lnTo>
                  <a:pt x="49950" y="49380"/>
                </a:lnTo>
                <a:lnTo>
                  <a:pt x="49920" y="49340"/>
                </a:lnTo>
                <a:lnTo>
                  <a:pt x="49880" y="49320"/>
                </a:lnTo>
                <a:lnTo>
                  <a:pt x="49850" y="49320"/>
                </a:lnTo>
                <a:lnTo>
                  <a:pt x="49820" y="49330"/>
                </a:lnTo>
                <a:lnTo>
                  <a:pt x="49800" y="49330"/>
                </a:lnTo>
                <a:lnTo>
                  <a:pt x="49750" y="49320"/>
                </a:lnTo>
                <a:lnTo>
                  <a:pt x="49720" y="49320"/>
                </a:lnTo>
                <a:lnTo>
                  <a:pt x="49700" y="49320"/>
                </a:lnTo>
                <a:lnTo>
                  <a:pt x="49650" y="49300"/>
                </a:lnTo>
                <a:lnTo>
                  <a:pt x="49600" y="49280"/>
                </a:lnTo>
                <a:lnTo>
                  <a:pt x="49570" y="49270"/>
                </a:lnTo>
                <a:lnTo>
                  <a:pt x="49490" y="49220"/>
                </a:lnTo>
                <a:lnTo>
                  <a:pt x="49470" y="49190"/>
                </a:lnTo>
                <a:lnTo>
                  <a:pt x="49460" y="49160"/>
                </a:lnTo>
                <a:lnTo>
                  <a:pt x="49470" y="49130"/>
                </a:lnTo>
                <a:lnTo>
                  <a:pt x="49480" y="49110"/>
                </a:lnTo>
                <a:lnTo>
                  <a:pt x="49500" y="49090"/>
                </a:lnTo>
                <a:lnTo>
                  <a:pt x="49530" y="49070"/>
                </a:lnTo>
                <a:lnTo>
                  <a:pt x="49560" y="49060"/>
                </a:lnTo>
                <a:lnTo>
                  <a:pt x="49580" y="49060"/>
                </a:lnTo>
                <a:lnTo>
                  <a:pt x="49610" y="49060"/>
                </a:lnTo>
                <a:lnTo>
                  <a:pt x="49640" y="49050"/>
                </a:lnTo>
                <a:lnTo>
                  <a:pt x="49660" y="49030"/>
                </a:lnTo>
                <a:lnTo>
                  <a:pt x="49720" y="49010"/>
                </a:lnTo>
                <a:lnTo>
                  <a:pt x="49740" y="49000"/>
                </a:lnTo>
                <a:lnTo>
                  <a:pt x="49770" y="48970"/>
                </a:lnTo>
                <a:lnTo>
                  <a:pt x="49780" y="48930"/>
                </a:lnTo>
                <a:lnTo>
                  <a:pt x="49800" y="48890"/>
                </a:lnTo>
                <a:lnTo>
                  <a:pt x="49820" y="48870"/>
                </a:lnTo>
                <a:lnTo>
                  <a:pt x="49890" y="48840"/>
                </a:lnTo>
                <a:lnTo>
                  <a:pt x="49910" y="48810"/>
                </a:lnTo>
                <a:lnTo>
                  <a:pt x="49940" y="48760"/>
                </a:lnTo>
                <a:lnTo>
                  <a:pt x="49940" y="48720"/>
                </a:lnTo>
                <a:lnTo>
                  <a:pt x="49930" y="48690"/>
                </a:lnTo>
                <a:lnTo>
                  <a:pt x="49910" y="48660"/>
                </a:lnTo>
                <a:lnTo>
                  <a:pt x="49890" y="48640"/>
                </a:lnTo>
                <a:lnTo>
                  <a:pt x="49870" y="48620"/>
                </a:lnTo>
                <a:lnTo>
                  <a:pt x="49840" y="48600"/>
                </a:lnTo>
                <a:lnTo>
                  <a:pt x="49810" y="48580"/>
                </a:lnTo>
                <a:lnTo>
                  <a:pt x="49750" y="48540"/>
                </a:lnTo>
                <a:lnTo>
                  <a:pt x="49690" y="48440"/>
                </a:lnTo>
                <a:lnTo>
                  <a:pt x="49510" y="48220"/>
                </a:lnTo>
                <a:lnTo>
                  <a:pt x="49480" y="48170"/>
                </a:lnTo>
                <a:lnTo>
                  <a:pt x="49420" y="48040"/>
                </a:lnTo>
                <a:lnTo>
                  <a:pt x="49390" y="48000"/>
                </a:lnTo>
                <a:lnTo>
                  <a:pt x="49370" y="47980"/>
                </a:lnTo>
                <a:lnTo>
                  <a:pt x="49330" y="47960"/>
                </a:lnTo>
                <a:lnTo>
                  <a:pt x="49270" y="47950"/>
                </a:lnTo>
                <a:lnTo>
                  <a:pt x="49250" y="47950"/>
                </a:lnTo>
                <a:lnTo>
                  <a:pt x="49220" y="47960"/>
                </a:lnTo>
                <a:lnTo>
                  <a:pt x="49130" y="47990"/>
                </a:lnTo>
                <a:lnTo>
                  <a:pt x="49110" y="47990"/>
                </a:lnTo>
                <a:lnTo>
                  <a:pt x="49080" y="47980"/>
                </a:lnTo>
                <a:lnTo>
                  <a:pt x="49020" y="47960"/>
                </a:lnTo>
                <a:lnTo>
                  <a:pt x="49000" y="47940"/>
                </a:lnTo>
                <a:lnTo>
                  <a:pt x="48980" y="47920"/>
                </a:lnTo>
                <a:lnTo>
                  <a:pt x="48980" y="47910"/>
                </a:lnTo>
                <a:lnTo>
                  <a:pt x="48980" y="47890"/>
                </a:lnTo>
                <a:lnTo>
                  <a:pt x="48990" y="47870"/>
                </a:lnTo>
                <a:lnTo>
                  <a:pt x="49000" y="47830"/>
                </a:lnTo>
                <a:lnTo>
                  <a:pt x="49000" y="47820"/>
                </a:lnTo>
                <a:lnTo>
                  <a:pt x="48980" y="47730"/>
                </a:lnTo>
                <a:lnTo>
                  <a:pt x="48740" y="47420"/>
                </a:lnTo>
                <a:lnTo>
                  <a:pt x="48650" y="47240"/>
                </a:lnTo>
                <a:lnTo>
                  <a:pt x="48640" y="47210"/>
                </a:lnTo>
                <a:lnTo>
                  <a:pt x="48640" y="47170"/>
                </a:lnTo>
                <a:lnTo>
                  <a:pt x="48650" y="47150"/>
                </a:lnTo>
                <a:lnTo>
                  <a:pt x="48660" y="47140"/>
                </a:lnTo>
                <a:lnTo>
                  <a:pt x="48680" y="47140"/>
                </a:lnTo>
                <a:lnTo>
                  <a:pt x="48700" y="47140"/>
                </a:lnTo>
                <a:lnTo>
                  <a:pt x="48710" y="47150"/>
                </a:lnTo>
                <a:lnTo>
                  <a:pt x="48730" y="47160"/>
                </a:lnTo>
                <a:lnTo>
                  <a:pt x="48740" y="47160"/>
                </a:lnTo>
                <a:lnTo>
                  <a:pt x="48770" y="47130"/>
                </a:lnTo>
                <a:lnTo>
                  <a:pt x="48790" y="47120"/>
                </a:lnTo>
                <a:lnTo>
                  <a:pt x="48810" y="47110"/>
                </a:lnTo>
                <a:lnTo>
                  <a:pt x="48830" y="47120"/>
                </a:lnTo>
                <a:lnTo>
                  <a:pt x="48850" y="47130"/>
                </a:lnTo>
                <a:lnTo>
                  <a:pt x="48880" y="47150"/>
                </a:lnTo>
                <a:lnTo>
                  <a:pt x="48900" y="47150"/>
                </a:lnTo>
                <a:lnTo>
                  <a:pt x="48930" y="47150"/>
                </a:lnTo>
                <a:lnTo>
                  <a:pt x="48970" y="47120"/>
                </a:lnTo>
                <a:lnTo>
                  <a:pt x="48990" y="47090"/>
                </a:lnTo>
                <a:lnTo>
                  <a:pt x="49010" y="47060"/>
                </a:lnTo>
                <a:lnTo>
                  <a:pt x="49030" y="47020"/>
                </a:lnTo>
                <a:lnTo>
                  <a:pt x="49050" y="46990"/>
                </a:lnTo>
                <a:lnTo>
                  <a:pt x="49090" y="46950"/>
                </a:lnTo>
                <a:lnTo>
                  <a:pt x="49100" y="46920"/>
                </a:lnTo>
                <a:lnTo>
                  <a:pt x="49110" y="46900"/>
                </a:lnTo>
                <a:lnTo>
                  <a:pt x="49110" y="46880"/>
                </a:lnTo>
                <a:lnTo>
                  <a:pt x="49100" y="46870"/>
                </a:lnTo>
                <a:lnTo>
                  <a:pt x="49090" y="46850"/>
                </a:lnTo>
                <a:lnTo>
                  <a:pt x="49080" y="46840"/>
                </a:lnTo>
                <a:lnTo>
                  <a:pt x="49070" y="46840"/>
                </a:lnTo>
                <a:lnTo>
                  <a:pt x="49030" y="46820"/>
                </a:lnTo>
                <a:lnTo>
                  <a:pt x="49020" y="46810"/>
                </a:lnTo>
                <a:lnTo>
                  <a:pt x="49020" y="46790"/>
                </a:lnTo>
                <a:lnTo>
                  <a:pt x="49020" y="46740"/>
                </a:lnTo>
                <a:lnTo>
                  <a:pt x="49010" y="46700"/>
                </a:lnTo>
                <a:lnTo>
                  <a:pt x="49000" y="46660"/>
                </a:lnTo>
                <a:lnTo>
                  <a:pt x="48990" y="46630"/>
                </a:lnTo>
                <a:lnTo>
                  <a:pt x="48990" y="46610"/>
                </a:lnTo>
                <a:lnTo>
                  <a:pt x="49000" y="46590"/>
                </a:lnTo>
                <a:lnTo>
                  <a:pt x="49010" y="46580"/>
                </a:lnTo>
                <a:lnTo>
                  <a:pt x="49020" y="46570"/>
                </a:lnTo>
                <a:lnTo>
                  <a:pt x="49110" y="46520"/>
                </a:lnTo>
                <a:lnTo>
                  <a:pt x="49140" y="46490"/>
                </a:lnTo>
                <a:lnTo>
                  <a:pt x="49150" y="46470"/>
                </a:lnTo>
                <a:lnTo>
                  <a:pt x="49190" y="46410"/>
                </a:lnTo>
                <a:lnTo>
                  <a:pt x="49200" y="46400"/>
                </a:lnTo>
                <a:lnTo>
                  <a:pt x="49220" y="46380"/>
                </a:lnTo>
                <a:lnTo>
                  <a:pt x="49260" y="46360"/>
                </a:lnTo>
                <a:lnTo>
                  <a:pt x="49380" y="46250"/>
                </a:lnTo>
                <a:lnTo>
                  <a:pt x="49420" y="46200"/>
                </a:lnTo>
                <a:lnTo>
                  <a:pt x="49420" y="46160"/>
                </a:lnTo>
                <a:lnTo>
                  <a:pt x="49420" y="46140"/>
                </a:lnTo>
                <a:lnTo>
                  <a:pt x="49420" y="46120"/>
                </a:lnTo>
                <a:lnTo>
                  <a:pt x="49400" y="46090"/>
                </a:lnTo>
                <a:lnTo>
                  <a:pt x="49370" y="46040"/>
                </a:lnTo>
                <a:lnTo>
                  <a:pt x="49210" y="45640"/>
                </a:lnTo>
                <a:lnTo>
                  <a:pt x="49210" y="45630"/>
                </a:lnTo>
                <a:lnTo>
                  <a:pt x="49200" y="45610"/>
                </a:lnTo>
                <a:lnTo>
                  <a:pt x="49180" y="45580"/>
                </a:lnTo>
                <a:lnTo>
                  <a:pt x="49150" y="45470"/>
                </a:lnTo>
                <a:lnTo>
                  <a:pt x="49100" y="45240"/>
                </a:lnTo>
                <a:lnTo>
                  <a:pt x="49100" y="45200"/>
                </a:lnTo>
                <a:lnTo>
                  <a:pt x="49110" y="45120"/>
                </a:lnTo>
                <a:lnTo>
                  <a:pt x="49120" y="45050"/>
                </a:lnTo>
                <a:lnTo>
                  <a:pt x="49130" y="45030"/>
                </a:lnTo>
                <a:lnTo>
                  <a:pt x="49140" y="45010"/>
                </a:lnTo>
                <a:lnTo>
                  <a:pt x="49150" y="45000"/>
                </a:lnTo>
                <a:lnTo>
                  <a:pt x="49170" y="44980"/>
                </a:lnTo>
                <a:lnTo>
                  <a:pt x="49190" y="44960"/>
                </a:lnTo>
                <a:lnTo>
                  <a:pt x="49200" y="44940"/>
                </a:lnTo>
                <a:lnTo>
                  <a:pt x="49200" y="44910"/>
                </a:lnTo>
                <a:lnTo>
                  <a:pt x="49200" y="44890"/>
                </a:lnTo>
                <a:lnTo>
                  <a:pt x="49170" y="44820"/>
                </a:lnTo>
                <a:lnTo>
                  <a:pt x="49190" y="44780"/>
                </a:lnTo>
                <a:lnTo>
                  <a:pt x="49350" y="44770"/>
                </a:lnTo>
                <a:lnTo>
                  <a:pt x="49380" y="44760"/>
                </a:lnTo>
                <a:lnTo>
                  <a:pt x="49420" y="44740"/>
                </a:lnTo>
                <a:lnTo>
                  <a:pt x="49430" y="44720"/>
                </a:lnTo>
                <a:lnTo>
                  <a:pt x="49430" y="44700"/>
                </a:lnTo>
                <a:lnTo>
                  <a:pt x="49430" y="44680"/>
                </a:lnTo>
                <a:lnTo>
                  <a:pt x="49420" y="44600"/>
                </a:lnTo>
                <a:lnTo>
                  <a:pt x="49410" y="44560"/>
                </a:lnTo>
                <a:lnTo>
                  <a:pt x="49420" y="44440"/>
                </a:lnTo>
                <a:lnTo>
                  <a:pt x="49420" y="44410"/>
                </a:lnTo>
                <a:lnTo>
                  <a:pt x="49420" y="44390"/>
                </a:lnTo>
                <a:lnTo>
                  <a:pt x="49410" y="44370"/>
                </a:lnTo>
                <a:lnTo>
                  <a:pt x="49400" y="44360"/>
                </a:lnTo>
                <a:lnTo>
                  <a:pt x="49390" y="44360"/>
                </a:lnTo>
                <a:lnTo>
                  <a:pt x="49350" y="44380"/>
                </a:lnTo>
                <a:lnTo>
                  <a:pt x="49330" y="44380"/>
                </a:lnTo>
                <a:lnTo>
                  <a:pt x="49310" y="44360"/>
                </a:lnTo>
                <a:lnTo>
                  <a:pt x="49300" y="44330"/>
                </a:lnTo>
                <a:lnTo>
                  <a:pt x="49280" y="44320"/>
                </a:lnTo>
                <a:lnTo>
                  <a:pt x="49270" y="44310"/>
                </a:lnTo>
                <a:lnTo>
                  <a:pt x="49250" y="44310"/>
                </a:lnTo>
                <a:lnTo>
                  <a:pt x="49230" y="44300"/>
                </a:lnTo>
                <a:lnTo>
                  <a:pt x="49220" y="44290"/>
                </a:lnTo>
                <a:lnTo>
                  <a:pt x="49210" y="44280"/>
                </a:lnTo>
                <a:lnTo>
                  <a:pt x="49200" y="44260"/>
                </a:lnTo>
                <a:lnTo>
                  <a:pt x="49180" y="44200"/>
                </a:lnTo>
                <a:lnTo>
                  <a:pt x="49120" y="44090"/>
                </a:lnTo>
                <a:lnTo>
                  <a:pt x="49110" y="44080"/>
                </a:lnTo>
                <a:lnTo>
                  <a:pt x="49100" y="44070"/>
                </a:lnTo>
                <a:lnTo>
                  <a:pt x="49090" y="44060"/>
                </a:lnTo>
                <a:lnTo>
                  <a:pt x="49040" y="44030"/>
                </a:lnTo>
                <a:lnTo>
                  <a:pt x="49020" y="44010"/>
                </a:lnTo>
                <a:lnTo>
                  <a:pt x="49000" y="43970"/>
                </a:lnTo>
                <a:lnTo>
                  <a:pt x="49000" y="43940"/>
                </a:lnTo>
                <a:lnTo>
                  <a:pt x="49000" y="43920"/>
                </a:lnTo>
                <a:lnTo>
                  <a:pt x="49010" y="43900"/>
                </a:lnTo>
                <a:lnTo>
                  <a:pt x="49030" y="43840"/>
                </a:lnTo>
                <a:lnTo>
                  <a:pt x="49010" y="43730"/>
                </a:lnTo>
                <a:lnTo>
                  <a:pt x="49130" y="43630"/>
                </a:lnTo>
                <a:lnTo>
                  <a:pt x="49160" y="43610"/>
                </a:lnTo>
                <a:lnTo>
                  <a:pt x="49160" y="43600"/>
                </a:lnTo>
                <a:lnTo>
                  <a:pt x="49180" y="43550"/>
                </a:lnTo>
                <a:lnTo>
                  <a:pt x="49210" y="43530"/>
                </a:lnTo>
                <a:lnTo>
                  <a:pt x="49230" y="43520"/>
                </a:lnTo>
                <a:lnTo>
                  <a:pt x="49260" y="43510"/>
                </a:lnTo>
                <a:lnTo>
                  <a:pt x="49300" y="43510"/>
                </a:lnTo>
                <a:lnTo>
                  <a:pt x="49380" y="43520"/>
                </a:lnTo>
                <a:lnTo>
                  <a:pt x="49520" y="43510"/>
                </a:lnTo>
                <a:lnTo>
                  <a:pt x="49540" y="43410"/>
                </a:lnTo>
                <a:lnTo>
                  <a:pt x="49530" y="43290"/>
                </a:lnTo>
                <a:lnTo>
                  <a:pt x="49550" y="43250"/>
                </a:lnTo>
                <a:lnTo>
                  <a:pt x="49580" y="43220"/>
                </a:lnTo>
                <a:lnTo>
                  <a:pt x="49600" y="43190"/>
                </a:lnTo>
                <a:lnTo>
                  <a:pt x="49610" y="43170"/>
                </a:lnTo>
                <a:lnTo>
                  <a:pt x="49610" y="43140"/>
                </a:lnTo>
                <a:lnTo>
                  <a:pt x="49600" y="43120"/>
                </a:lnTo>
                <a:lnTo>
                  <a:pt x="49590" y="43080"/>
                </a:lnTo>
                <a:lnTo>
                  <a:pt x="49570" y="43050"/>
                </a:lnTo>
                <a:lnTo>
                  <a:pt x="49510" y="42970"/>
                </a:lnTo>
                <a:lnTo>
                  <a:pt x="49500" y="42960"/>
                </a:lnTo>
                <a:lnTo>
                  <a:pt x="49490" y="42960"/>
                </a:lnTo>
                <a:lnTo>
                  <a:pt x="49470" y="42950"/>
                </a:lnTo>
                <a:lnTo>
                  <a:pt x="49450" y="42950"/>
                </a:lnTo>
                <a:lnTo>
                  <a:pt x="49440" y="42950"/>
                </a:lnTo>
                <a:lnTo>
                  <a:pt x="49420" y="42950"/>
                </a:lnTo>
                <a:lnTo>
                  <a:pt x="49400" y="42960"/>
                </a:lnTo>
                <a:lnTo>
                  <a:pt x="49380" y="42940"/>
                </a:lnTo>
                <a:lnTo>
                  <a:pt x="49340" y="42920"/>
                </a:lnTo>
                <a:lnTo>
                  <a:pt x="49290" y="42840"/>
                </a:lnTo>
                <a:lnTo>
                  <a:pt x="49250" y="42810"/>
                </a:lnTo>
                <a:lnTo>
                  <a:pt x="49230" y="42800"/>
                </a:lnTo>
                <a:lnTo>
                  <a:pt x="49220" y="42800"/>
                </a:lnTo>
                <a:lnTo>
                  <a:pt x="49190" y="42830"/>
                </a:lnTo>
                <a:lnTo>
                  <a:pt x="49150" y="42870"/>
                </a:lnTo>
                <a:lnTo>
                  <a:pt x="49140" y="42880"/>
                </a:lnTo>
                <a:lnTo>
                  <a:pt x="49120" y="42880"/>
                </a:lnTo>
                <a:lnTo>
                  <a:pt x="49100" y="42880"/>
                </a:lnTo>
                <a:lnTo>
                  <a:pt x="49060" y="42860"/>
                </a:lnTo>
                <a:lnTo>
                  <a:pt x="48890" y="42730"/>
                </a:lnTo>
                <a:lnTo>
                  <a:pt x="48850" y="42720"/>
                </a:lnTo>
                <a:lnTo>
                  <a:pt x="48840" y="42730"/>
                </a:lnTo>
                <a:lnTo>
                  <a:pt x="48790" y="42750"/>
                </a:lnTo>
                <a:lnTo>
                  <a:pt x="48770" y="42750"/>
                </a:lnTo>
                <a:lnTo>
                  <a:pt x="48750" y="42750"/>
                </a:lnTo>
                <a:lnTo>
                  <a:pt x="48720" y="42750"/>
                </a:lnTo>
                <a:lnTo>
                  <a:pt x="48640" y="42710"/>
                </a:lnTo>
                <a:lnTo>
                  <a:pt x="48600" y="42700"/>
                </a:lnTo>
                <a:lnTo>
                  <a:pt x="48400" y="42600"/>
                </a:lnTo>
                <a:lnTo>
                  <a:pt x="48270" y="42560"/>
                </a:lnTo>
                <a:lnTo>
                  <a:pt x="48190" y="42540"/>
                </a:lnTo>
                <a:lnTo>
                  <a:pt x="48100" y="42510"/>
                </a:lnTo>
                <a:lnTo>
                  <a:pt x="48060" y="42480"/>
                </a:lnTo>
                <a:lnTo>
                  <a:pt x="47910" y="42350"/>
                </a:lnTo>
                <a:lnTo>
                  <a:pt x="47890" y="42090"/>
                </a:lnTo>
                <a:lnTo>
                  <a:pt x="47900" y="42030"/>
                </a:lnTo>
                <a:lnTo>
                  <a:pt x="47910" y="42020"/>
                </a:lnTo>
                <a:lnTo>
                  <a:pt x="47930" y="42000"/>
                </a:lnTo>
                <a:lnTo>
                  <a:pt x="47940" y="41980"/>
                </a:lnTo>
                <a:lnTo>
                  <a:pt x="47970" y="41940"/>
                </a:lnTo>
                <a:lnTo>
                  <a:pt x="47970" y="41910"/>
                </a:lnTo>
                <a:lnTo>
                  <a:pt x="47970" y="41890"/>
                </a:lnTo>
                <a:lnTo>
                  <a:pt x="47940" y="41760"/>
                </a:lnTo>
                <a:lnTo>
                  <a:pt x="47950" y="41730"/>
                </a:lnTo>
                <a:lnTo>
                  <a:pt x="47960" y="41710"/>
                </a:lnTo>
                <a:lnTo>
                  <a:pt x="48020" y="41650"/>
                </a:lnTo>
                <a:lnTo>
                  <a:pt x="48140" y="41590"/>
                </a:lnTo>
                <a:lnTo>
                  <a:pt x="48240" y="41570"/>
                </a:lnTo>
                <a:lnTo>
                  <a:pt x="48270" y="41570"/>
                </a:lnTo>
                <a:lnTo>
                  <a:pt x="48280" y="41580"/>
                </a:lnTo>
                <a:lnTo>
                  <a:pt x="48300" y="41590"/>
                </a:lnTo>
                <a:lnTo>
                  <a:pt x="48370" y="41600"/>
                </a:lnTo>
                <a:lnTo>
                  <a:pt x="48430" y="41590"/>
                </a:lnTo>
                <a:lnTo>
                  <a:pt x="48460" y="41590"/>
                </a:lnTo>
                <a:lnTo>
                  <a:pt x="48490" y="41590"/>
                </a:lnTo>
                <a:lnTo>
                  <a:pt x="48560" y="41600"/>
                </a:lnTo>
                <a:lnTo>
                  <a:pt x="48580" y="41600"/>
                </a:lnTo>
                <a:lnTo>
                  <a:pt x="48600" y="41590"/>
                </a:lnTo>
                <a:lnTo>
                  <a:pt x="48620" y="41570"/>
                </a:lnTo>
                <a:lnTo>
                  <a:pt x="48630" y="41550"/>
                </a:lnTo>
                <a:lnTo>
                  <a:pt x="48630" y="41530"/>
                </a:lnTo>
                <a:lnTo>
                  <a:pt x="48620" y="41520"/>
                </a:lnTo>
                <a:lnTo>
                  <a:pt x="48610" y="41500"/>
                </a:lnTo>
                <a:lnTo>
                  <a:pt x="48610" y="41490"/>
                </a:lnTo>
                <a:lnTo>
                  <a:pt x="48600" y="41450"/>
                </a:lnTo>
                <a:lnTo>
                  <a:pt x="48590" y="41430"/>
                </a:lnTo>
                <a:lnTo>
                  <a:pt x="48570" y="41390"/>
                </a:lnTo>
                <a:lnTo>
                  <a:pt x="48550" y="41330"/>
                </a:lnTo>
                <a:lnTo>
                  <a:pt x="48520" y="41270"/>
                </a:lnTo>
                <a:lnTo>
                  <a:pt x="48490" y="41230"/>
                </a:lnTo>
                <a:lnTo>
                  <a:pt x="48460" y="41210"/>
                </a:lnTo>
                <a:lnTo>
                  <a:pt x="48450" y="41180"/>
                </a:lnTo>
                <a:lnTo>
                  <a:pt x="48440" y="41170"/>
                </a:lnTo>
                <a:lnTo>
                  <a:pt x="48370" y="40830"/>
                </a:lnTo>
                <a:lnTo>
                  <a:pt x="48350" y="40770"/>
                </a:lnTo>
                <a:lnTo>
                  <a:pt x="48350" y="40700"/>
                </a:lnTo>
                <a:lnTo>
                  <a:pt x="48340" y="40690"/>
                </a:lnTo>
                <a:lnTo>
                  <a:pt x="48340" y="40670"/>
                </a:lnTo>
                <a:lnTo>
                  <a:pt x="48330" y="40660"/>
                </a:lnTo>
                <a:lnTo>
                  <a:pt x="48320" y="40640"/>
                </a:lnTo>
                <a:lnTo>
                  <a:pt x="48310" y="40620"/>
                </a:lnTo>
                <a:lnTo>
                  <a:pt x="48310" y="40570"/>
                </a:lnTo>
                <a:lnTo>
                  <a:pt x="48250" y="40280"/>
                </a:lnTo>
                <a:lnTo>
                  <a:pt x="48240" y="40140"/>
                </a:lnTo>
                <a:lnTo>
                  <a:pt x="48440" y="40020"/>
                </a:lnTo>
                <a:lnTo>
                  <a:pt x="48470" y="39970"/>
                </a:lnTo>
                <a:lnTo>
                  <a:pt x="48430" y="39920"/>
                </a:lnTo>
                <a:lnTo>
                  <a:pt x="48430" y="39890"/>
                </a:lnTo>
                <a:lnTo>
                  <a:pt x="48430" y="39850"/>
                </a:lnTo>
                <a:lnTo>
                  <a:pt x="48460" y="39780"/>
                </a:lnTo>
                <a:lnTo>
                  <a:pt x="48480" y="39760"/>
                </a:lnTo>
                <a:lnTo>
                  <a:pt x="48500" y="39740"/>
                </a:lnTo>
                <a:lnTo>
                  <a:pt x="48640" y="39730"/>
                </a:lnTo>
                <a:lnTo>
                  <a:pt x="48880" y="39680"/>
                </a:lnTo>
                <a:lnTo>
                  <a:pt x="48930" y="39680"/>
                </a:lnTo>
                <a:lnTo>
                  <a:pt x="48950" y="39690"/>
                </a:lnTo>
                <a:lnTo>
                  <a:pt x="49030" y="39680"/>
                </a:lnTo>
                <a:lnTo>
                  <a:pt x="49360" y="39500"/>
                </a:lnTo>
                <a:lnTo>
                  <a:pt x="49410" y="39490"/>
                </a:lnTo>
                <a:lnTo>
                  <a:pt x="49420" y="39500"/>
                </a:lnTo>
                <a:lnTo>
                  <a:pt x="49450" y="39500"/>
                </a:lnTo>
                <a:lnTo>
                  <a:pt x="49480" y="39500"/>
                </a:lnTo>
                <a:lnTo>
                  <a:pt x="49550" y="39480"/>
                </a:lnTo>
                <a:lnTo>
                  <a:pt x="49580" y="39470"/>
                </a:lnTo>
                <a:lnTo>
                  <a:pt x="49600" y="39450"/>
                </a:lnTo>
                <a:lnTo>
                  <a:pt x="49610" y="39440"/>
                </a:lnTo>
                <a:lnTo>
                  <a:pt x="49620" y="39430"/>
                </a:lnTo>
                <a:lnTo>
                  <a:pt x="49770" y="39310"/>
                </a:lnTo>
                <a:lnTo>
                  <a:pt x="49790" y="39290"/>
                </a:lnTo>
                <a:lnTo>
                  <a:pt x="49800" y="39270"/>
                </a:lnTo>
                <a:lnTo>
                  <a:pt x="49810" y="39230"/>
                </a:lnTo>
                <a:lnTo>
                  <a:pt x="49820" y="39220"/>
                </a:lnTo>
                <a:lnTo>
                  <a:pt x="49830" y="39200"/>
                </a:lnTo>
                <a:lnTo>
                  <a:pt x="49870" y="39180"/>
                </a:lnTo>
                <a:lnTo>
                  <a:pt x="49970" y="39050"/>
                </a:lnTo>
                <a:lnTo>
                  <a:pt x="49990" y="39010"/>
                </a:lnTo>
                <a:lnTo>
                  <a:pt x="50040" y="38960"/>
                </a:lnTo>
                <a:lnTo>
                  <a:pt x="50100" y="38920"/>
                </a:lnTo>
                <a:lnTo>
                  <a:pt x="50140" y="38880"/>
                </a:lnTo>
                <a:lnTo>
                  <a:pt x="50170" y="38860"/>
                </a:lnTo>
                <a:lnTo>
                  <a:pt x="50190" y="38860"/>
                </a:lnTo>
                <a:lnTo>
                  <a:pt x="50210" y="38860"/>
                </a:lnTo>
                <a:lnTo>
                  <a:pt x="50220" y="38870"/>
                </a:lnTo>
                <a:lnTo>
                  <a:pt x="50230" y="38880"/>
                </a:lnTo>
                <a:lnTo>
                  <a:pt x="50240" y="38900"/>
                </a:lnTo>
                <a:lnTo>
                  <a:pt x="50290" y="38900"/>
                </a:lnTo>
                <a:lnTo>
                  <a:pt x="50520" y="38810"/>
                </a:lnTo>
                <a:lnTo>
                  <a:pt x="50580" y="38730"/>
                </a:lnTo>
                <a:lnTo>
                  <a:pt x="50600" y="38690"/>
                </a:lnTo>
                <a:lnTo>
                  <a:pt x="50620" y="38670"/>
                </a:lnTo>
                <a:lnTo>
                  <a:pt x="50640" y="38670"/>
                </a:lnTo>
                <a:lnTo>
                  <a:pt x="50660" y="38680"/>
                </a:lnTo>
                <a:lnTo>
                  <a:pt x="50700" y="38710"/>
                </a:lnTo>
                <a:lnTo>
                  <a:pt x="50730" y="38740"/>
                </a:lnTo>
                <a:lnTo>
                  <a:pt x="50750" y="38760"/>
                </a:lnTo>
                <a:lnTo>
                  <a:pt x="50760" y="38770"/>
                </a:lnTo>
                <a:lnTo>
                  <a:pt x="50790" y="38780"/>
                </a:lnTo>
                <a:lnTo>
                  <a:pt x="50900" y="38800"/>
                </a:lnTo>
                <a:lnTo>
                  <a:pt x="50930" y="38800"/>
                </a:lnTo>
                <a:lnTo>
                  <a:pt x="50960" y="38790"/>
                </a:lnTo>
                <a:lnTo>
                  <a:pt x="50970" y="38780"/>
                </a:lnTo>
                <a:lnTo>
                  <a:pt x="50970" y="38760"/>
                </a:lnTo>
                <a:lnTo>
                  <a:pt x="50980" y="38740"/>
                </a:lnTo>
                <a:lnTo>
                  <a:pt x="50980" y="38670"/>
                </a:lnTo>
                <a:lnTo>
                  <a:pt x="50970" y="38630"/>
                </a:lnTo>
                <a:lnTo>
                  <a:pt x="50960" y="38610"/>
                </a:lnTo>
                <a:lnTo>
                  <a:pt x="50960" y="38590"/>
                </a:lnTo>
                <a:lnTo>
                  <a:pt x="50940" y="38570"/>
                </a:lnTo>
                <a:lnTo>
                  <a:pt x="50930" y="38550"/>
                </a:lnTo>
                <a:lnTo>
                  <a:pt x="50920" y="38540"/>
                </a:lnTo>
                <a:lnTo>
                  <a:pt x="50920" y="38510"/>
                </a:lnTo>
                <a:lnTo>
                  <a:pt x="50930" y="38480"/>
                </a:lnTo>
                <a:lnTo>
                  <a:pt x="50920" y="38450"/>
                </a:lnTo>
                <a:lnTo>
                  <a:pt x="50920" y="38430"/>
                </a:lnTo>
                <a:lnTo>
                  <a:pt x="50910" y="38400"/>
                </a:lnTo>
                <a:lnTo>
                  <a:pt x="50900" y="38390"/>
                </a:lnTo>
                <a:lnTo>
                  <a:pt x="50880" y="38380"/>
                </a:lnTo>
                <a:lnTo>
                  <a:pt x="50870" y="38370"/>
                </a:lnTo>
                <a:lnTo>
                  <a:pt x="50820" y="38350"/>
                </a:lnTo>
                <a:lnTo>
                  <a:pt x="50810" y="38340"/>
                </a:lnTo>
                <a:lnTo>
                  <a:pt x="50800" y="38320"/>
                </a:lnTo>
                <a:lnTo>
                  <a:pt x="50800" y="38290"/>
                </a:lnTo>
                <a:lnTo>
                  <a:pt x="50810" y="38220"/>
                </a:lnTo>
                <a:lnTo>
                  <a:pt x="50810" y="38190"/>
                </a:lnTo>
                <a:lnTo>
                  <a:pt x="50800" y="38160"/>
                </a:lnTo>
                <a:lnTo>
                  <a:pt x="50790" y="38110"/>
                </a:lnTo>
                <a:lnTo>
                  <a:pt x="50780" y="38100"/>
                </a:lnTo>
                <a:lnTo>
                  <a:pt x="50650" y="37940"/>
                </a:lnTo>
                <a:lnTo>
                  <a:pt x="50640" y="37920"/>
                </a:lnTo>
                <a:lnTo>
                  <a:pt x="50620" y="37870"/>
                </a:lnTo>
                <a:lnTo>
                  <a:pt x="50560" y="37730"/>
                </a:lnTo>
                <a:lnTo>
                  <a:pt x="50540" y="37710"/>
                </a:lnTo>
                <a:lnTo>
                  <a:pt x="50430" y="37580"/>
                </a:lnTo>
                <a:lnTo>
                  <a:pt x="50410" y="37550"/>
                </a:lnTo>
                <a:lnTo>
                  <a:pt x="50400" y="37530"/>
                </a:lnTo>
                <a:lnTo>
                  <a:pt x="50360" y="37390"/>
                </a:lnTo>
                <a:lnTo>
                  <a:pt x="50330" y="37170"/>
                </a:lnTo>
                <a:lnTo>
                  <a:pt x="50280" y="37110"/>
                </a:lnTo>
                <a:lnTo>
                  <a:pt x="50230" y="37070"/>
                </a:lnTo>
                <a:lnTo>
                  <a:pt x="50210" y="37070"/>
                </a:lnTo>
                <a:lnTo>
                  <a:pt x="50150" y="37050"/>
                </a:lnTo>
                <a:lnTo>
                  <a:pt x="50030" y="37050"/>
                </a:lnTo>
                <a:lnTo>
                  <a:pt x="50010" y="37050"/>
                </a:lnTo>
                <a:lnTo>
                  <a:pt x="49930" y="37030"/>
                </a:lnTo>
                <a:lnTo>
                  <a:pt x="49780" y="36950"/>
                </a:lnTo>
                <a:lnTo>
                  <a:pt x="49600" y="36890"/>
                </a:lnTo>
                <a:lnTo>
                  <a:pt x="49530" y="36880"/>
                </a:lnTo>
                <a:lnTo>
                  <a:pt x="49410" y="36800"/>
                </a:lnTo>
                <a:lnTo>
                  <a:pt x="49180" y="36730"/>
                </a:lnTo>
                <a:lnTo>
                  <a:pt x="49130" y="36700"/>
                </a:lnTo>
                <a:lnTo>
                  <a:pt x="49110" y="36680"/>
                </a:lnTo>
                <a:lnTo>
                  <a:pt x="49100" y="36660"/>
                </a:lnTo>
                <a:lnTo>
                  <a:pt x="49100" y="36640"/>
                </a:lnTo>
                <a:lnTo>
                  <a:pt x="49100" y="36620"/>
                </a:lnTo>
                <a:lnTo>
                  <a:pt x="49120" y="36560"/>
                </a:lnTo>
                <a:lnTo>
                  <a:pt x="49120" y="36550"/>
                </a:lnTo>
                <a:lnTo>
                  <a:pt x="49120" y="36450"/>
                </a:lnTo>
                <a:lnTo>
                  <a:pt x="49110" y="36400"/>
                </a:lnTo>
                <a:lnTo>
                  <a:pt x="49110" y="36390"/>
                </a:lnTo>
                <a:lnTo>
                  <a:pt x="49040" y="36210"/>
                </a:lnTo>
                <a:lnTo>
                  <a:pt x="48990" y="36150"/>
                </a:lnTo>
                <a:lnTo>
                  <a:pt x="48920" y="36090"/>
                </a:lnTo>
                <a:lnTo>
                  <a:pt x="48900" y="35900"/>
                </a:lnTo>
                <a:lnTo>
                  <a:pt x="48890" y="35870"/>
                </a:lnTo>
                <a:lnTo>
                  <a:pt x="48870" y="35830"/>
                </a:lnTo>
                <a:lnTo>
                  <a:pt x="48850" y="35800"/>
                </a:lnTo>
                <a:lnTo>
                  <a:pt x="48810" y="35740"/>
                </a:lnTo>
                <a:lnTo>
                  <a:pt x="48780" y="35710"/>
                </a:lnTo>
                <a:lnTo>
                  <a:pt x="48760" y="35690"/>
                </a:lnTo>
                <a:lnTo>
                  <a:pt x="48740" y="35690"/>
                </a:lnTo>
                <a:lnTo>
                  <a:pt x="48700" y="35690"/>
                </a:lnTo>
                <a:lnTo>
                  <a:pt x="48640" y="35690"/>
                </a:lnTo>
                <a:lnTo>
                  <a:pt x="48470" y="35670"/>
                </a:lnTo>
                <a:lnTo>
                  <a:pt x="48420" y="35660"/>
                </a:lnTo>
                <a:lnTo>
                  <a:pt x="48410" y="35650"/>
                </a:lnTo>
                <a:lnTo>
                  <a:pt x="48390" y="35630"/>
                </a:lnTo>
                <a:lnTo>
                  <a:pt x="48370" y="35530"/>
                </a:lnTo>
                <a:lnTo>
                  <a:pt x="48410" y="35400"/>
                </a:lnTo>
                <a:lnTo>
                  <a:pt x="48410" y="35260"/>
                </a:lnTo>
                <a:lnTo>
                  <a:pt x="48420" y="35210"/>
                </a:lnTo>
                <a:lnTo>
                  <a:pt x="48440" y="35140"/>
                </a:lnTo>
                <a:lnTo>
                  <a:pt x="48450" y="35110"/>
                </a:lnTo>
                <a:lnTo>
                  <a:pt x="48450" y="35090"/>
                </a:lnTo>
                <a:lnTo>
                  <a:pt x="48410" y="35000"/>
                </a:lnTo>
                <a:lnTo>
                  <a:pt x="48400" y="34980"/>
                </a:lnTo>
                <a:lnTo>
                  <a:pt x="48390" y="34970"/>
                </a:lnTo>
                <a:lnTo>
                  <a:pt x="48380" y="34960"/>
                </a:lnTo>
                <a:lnTo>
                  <a:pt x="48360" y="34960"/>
                </a:lnTo>
                <a:lnTo>
                  <a:pt x="48340" y="34960"/>
                </a:lnTo>
                <a:lnTo>
                  <a:pt x="48320" y="34950"/>
                </a:lnTo>
                <a:lnTo>
                  <a:pt x="48300" y="34930"/>
                </a:lnTo>
                <a:lnTo>
                  <a:pt x="48270" y="34890"/>
                </a:lnTo>
                <a:lnTo>
                  <a:pt x="48270" y="34850"/>
                </a:lnTo>
                <a:lnTo>
                  <a:pt x="48280" y="34750"/>
                </a:lnTo>
                <a:lnTo>
                  <a:pt x="48270" y="34710"/>
                </a:lnTo>
                <a:lnTo>
                  <a:pt x="48270" y="34680"/>
                </a:lnTo>
                <a:lnTo>
                  <a:pt x="48250" y="34650"/>
                </a:lnTo>
                <a:lnTo>
                  <a:pt x="48100" y="34460"/>
                </a:lnTo>
                <a:lnTo>
                  <a:pt x="48060" y="34410"/>
                </a:lnTo>
                <a:lnTo>
                  <a:pt x="48020" y="34320"/>
                </a:lnTo>
                <a:lnTo>
                  <a:pt x="48010" y="34290"/>
                </a:lnTo>
                <a:lnTo>
                  <a:pt x="48010" y="34270"/>
                </a:lnTo>
                <a:lnTo>
                  <a:pt x="48010" y="34090"/>
                </a:lnTo>
                <a:lnTo>
                  <a:pt x="48010" y="34070"/>
                </a:lnTo>
                <a:lnTo>
                  <a:pt x="48000" y="34070"/>
                </a:lnTo>
                <a:lnTo>
                  <a:pt x="47970" y="34080"/>
                </a:lnTo>
                <a:lnTo>
                  <a:pt x="47950" y="34090"/>
                </a:lnTo>
                <a:lnTo>
                  <a:pt x="47930" y="34080"/>
                </a:lnTo>
                <a:lnTo>
                  <a:pt x="47920" y="34060"/>
                </a:lnTo>
                <a:lnTo>
                  <a:pt x="47920" y="33980"/>
                </a:lnTo>
                <a:lnTo>
                  <a:pt x="47910" y="33950"/>
                </a:lnTo>
                <a:lnTo>
                  <a:pt x="47850" y="33840"/>
                </a:lnTo>
                <a:lnTo>
                  <a:pt x="48030" y="33730"/>
                </a:lnTo>
                <a:lnTo>
                  <a:pt x="48140" y="33640"/>
                </a:lnTo>
                <a:lnTo>
                  <a:pt x="48170" y="33640"/>
                </a:lnTo>
                <a:lnTo>
                  <a:pt x="48200" y="33630"/>
                </a:lnTo>
                <a:lnTo>
                  <a:pt x="48240" y="33650"/>
                </a:lnTo>
                <a:lnTo>
                  <a:pt x="48310" y="33670"/>
                </a:lnTo>
                <a:lnTo>
                  <a:pt x="48480" y="33680"/>
                </a:lnTo>
                <a:lnTo>
                  <a:pt x="48530" y="33680"/>
                </a:lnTo>
                <a:lnTo>
                  <a:pt x="48560" y="33670"/>
                </a:lnTo>
                <a:lnTo>
                  <a:pt x="48580" y="33650"/>
                </a:lnTo>
                <a:lnTo>
                  <a:pt x="48640" y="33620"/>
                </a:lnTo>
                <a:lnTo>
                  <a:pt x="48680" y="33620"/>
                </a:lnTo>
                <a:lnTo>
                  <a:pt x="48730" y="33600"/>
                </a:lnTo>
                <a:lnTo>
                  <a:pt x="48760" y="33580"/>
                </a:lnTo>
                <a:lnTo>
                  <a:pt x="48780" y="33570"/>
                </a:lnTo>
                <a:lnTo>
                  <a:pt x="48800" y="33580"/>
                </a:lnTo>
                <a:lnTo>
                  <a:pt x="48810" y="33590"/>
                </a:lnTo>
                <a:lnTo>
                  <a:pt x="48850" y="33620"/>
                </a:lnTo>
                <a:lnTo>
                  <a:pt x="48890" y="33640"/>
                </a:lnTo>
                <a:lnTo>
                  <a:pt x="49070" y="33630"/>
                </a:lnTo>
                <a:lnTo>
                  <a:pt x="49130" y="33610"/>
                </a:lnTo>
                <a:lnTo>
                  <a:pt x="49150" y="33600"/>
                </a:lnTo>
                <a:lnTo>
                  <a:pt x="49270" y="33530"/>
                </a:lnTo>
                <a:lnTo>
                  <a:pt x="49370" y="33470"/>
                </a:lnTo>
                <a:lnTo>
                  <a:pt x="49410" y="33450"/>
                </a:lnTo>
                <a:lnTo>
                  <a:pt x="49430" y="33450"/>
                </a:lnTo>
                <a:lnTo>
                  <a:pt x="49560" y="33460"/>
                </a:lnTo>
                <a:lnTo>
                  <a:pt x="49660" y="33500"/>
                </a:lnTo>
                <a:lnTo>
                  <a:pt x="49690" y="33500"/>
                </a:lnTo>
                <a:lnTo>
                  <a:pt x="49710" y="33490"/>
                </a:lnTo>
                <a:lnTo>
                  <a:pt x="49760" y="33450"/>
                </a:lnTo>
                <a:lnTo>
                  <a:pt x="49790" y="33450"/>
                </a:lnTo>
                <a:lnTo>
                  <a:pt x="49820" y="33450"/>
                </a:lnTo>
                <a:lnTo>
                  <a:pt x="49840" y="33440"/>
                </a:lnTo>
                <a:lnTo>
                  <a:pt x="49920" y="33360"/>
                </a:lnTo>
                <a:lnTo>
                  <a:pt x="49940" y="33340"/>
                </a:lnTo>
                <a:lnTo>
                  <a:pt x="49950" y="33260"/>
                </a:lnTo>
                <a:lnTo>
                  <a:pt x="49950" y="33240"/>
                </a:lnTo>
                <a:lnTo>
                  <a:pt x="49960" y="33210"/>
                </a:lnTo>
                <a:lnTo>
                  <a:pt x="49980" y="33180"/>
                </a:lnTo>
                <a:lnTo>
                  <a:pt x="49990" y="33170"/>
                </a:lnTo>
                <a:lnTo>
                  <a:pt x="50020" y="33110"/>
                </a:lnTo>
                <a:lnTo>
                  <a:pt x="50030" y="33100"/>
                </a:lnTo>
                <a:lnTo>
                  <a:pt x="50090" y="33020"/>
                </a:lnTo>
                <a:lnTo>
                  <a:pt x="50120" y="32980"/>
                </a:lnTo>
                <a:lnTo>
                  <a:pt x="50130" y="32960"/>
                </a:lnTo>
                <a:lnTo>
                  <a:pt x="50170" y="32920"/>
                </a:lnTo>
                <a:lnTo>
                  <a:pt x="50190" y="32900"/>
                </a:lnTo>
                <a:lnTo>
                  <a:pt x="50200" y="32880"/>
                </a:lnTo>
                <a:lnTo>
                  <a:pt x="50200" y="32870"/>
                </a:lnTo>
                <a:lnTo>
                  <a:pt x="50190" y="32830"/>
                </a:lnTo>
                <a:lnTo>
                  <a:pt x="50190" y="32810"/>
                </a:lnTo>
                <a:lnTo>
                  <a:pt x="50180" y="32790"/>
                </a:lnTo>
                <a:lnTo>
                  <a:pt x="50150" y="32770"/>
                </a:lnTo>
                <a:lnTo>
                  <a:pt x="50020" y="32700"/>
                </a:lnTo>
                <a:lnTo>
                  <a:pt x="49940" y="32690"/>
                </a:lnTo>
                <a:lnTo>
                  <a:pt x="49800" y="32680"/>
                </a:lnTo>
                <a:lnTo>
                  <a:pt x="49760" y="32680"/>
                </a:lnTo>
                <a:lnTo>
                  <a:pt x="49720" y="32660"/>
                </a:lnTo>
                <a:lnTo>
                  <a:pt x="49600" y="32580"/>
                </a:lnTo>
                <a:lnTo>
                  <a:pt x="49580" y="32560"/>
                </a:lnTo>
                <a:lnTo>
                  <a:pt x="49580" y="32550"/>
                </a:lnTo>
                <a:lnTo>
                  <a:pt x="49590" y="32530"/>
                </a:lnTo>
                <a:lnTo>
                  <a:pt x="49600" y="32520"/>
                </a:lnTo>
                <a:lnTo>
                  <a:pt x="49600" y="32500"/>
                </a:lnTo>
                <a:lnTo>
                  <a:pt x="49600" y="32460"/>
                </a:lnTo>
                <a:lnTo>
                  <a:pt x="49600" y="32450"/>
                </a:lnTo>
                <a:lnTo>
                  <a:pt x="49600" y="32430"/>
                </a:lnTo>
                <a:lnTo>
                  <a:pt x="49610" y="32410"/>
                </a:lnTo>
                <a:lnTo>
                  <a:pt x="49610" y="32400"/>
                </a:lnTo>
                <a:lnTo>
                  <a:pt x="49610" y="32370"/>
                </a:lnTo>
                <a:lnTo>
                  <a:pt x="49590" y="32370"/>
                </a:lnTo>
                <a:lnTo>
                  <a:pt x="49580" y="32370"/>
                </a:lnTo>
                <a:lnTo>
                  <a:pt x="49550" y="32390"/>
                </a:lnTo>
                <a:lnTo>
                  <a:pt x="49540" y="32400"/>
                </a:lnTo>
                <a:lnTo>
                  <a:pt x="49510" y="32410"/>
                </a:lnTo>
                <a:lnTo>
                  <a:pt x="49480" y="32410"/>
                </a:lnTo>
                <a:lnTo>
                  <a:pt x="49450" y="32400"/>
                </a:lnTo>
                <a:lnTo>
                  <a:pt x="49440" y="32390"/>
                </a:lnTo>
                <a:lnTo>
                  <a:pt x="49420" y="32370"/>
                </a:lnTo>
                <a:lnTo>
                  <a:pt x="49390" y="32340"/>
                </a:lnTo>
                <a:lnTo>
                  <a:pt x="49330" y="32290"/>
                </a:lnTo>
                <a:lnTo>
                  <a:pt x="49290" y="32270"/>
                </a:lnTo>
                <a:lnTo>
                  <a:pt x="49270" y="32260"/>
                </a:lnTo>
                <a:lnTo>
                  <a:pt x="49250" y="32260"/>
                </a:lnTo>
                <a:lnTo>
                  <a:pt x="49190" y="32290"/>
                </a:lnTo>
                <a:lnTo>
                  <a:pt x="49190" y="32300"/>
                </a:lnTo>
                <a:lnTo>
                  <a:pt x="49150" y="32350"/>
                </a:lnTo>
                <a:lnTo>
                  <a:pt x="49140" y="32360"/>
                </a:lnTo>
                <a:lnTo>
                  <a:pt x="49130" y="32370"/>
                </a:lnTo>
                <a:lnTo>
                  <a:pt x="49110" y="32370"/>
                </a:lnTo>
                <a:lnTo>
                  <a:pt x="49030" y="32370"/>
                </a:lnTo>
                <a:lnTo>
                  <a:pt x="49010" y="32370"/>
                </a:lnTo>
                <a:lnTo>
                  <a:pt x="48940" y="32400"/>
                </a:lnTo>
                <a:lnTo>
                  <a:pt x="48920" y="32400"/>
                </a:lnTo>
                <a:lnTo>
                  <a:pt x="48860" y="32400"/>
                </a:lnTo>
                <a:lnTo>
                  <a:pt x="48510" y="32470"/>
                </a:lnTo>
                <a:lnTo>
                  <a:pt x="48120" y="32440"/>
                </a:lnTo>
                <a:lnTo>
                  <a:pt x="47900" y="32310"/>
                </a:lnTo>
                <a:lnTo>
                  <a:pt x="47860" y="32250"/>
                </a:lnTo>
                <a:lnTo>
                  <a:pt x="47860" y="32240"/>
                </a:lnTo>
                <a:lnTo>
                  <a:pt x="47870" y="32220"/>
                </a:lnTo>
                <a:lnTo>
                  <a:pt x="47880" y="32210"/>
                </a:lnTo>
                <a:lnTo>
                  <a:pt x="47880" y="32180"/>
                </a:lnTo>
                <a:lnTo>
                  <a:pt x="47870" y="32140"/>
                </a:lnTo>
                <a:lnTo>
                  <a:pt x="47830" y="32060"/>
                </a:lnTo>
                <a:lnTo>
                  <a:pt x="47800" y="32020"/>
                </a:lnTo>
                <a:lnTo>
                  <a:pt x="47700" y="31920"/>
                </a:lnTo>
                <a:lnTo>
                  <a:pt x="47670" y="31880"/>
                </a:lnTo>
                <a:lnTo>
                  <a:pt x="47660" y="31840"/>
                </a:lnTo>
                <a:lnTo>
                  <a:pt x="47650" y="31770"/>
                </a:lnTo>
                <a:lnTo>
                  <a:pt x="47650" y="31750"/>
                </a:lnTo>
                <a:lnTo>
                  <a:pt x="47650" y="31730"/>
                </a:lnTo>
                <a:lnTo>
                  <a:pt x="47660" y="31720"/>
                </a:lnTo>
                <a:lnTo>
                  <a:pt x="47670" y="31710"/>
                </a:lnTo>
                <a:lnTo>
                  <a:pt x="47710" y="31680"/>
                </a:lnTo>
                <a:lnTo>
                  <a:pt x="47720" y="31670"/>
                </a:lnTo>
                <a:lnTo>
                  <a:pt x="47730" y="31650"/>
                </a:lnTo>
                <a:lnTo>
                  <a:pt x="47740" y="31610"/>
                </a:lnTo>
                <a:lnTo>
                  <a:pt x="47740" y="31600"/>
                </a:lnTo>
                <a:lnTo>
                  <a:pt x="47750" y="31580"/>
                </a:lnTo>
                <a:lnTo>
                  <a:pt x="47780" y="31550"/>
                </a:lnTo>
                <a:lnTo>
                  <a:pt x="47800" y="31520"/>
                </a:lnTo>
                <a:lnTo>
                  <a:pt x="47810" y="31500"/>
                </a:lnTo>
                <a:lnTo>
                  <a:pt x="47810" y="31490"/>
                </a:lnTo>
                <a:lnTo>
                  <a:pt x="47810" y="31450"/>
                </a:lnTo>
                <a:lnTo>
                  <a:pt x="47810" y="31420"/>
                </a:lnTo>
                <a:lnTo>
                  <a:pt x="47810" y="31400"/>
                </a:lnTo>
                <a:lnTo>
                  <a:pt x="47820" y="31290"/>
                </a:lnTo>
                <a:lnTo>
                  <a:pt x="47820" y="31190"/>
                </a:lnTo>
                <a:lnTo>
                  <a:pt x="47830" y="31120"/>
                </a:lnTo>
                <a:lnTo>
                  <a:pt x="47860" y="31060"/>
                </a:lnTo>
                <a:lnTo>
                  <a:pt x="47860" y="31030"/>
                </a:lnTo>
                <a:lnTo>
                  <a:pt x="47860" y="31010"/>
                </a:lnTo>
                <a:lnTo>
                  <a:pt x="47850" y="31000"/>
                </a:lnTo>
                <a:lnTo>
                  <a:pt x="47830" y="30980"/>
                </a:lnTo>
                <a:lnTo>
                  <a:pt x="47810" y="30950"/>
                </a:lnTo>
                <a:lnTo>
                  <a:pt x="47790" y="30890"/>
                </a:lnTo>
                <a:lnTo>
                  <a:pt x="47790" y="30860"/>
                </a:lnTo>
                <a:lnTo>
                  <a:pt x="47790" y="30830"/>
                </a:lnTo>
                <a:lnTo>
                  <a:pt x="47810" y="30820"/>
                </a:lnTo>
                <a:lnTo>
                  <a:pt x="47820" y="30810"/>
                </a:lnTo>
                <a:lnTo>
                  <a:pt x="47840" y="30810"/>
                </a:lnTo>
                <a:lnTo>
                  <a:pt x="47860" y="30810"/>
                </a:lnTo>
                <a:lnTo>
                  <a:pt x="47870" y="30820"/>
                </a:lnTo>
                <a:lnTo>
                  <a:pt x="47890" y="30820"/>
                </a:lnTo>
                <a:lnTo>
                  <a:pt x="47910" y="30850"/>
                </a:lnTo>
                <a:lnTo>
                  <a:pt x="47920" y="30860"/>
                </a:lnTo>
                <a:lnTo>
                  <a:pt x="47940" y="30870"/>
                </a:lnTo>
                <a:lnTo>
                  <a:pt x="47950" y="30870"/>
                </a:lnTo>
                <a:lnTo>
                  <a:pt x="47970" y="30860"/>
                </a:lnTo>
                <a:lnTo>
                  <a:pt x="47990" y="30850"/>
                </a:lnTo>
                <a:lnTo>
                  <a:pt x="48010" y="30830"/>
                </a:lnTo>
                <a:lnTo>
                  <a:pt x="48020" y="30810"/>
                </a:lnTo>
                <a:lnTo>
                  <a:pt x="48010" y="30790"/>
                </a:lnTo>
                <a:lnTo>
                  <a:pt x="48010" y="30770"/>
                </a:lnTo>
                <a:lnTo>
                  <a:pt x="48000" y="30730"/>
                </a:lnTo>
                <a:lnTo>
                  <a:pt x="48000" y="30710"/>
                </a:lnTo>
                <a:lnTo>
                  <a:pt x="48020" y="30690"/>
                </a:lnTo>
                <a:lnTo>
                  <a:pt x="48060" y="30620"/>
                </a:lnTo>
                <a:lnTo>
                  <a:pt x="48070" y="30610"/>
                </a:lnTo>
                <a:lnTo>
                  <a:pt x="48090" y="30600"/>
                </a:lnTo>
                <a:lnTo>
                  <a:pt x="48130" y="30570"/>
                </a:lnTo>
                <a:lnTo>
                  <a:pt x="48220" y="30470"/>
                </a:lnTo>
                <a:lnTo>
                  <a:pt x="48240" y="30460"/>
                </a:lnTo>
                <a:lnTo>
                  <a:pt x="48280" y="30450"/>
                </a:lnTo>
                <a:lnTo>
                  <a:pt x="48310" y="30440"/>
                </a:lnTo>
                <a:lnTo>
                  <a:pt x="48320" y="30430"/>
                </a:lnTo>
                <a:lnTo>
                  <a:pt x="48330" y="30410"/>
                </a:lnTo>
                <a:lnTo>
                  <a:pt x="48320" y="30390"/>
                </a:lnTo>
                <a:lnTo>
                  <a:pt x="48300" y="30350"/>
                </a:lnTo>
                <a:lnTo>
                  <a:pt x="48290" y="30330"/>
                </a:lnTo>
                <a:lnTo>
                  <a:pt x="48290" y="30260"/>
                </a:lnTo>
                <a:lnTo>
                  <a:pt x="48290" y="30230"/>
                </a:lnTo>
                <a:lnTo>
                  <a:pt x="48310" y="30210"/>
                </a:lnTo>
                <a:lnTo>
                  <a:pt x="48370" y="30170"/>
                </a:lnTo>
                <a:lnTo>
                  <a:pt x="48380" y="30140"/>
                </a:lnTo>
                <a:lnTo>
                  <a:pt x="48390" y="30120"/>
                </a:lnTo>
                <a:lnTo>
                  <a:pt x="48390" y="30040"/>
                </a:lnTo>
                <a:lnTo>
                  <a:pt x="48470" y="29990"/>
                </a:lnTo>
                <a:lnTo>
                  <a:pt x="48600" y="29840"/>
                </a:lnTo>
                <a:lnTo>
                  <a:pt x="48670" y="29780"/>
                </a:lnTo>
                <a:lnTo>
                  <a:pt x="48730" y="29710"/>
                </a:lnTo>
                <a:lnTo>
                  <a:pt x="48820" y="29580"/>
                </a:lnTo>
                <a:lnTo>
                  <a:pt x="48840" y="29530"/>
                </a:lnTo>
                <a:lnTo>
                  <a:pt x="48850" y="29490"/>
                </a:lnTo>
                <a:lnTo>
                  <a:pt x="48860" y="29460"/>
                </a:lnTo>
                <a:lnTo>
                  <a:pt x="48890" y="29390"/>
                </a:lnTo>
                <a:lnTo>
                  <a:pt x="48900" y="29360"/>
                </a:lnTo>
                <a:lnTo>
                  <a:pt x="48900" y="29320"/>
                </a:lnTo>
                <a:lnTo>
                  <a:pt x="48900" y="29280"/>
                </a:lnTo>
                <a:lnTo>
                  <a:pt x="48910" y="29260"/>
                </a:lnTo>
                <a:lnTo>
                  <a:pt x="48930" y="29210"/>
                </a:lnTo>
                <a:lnTo>
                  <a:pt x="48930" y="29180"/>
                </a:lnTo>
                <a:lnTo>
                  <a:pt x="48930" y="29140"/>
                </a:lnTo>
                <a:lnTo>
                  <a:pt x="49040" y="28990"/>
                </a:lnTo>
                <a:lnTo>
                  <a:pt x="49090" y="28950"/>
                </a:lnTo>
                <a:lnTo>
                  <a:pt x="49170" y="28920"/>
                </a:lnTo>
                <a:lnTo>
                  <a:pt x="49190" y="28900"/>
                </a:lnTo>
                <a:lnTo>
                  <a:pt x="49210" y="28880"/>
                </a:lnTo>
                <a:lnTo>
                  <a:pt x="49300" y="28710"/>
                </a:lnTo>
                <a:lnTo>
                  <a:pt x="49320" y="28660"/>
                </a:lnTo>
                <a:lnTo>
                  <a:pt x="49460" y="28390"/>
                </a:lnTo>
                <a:lnTo>
                  <a:pt x="49480" y="28340"/>
                </a:lnTo>
                <a:lnTo>
                  <a:pt x="49480" y="28300"/>
                </a:lnTo>
                <a:lnTo>
                  <a:pt x="49470" y="28260"/>
                </a:lnTo>
                <a:lnTo>
                  <a:pt x="49460" y="28230"/>
                </a:lnTo>
                <a:lnTo>
                  <a:pt x="49450" y="28210"/>
                </a:lnTo>
                <a:lnTo>
                  <a:pt x="49430" y="28190"/>
                </a:lnTo>
                <a:lnTo>
                  <a:pt x="49370" y="28120"/>
                </a:lnTo>
                <a:lnTo>
                  <a:pt x="49350" y="28100"/>
                </a:lnTo>
                <a:lnTo>
                  <a:pt x="49340" y="28070"/>
                </a:lnTo>
                <a:lnTo>
                  <a:pt x="49310" y="27960"/>
                </a:lnTo>
                <a:lnTo>
                  <a:pt x="49310" y="27930"/>
                </a:lnTo>
                <a:lnTo>
                  <a:pt x="49270" y="27860"/>
                </a:lnTo>
                <a:lnTo>
                  <a:pt x="49260" y="27830"/>
                </a:lnTo>
                <a:lnTo>
                  <a:pt x="49250" y="27570"/>
                </a:lnTo>
                <a:lnTo>
                  <a:pt x="49240" y="27530"/>
                </a:lnTo>
                <a:lnTo>
                  <a:pt x="49210" y="27500"/>
                </a:lnTo>
                <a:lnTo>
                  <a:pt x="49200" y="27490"/>
                </a:lnTo>
                <a:lnTo>
                  <a:pt x="49190" y="27480"/>
                </a:lnTo>
                <a:lnTo>
                  <a:pt x="49170" y="27470"/>
                </a:lnTo>
                <a:lnTo>
                  <a:pt x="49140" y="27460"/>
                </a:lnTo>
                <a:lnTo>
                  <a:pt x="49110" y="27460"/>
                </a:lnTo>
                <a:lnTo>
                  <a:pt x="49080" y="27460"/>
                </a:lnTo>
                <a:lnTo>
                  <a:pt x="49050" y="27460"/>
                </a:lnTo>
                <a:lnTo>
                  <a:pt x="49000" y="27480"/>
                </a:lnTo>
                <a:lnTo>
                  <a:pt x="48980" y="27490"/>
                </a:lnTo>
                <a:lnTo>
                  <a:pt x="48920" y="27540"/>
                </a:lnTo>
                <a:lnTo>
                  <a:pt x="48870" y="27620"/>
                </a:lnTo>
                <a:lnTo>
                  <a:pt x="48830" y="27670"/>
                </a:lnTo>
                <a:lnTo>
                  <a:pt x="48800" y="27670"/>
                </a:lnTo>
                <a:lnTo>
                  <a:pt x="48750" y="27660"/>
                </a:lnTo>
                <a:lnTo>
                  <a:pt x="48700" y="27580"/>
                </a:lnTo>
                <a:lnTo>
                  <a:pt x="48690" y="27520"/>
                </a:lnTo>
                <a:lnTo>
                  <a:pt x="48700" y="27450"/>
                </a:lnTo>
                <a:lnTo>
                  <a:pt x="48750" y="27390"/>
                </a:lnTo>
                <a:lnTo>
                  <a:pt x="48820" y="27330"/>
                </a:lnTo>
                <a:lnTo>
                  <a:pt x="49620" y="26960"/>
                </a:lnTo>
                <a:lnTo>
                  <a:pt x="49810" y="26910"/>
                </a:lnTo>
                <a:lnTo>
                  <a:pt x="50000" y="26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