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Sagaing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Sagai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50" y="11970"/>
                </a:moveTo>
                <a:lnTo>
                  <a:pt x="51500" y="12360"/>
                </a:lnTo>
                <a:lnTo>
                  <a:pt x="51440" y="12430"/>
                </a:lnTo>
                <a:lnTo>
                  <a:pt x="51420" y="12440"/>
                </a:lnTo>
                <a:lnTo>
                  <a:pt x="51380" y="12470"/>
                </a:lnTo>
                <a:lnTo>
                  <a:pt x="51320" y="12490"/>
                </a:lnTo>
                <a:lnTo>
                  <a:pt x="51260" y="12490"/>
                </a:lnTo>
                <a:lnTo>
                  <a:pt x="50910" y="12470"/>
                </a:lnTo>
                <a:lnTo>
                  <a:pt x="50410" y="12500"/>
                </a:lnTo>
                <a:lnTo>
                  <a:pt x="50130" y="12600"/>
                </a:lnTo>
                <a:lnTo>
                  <a:pt x="50010" y="12620"/>
                </a:lnTo>
                <a:lnTo>
                  <a:pt x="49770" y="12620"/>
                </a:lnTo>
                <a:lnTo>
                  <a:pt x="48970" y="12740"/>
                </a:lnTo>
                <a:lnTo>
                  <a:pt x="48890" y="12730"/>
                </a:lnTo>
                <a:lnTo>
                  <a:pt x="48810" y="12720"/>
                </a:lnTo>
                <a:lnTo>
                  <a:pt x="48750" y="12690"/>
                </a:lnTo>
                <a:lnTo>
                  <a:pt x="48490" y="12630"/>
                </a:lnTo>
                <a:lnTo>
                  <a:pt x="48080" y="12630"/>
                </a:lnTo>
                <a:lnTo>
                  <a:pt x="48020" y="12650"/>
                </a:lnTo>
                <a:lnTo>
                  <a:pt x="48020" y="12690"/>
                </a:lnTo>
                <a:lnTo>
                  <a:pt x="48080" y="12730"/>
                </a:lnTo>
                <a:lnTo>
                  <a:pt x="48240" y="12830"/>
                </a:lnTo>
                <a:lnTo>
                  <a:pt x="48260" y="12870"/>
                </a:lnTo>
                <a:lnTo>
                  <a:pt x="48240" y="12930"/>
                </a:lnTo>
                <a:lnTo>
                  <a:pt x="48200" y="13000"/>
                </a:lnTo>
                <a:lnTo>
                  <a:pt x="48180" y="13080"/>
                </a:lnTo>
                <a:lnTo>
                  <a:pt x="48180" y="13170"/>
                </a:lnTo>
                <a:lnTo>
                  <a:pt x="48140" y="13210"/>
                </a:lnTo>
                <a:lnTo>
                  <a:pt x="48080" y="13240"/>
                </a:lnTo>
                <a:lnTo>
                  <a:pt x="47950" y="13270"/>
                </a:lnTo>
                <a:lnTo>
                  <a:pt x="47890" y="13300"/>
                </a:lnTo>
                <a:lnTo>
                  <a:pt x="47860" y="13340"/>
                </a:lnTo>
                <a:lnTo>
                  <a:pt x="47860" y="13570"/>
                </a:lnTo>
                <a:lnTo>
                  <a:pt x="47850" y="13600"/>
                </a:lnTo>
                <a:lnTo>
                  <a:pt x="47830" y="13640"/>
                </a:lnTo>
                <a:lnTo>
                  <a:pt x="47240" y="14000"/>
                </a:lnTo>
                <a:lnTo>
                  <a:pt x="47160" y="14080"/>
                </a:lnTo>
                <a:lnTo>
                  <a:pt x="47140" y="14150"/>
                </a:lnTo>
                <a:lnTo>
                  <a:pt x="47180" y="14220"/>
                </a:lnTo>
                <a:lnTo>
                  <a:pt x="47310" y="14370"/>
                </a:lnTo>
                <a:lnTo>
                  <a:pt x="47410" y="14440"/>
                </a:lnTo>
                <a:lnTo>
                  <a:pt x="47480" y="14520"/>
                </a:lnTo>
                <a:lnTo>
                  <a:pt x="47530" y="14590"/>
                </a:lnTo>
                <a:lnTo>
                  <a:pt x="47560" y="14670"/>
                </a:lnTo>
                <a:lnTo>
                  <a:pt x="47580" y="14750"/>
                </a:lnTo>
                <a:lnTo>
                  <a:pt x="47620" y="15000"/>
                </a:lnTo>
                <a:lnTo>
                  <a:pt x="47610" y="15020"/>
                </a:lnTo>
                <a:lnTo>
                  <a:pt x="47590" y="15070"/>
                </a:lnTo>
                <a:lnTo>
                  <a:pt x="47510" y="15150"/>
                </a:lnTo>
                <a:lnTo>
                  <a:pt x="47390" y="15210"/>
                </a:lnTo>
                <a:lnTo>
                  <a:pt x="47270" y="15250"/>
                </a:lnTo>
                <a:lnTo>
                  <a:pt x="47020" y="15320"/>
                </a:lnTo>
                <a:lnTo>
                  <a:pt x="46960" y="15410"/>
                </a:lnTo>
                <a:lnTo>
                  <a:pt x="46960" y="15460"/>
                </a:lnTo>
                <a:lnTo>
                  <a:pt x="46970" y="15520"/>
                </a:lnTo>
                <a:lnTo>
                  <a:pt x="46990" y="15560"/>
                </a:lnTo>
                <a:lnTo>
                  <a:pt x="47240" y="15910"/>
                </a:lnTo>
                <a:lnTo>
                  <a:pt x="47280" y="15990"/>
                </a:lnTo>
                <a:lnTo>
                  <a:pt x="47300" y="16070"/>
                </a:lnTo>
                <a:lnTo>
                  <a:pt x="47310" y="16200"/>
                </a:lnTo>
                <a:lnTo>
                  <a:pt x="47330" y="16250"/>
                </a:lnTo>
                <a:lnTo>
                  <a:pt x="47400" y="16340"/>
                </a:lnTo>
                <a:lnTo>
                  <a:pt x="47470" y="16450"/>
                </a:lnTo>
                <a:lnTo>
                  <a:pt x="47500" y="16580"/>
                </a:lnTo>
                <a:lnTo>
                  <a:pt x="47530" y="16660"/>
                </a:lnTo>
                <a:lnTo>
                  <a:pt x="47630" y="16810"/>
                </a:lnTo>
                <a:lnTo>
                  <a:pt x="47700" y="17200"/>
                </a:lnTo>
                <a:lnTo>
                  <a:pt x="47670" y="17380"/>
                </a:lnTo>
                <a:lnTo>
                  <a:pt x="47640" y="17430"/>
                </a:lnTo>
                <a:lnTo>
                  <a:pt x="47600" y="17470"/>
                </a:lnTo>
                <a:lnTo>
                  <a:pt x="47560" y="17500"/>
                </a:lnTo>
                <a:lnTo>
                  <a:pt x="47530" y="17520"/>
                </a:lnTo>
                <a:lnTo>
                  <a:pt x="47520" y="17530"/>
                </a:lnTo>
                <a:lnTo>
                  <a:pt x="47290" y="18100"/>
                </a:lnTo>
                <a:lnTo>
                  <a:pt x="47280" y="18180"/>
                </a:lnTo>
                <a:lnTo>
                  <a:pt x="47290" y="18240"/>
                </a:lnTo>
                <a:lnTo>
                  <a:pt x="47370" y="18430"/>
                </a:lnTo>
                <a:lnTo>
                  <a:pt x="47430" y="18660"/>
                </a:lnTo>
                <a:lnTo>
                  <a:pt x="47460" y="18750"/>
                </a:lnTo>
                <a:lnTo>
                  <a:pt x="47710" y="19040"/>
                </a:lnTo>
                <a:lnTo>
                  <a:pt x="47760" y="19200"/>
                </a:lnTo>
                <a:lnTo>
                  <a:pt x="47740" y="19300"/>
                </a:lnTo>
                <a:lnTo>
                  <a:pt x="47690" y="19400"/>
                </a:lnTo>
                <a:lnTo>
                  <a:pt x="47600" y="19490"/>
                </a:lnTo>
                <a:lnTo>
                  <a:pt x="47330" y="19700"/>
                </a:lnTo>
                <a:lnTo>
                  <a:pt x="47270" y="19780"/>
                </a:lnTo>
                <a:lnTo>
                  <a:pt x="47230" y="19830"/>
                </a:lnTo>
                <a:lnTo>
                  <a:pt x="47200" y="19870"/>
                </a:lnTo>
                <a:lnTo>
                  <a:pt x="47170" y="19890"/>
                </a:lnTo>
                <a:lnTo>
                  <a:pt x="47120" y="19890"/>
                </a:lnTo>
                <a:lnTo>
                  <a:pt x="47090" y="19870"/>
                </a:lnTo>
                <a:lnTo>
                  <a:pt x="47050" y="19840"/>
                </a:lnTo>
                <a:lnTo>
                  <a:pt x="47030" y="19800"/>
                </a:lnTo>
                <a:lnTo>
                  <a:pt x="46990" y="19760"/>
                </a:lnTo>
                <a:lnTo>
                  <a:pt x="46950" y="19730"/>
                </a:lnTo>
                <a:lnTo>
                  <a:pt x="46920" y="19710"/>
                </a:lnTo>
                <a:lnTo>
                  <a:pt x="46880" y="19720"/>
                </a:lnTo>
                <a:lnTo>
                  <a:pt x="46830" y="19780"/>
                </a:lnTo>
                <a:lnTo>
                  <a:pt x="46780" y="19980"/>
                </a:lnTo>
                <a:lnTo>
                  <a:pt x="46760" y="20420"/>
                </a:lnTo>
                <a:lnTo>
                  <a:pt x="46820" y="21370"/>
                </a:lnTo>
                <a:lnTo>
                  <a:pt x="46870" y="21580"/>
                </a:lnTo>
                <a:lnTo>
                  <a:pt x="47100" y="21870"/>
                </a:lnTo>
                <a:lnTo>
                  <a:pt x="47200" y="22050"/>
                </a:lnTo>
                <a:lnTo>
                  <a:pt x="47260" y="22190"/>
                </a:lnTo>
                <a:lnTo>
                  <a:pt x="47280" y="22350"/>
                </a:lnTo>
                <a:lnTo>
                  <a:pt x="47280" y="22450"/>
                </a:lnTo>
                <a:lnTo>
                  <a:pt x="47240" y="22650"/>
                </a:lnTo>
                <a:lnTo>
                  <a:pt x="47210" y="22710"/>
                </a:lnTo>
                <a:lnTo>
                  <a:pt x="47180" y="22740"/>
                </a:lnTo>
                <a:lnTo>
                  <a:pt x="47150" y="22770"/>
                </a:lnTo>
                <a:lnTo>
                  <a:pt x="47110" y="22800"/>
                </a:lnTo>
                <a:lnTo>
                  <a:pt x="47060" y="22800"/>
                </a:lnTo>
                <a:lnTo>
                  <a:pt x="47020" y="22790"/>
                </a:lnTo>
                <a:lnTo>
                  <a:pt x="47000" y="22760"/>
                </a:lnTo>
                <a:lnTo>
                  <a:pt x="46990" y="22720"/>
                </a:lnTo>
                <a:lnTo>
                  <a:pt x="46990" y="22670"/>
                </a:lnTo>
                <a:lnTo>
                  <a:pt x="47020" y="22590"/>
                </a:lnTo>
                <a:lnTo>
                  <a:pt x="47040" y="22540"/>
                </a:lnTo>
                <a:lnTo>
                  <a:pt x="47070" y="22420"/>
                </a:lnTo>
                <a:lnTo>
                  <a:pt x="47080" y="22380"/>
                </a:lnTo>
                <a:lnTo>
                  <a:pt x="47080" y="22340"/>
                </a:lnTo>
                <a:lnTo>
                  <a:pt x="47070" y="22320"/>
                </a:lnTo>
                <a:lnTo>
                  <a:pt x="47050" y="22300"/>
                </a:lnTo>
                <a:lnTo>
                  <a:pt x="47030" y="22300"/>
                </a:lnTo>
                <a:lnTo>
                  <a:pt x="47000" y="22310"/>
                </a:lnTo>
                <a:lnTo>
                  <a:pt x="46980" y="22340"/>
                </a:lnTo>
                <a:lnTo>
                  <a:pt x="46960" y="22390"/>
                </a:lnTo>
                <a:lnTo>
                  <a:pt x="46920" y="22440"/>
                </a:lnTo>
                <a:lnTo>
                  <a:pt x="46870" y="22480"/>
                </a:lnTo>
                <a:lnTo>
                  <a:pt x="46790" y="22520"/>
                </a:lnTo>
                <a:lnTo>
                  <a:pt x="46610" y="22580"/>
                </a:lnTo>
                <a:lnTo>
                  <a:pt x="46460" y="22630"/>
                </a:lnTo>
                <a:lnTo>
                  <a:pt x="46300" y="22690"/>
                </a:lnTo>
                <a:lnTo>
                  <a:pt x="46200" y="22760"/>
                </a:lnTo>
                <a:lnTo>
                  <a:pt x="46410" y="23270"/>
                </a:lnTo>
                <a:lnTo>
                  <a:pt x="46640" y="24040"/>
                </a:lnTo>
                <a:lnTo>
                  <a:pt x="46690" y="24140"/>
                </a:lnTo>
                <a:lnTo>
                  <a:pt x="46740" y="24190"/>
                </a:lnTo>
                <a:lnTo>
                  <a:pt x="46790" y="24220"/>
                </a:lnTo>
                <a:lnTo>
                  <a:pt x="46870" y="24250"/>
                </a:lnTo>
                <a:lnTo>
                  <a:pt x="47300" y="24350"/>
                </a:lnTo>
                <a:lnTo>
                  <a:pt x="47400" y="24400"/>
                </a:lnTo>
                <a:lnTo>
                  <a:pt x="47550" y="24820"/>
                </a:lnTo>
                <a:lnTo>
                  <a:pt x="47560" y="24850"/>
                </a:lnTo>
                <a:lnTo>
                  <a:pt x="47690" y="24990"/>
                </a:lnTo>
                <a:lnTo>
                  <a:pt x="47880" y="25140"/>
                </a:lnTo>
                <a:lnTo>
                  <a:pt x="47920" y="25190"/>
                </a:lnTo>
                <a:lnTo>
                  <a:pt x="47950" y="25240"/>
                </a:lnTo>
                <a:lnTo>
                  <a:pt x="48000" y="25300"/>
                </a:lnTo>
                <a:lnTo>
                  <a:pt x="48040" y="25300"/>
                </a:lnTo>
                <a:lnTo>
                  <a:pt x="48090" y="25270"/>
                </a:lnTo>
                <a:lnTo>
                  <a:pt x="48120" y="25240"/>
                </a:lnTo>
                <a:lnTo>
                  <a:pt x="48150" y="25210"/>
                </a:lnTo>
                <a:lnTo>
                  <a:pt x="48200" y="25190"/>
                </a:lnTo>
                <a:lnTo>
                  <a:pt x="48490" y="25150"/>
                </a:lnTo>
                <a:lnTo>
                  <a:pt x="48720" y="25080"/>
                </a:lnTo>
                <a:lnTo>
                  <a:pt x="48860" y="25080"/>
                </a:lnTo>
                <a:lnTo>
                  <a:pt x="49530" y="25350"/>
                </a:lnTo>
                <a:lnTo>
                  <a:pt x="49620" y="25380"/>
                </a:lnTo>
                <a:lnTo>
                  <a:pt x="49710" y="25390"/>
                </a:lnTo>
                <a:lnTo>
                  <a:pt x="49760" y="25410"/>
                </a:lnTo>
                <a:lnTo>
                  <a:pt x="49920" y="25500"/>
                </a:lnTo>
                <a:lnTo>
                  <a:pt x="49880" y="25610"/>
                </a:lnTo>
                <a:lnTo>
                  <a:pt x="49750" y="25710"/>
                </a:lnTo>
                <a:lnTo>
                  <a:pt x="49710" y="25760"/>
                </a:lnTo>
                <a:lnTo>
                  <a:pt x="49700" y="25810"/>
                </a:lnTo>
                <a:lnTo>
                  <a:pt x="49690" y="26340"/>
                </a:lnTo>
                <a:lnTo>
                  <a:pt x="49710" y="26450"/>
                </a:lnTo>
                <a:lnTo>
                  <a:pt x="49750" y="26540"/>
                </a:lnTo>
                <a:lnTo>
                  <a:pt x="49830" y="26630"/>
                </a:lnTo>
                <a:lnTo>
                  <a:pt x="49900" y="26690"/>
                </a:lnTo>
                <a:lnTo>
                  <a:pt x="50000" y="26880"/>
                </a:lnTo>
                <a:lnTo>
                  <a:pt x="49810" y="26910"/>
                </a:lnTo>
                <a:lnTo>
                  <a:pt x="49620" y="26960"/>
                </a:lnTo>
                <a:lnTo>
                  <a:pt x="48820" y="27330"/>
                </a:lnTo>
                <a:lnTo>
                  <a:pt x="48750" y="27390"/>
                </a:lnTo>
                <a:lnTo>
                  <a:pt x="48700" y="27450"/>
                </a:lnTo>
                <a:lnTo>
                  <a:pt x="48690" y="27520"/>
                </a:lnTo>
                <a:lnTo>
                  <a:pt x="48700" y="27580"/>
                </a:lnTo>
                <a:lnTo>
                  <a:pt x="48750" y="27660"/>
                </a:lnTo>
                <a:lnTo>
                  <a:pt x="48800" y="27670"/>
                </a:lnTo>
                <a:lnTo>
                  <a:pt x="48830" y="27670"/>
                </a:lnTo>
                <a:lnTo>
                  <a:pt x="48870" y="27620"/>
                </a:lnTo>
                <a:lnTo>
                  <a:pt x="48920" y="27540"/>
                </a:lnTo>
                <a:lnTo>
                  <a:pt x="48980" y="27490"/>
                </a:lnTo>
                <a:lnTo>
                  <a:pt x="49000" y="27480"/>
                </a:lnTo>
                <a:lnTo>
                  <a:pt x="49050" y="27460"/>
                </a:lnTo>
                <a:lnTo>
                  <a:pt x="49080" y="27460"/>
                </a:lnTo>
                <a:lnTo>
                  <a:pt x="49110" y="27460"/>
                </a:lnTo>
                <a:lnTo>
                  <a:pt x="49140" y="27460"/>
                </a:lnTo>
                <a:lnTo>
                  <a:pt x="49170" y="27470"/>
                </a:lnTo>
                <a:lnTo>
                  <a:pt x="49190" y="27480"/>
                </a:lnTo>
                <a:lnTo>
                  <a:pt x="49200" y="27490"/>
                </a:lnTo>
                <a:lnTo>
                  <a:pt x="49210" y="27500"/>
                </a:lnTo>
                <a:lnTo>
                  <a:pt x="49240" y="27530"/>
                </a:lnTo>
                <a:lnTo>
                  <a:pt x="49250" y="27570"/>
                </a:lnTo>
                <a:lnTo>
                  <a:pt x="49260" y="27830"/>
                </a:lnTo>
                <a:lnTo>
                  <a:pt x="49270" y="27860"/>
                </a:lnTo>
                <a:lnTo>
                  <a:pt x="49310" y="27930"/>
                </a:lnTo>
                <a:lnTo>
                  <a:pt x="49310" y="27960"/>
                </a:lnTo>
                <a:lnTo>
                  <a:pt x="49340" y="28070"/>
                </a:lnTo>
                <a:lnTo>
                  <a:pt x="49350" y="28100"/>
                </a:lnTo>
                <a:lnTo>
                  <a:pt x="49370" y="28120"/>
                </a:lnTo>
                <a:lnTo>
                  <a:pt x="49430" y="28190"/>
                </a:lnTo>
                <a:lnTo>
                  <a:pt x="49450" y="28210"/>
                </a:lnTo>
                <a:lnTo>
                  <a:pt x="49460" y="28230"/>
                </a:lnTo>
                <a:lnTo>
                  <a:pt x="49470" y="28260"/>
                </a:lnTo>
                <a:lnTo>
                  <a:pt x="49480" y="28300"/>
                </a:lnTo>
                <a:lnTo>
                  <a:pt x="49480" y="28340"/>
                </a:lnTo>
                <a:lnTo>
                  <a:pt x="49460" y="28390"/>
                </a:lnTo>
                <a:lnTo>
                  <a:pt x="49320" y="28660"/>
                </a:lnTo>
                <a:lnTo>
                  <a:pt x="49300" y="28710"/>
                </a:lnTo>
                <a:lnTo>
                  <a:pt x="49210" y="28880"/>
                </a:lnTo>
                <a:lnTo>
                  <a:pt x="49190" y="28900"/>
                </a:lnTo>
                <a:lnTo>
                  <a:pt x="49170" y="28920"/>
                </a:lnTo>
                <a:lnTo>
                  <a:pt x="49090" y="28950"/>
                </a:lnTo>
                <a:lnTo>
                  <a:pt x="49040" y="28990"/>
                </a:lnTo>
                <a:lnTo>
                  <a:pt x="48930" y="29140"/>
                </a:lnTo>
                <a:lnTo>
                  <a:pt x="48930" y="29180"/>
                </a:lnTo>
                <a:lnTo>
                  <a:pt x="48930" y="29210"/>
                </a:lnTo>
                <a:lnTo>
                  <a:pt x="48910" y="29260"/>
                </a:lnTo>
                <a:lnTo>
                  <a:pt x="48900" y="29280"/>
                </a:lnTo>
                <a:lnTo>
                  <a:pt x="48900" y="29320"/>
                </a:lnTo>
                <a:lnTo>
                  <a:pt x="48900" y="29360"/>
                </a:lnTo>
                <a:lnTo>
                  <a:pt x="48890" y="29390"/>
                </a:lnTo>
                <a:lnTo>
                  <a:pt x="48860" y="29460"/>
                </a:lnTo>
                <a:lnTo>
                  <a:pt x="48850" y="29490"/>
                </a:lnTo>
                <a:lnTo>
                  <a:pt x="48840" y="29530"/>
                </a:lnTo>
                <a:lnTo>
                  <a:pt x="48820" y="29580"/>
                </a:lnTo>
                <a:lnTo>
                  <a:pt x="48730" y="29710"/>
                </a:lnTo>
                <a:lnTo>
                  <a:pt x="48670" y="29780"/>
                </a:lnTo>
                <a:lnTo>
                  <a:pt x="48600" y="29840"/>
                </a:lnTo>
                <a:lnTo>
                  <a:pt x="48470" y="29990"/>
                </a:lnTo>
                <a:lnTo>
                  <a:pt x="48390" y="30040"/>
                </a:lnTo>
                <a:lnTo>
                  <a:pt x="48250" y="29920"/>
                </a:lnTo>
                <a:lnTo>
                  <a:pt x="48200" y="29920"/>
                </a:lnTo>
                <a:lnTo>
                  <a:pt x="48130" y="29940"/>
                </a:lnTo>
                <a:lnTo>
                  <a:pt x="47920" y="30050"/>
                </a:lnTo>
                <a:lnTo>
                  <a:pt x="47810" y="30080"/>
                </a:lnTo>
                <a:lnTo>
                  <a:pt x="47710" y="30050"/>
                </a:lnTo>
                <a:lnTo>
                  <a:pt x="47560" y="29980"/>
                </a:lnTo>
                <a:lnTo>
                  <a:pt x="47520" y="29940"/>
                </a:lnTo>
                <a:lnTo>
                  <a:pt x="47490" y="29890"/>
                </a:lnTo>
                <a:lnTo>
                  <a:pt x="47490" y="29830"/>
                </a:lnTo>
                <a:lnTo>
                  <a:pt x="47500" y="29770"/>
                </a:lnTo>
                <a:lnTo>
                  <a:pt x="47530" y="29690"/>
                </a:lnTo>
                <a:lnTo>
                  <a:pt x="47540" y="29630"/>
                </a:lnTo>
                <a:lnTo>
                  <a:pt x="47540" y="29570"/>
                </a:lnTo>
                <a:lnTo>
                  <a:pt x="47500" y="29470"/>
                </a:lnTo>
                <a:lnTo>
                  <a:pt x="47440" y="29430"/>
                </a:lnTo>
                <a:lnTo>
                  <a:pt x="47410" y="29420"/>
                </a:lnTo>
                <a:lnTo>
                  <a:pt x="47300" y="29430"/>
                </a:lnTo>
                <a:lnTo>
                  <a:pt x="47190" y="29540"/>
                </a:lnTo>
                <a:lnTo>
                  <a:pt x="47090" y="29650"/>
                </a:lnTo>
                <a:lnTo>
                  <a:pt x="47020" y="29800"/>
                </a:lnTo>
                <a:lnTo>
                  <a:pt x="47010" y="29870"/>
                </a:lnTo>
                <a:lnTo>
                  <a:pt x="46960" y="29970"/>
                </a:lnTo>
                <a:lnTo>
                  <a:pt x="46680" y="30320"/>
                </a:lnTo>
                <a:lnTo>
                  <a:pt x="46580" y="30470"/>
                </a:lnTo>
                <a:lnTo>
                  <a:pt x="46540" y="30570"/>
                </a:lnTo>
                <a:lnTo>
                  <a:pt x="46510" y="30680"/>
                </a:lnTo>
                <a:lnTo>
                  <a:pt x="46510" y="30780"/>
                </a:lnTo>
                <a:lnTo>
                  <a:pt x="46520" y="30850"/>
                </a:lnTo>
                <a:lnTo>
                  <a:pt x="46640" y="31260"/>
                </a:lnTo>
                <a:lnTo>
                  <a:pt x="46660" y="31320"/>
                </a:lnTo>
                <a:lnTo>
                  <a:pt x="46670" y="31330"/>
                </a:lnTo>
                <a:lnTo>
                  <a:pt x="46680" y="31350"/>
                </a:lnTo>
                <a:lnTo>
                  <a:pt x="46700" y="31380"/>
                </a:lnTo>
                <a:lnTo>
                  <a:pt x="46730" y="31470"/>
                </a:lnTo>
                <a:lnTo>
                  <a:pt x="46780" y="31670"/>
                </a:lnTo>
                <a:lnTo>
                  <a:pt x="46810" y="31790"/>
                </a:lnTo>
                <a:lnTo>
                  <a:pt x="46770" y="33700"/>
                </a:lnTo>
                <a:lnTo>
                  <a:pt x="46750" y="33750"/>
                </a:lnTo>
                <a:lnTo>
                  <a:pt x="46720" y="33790"/>
                </a:lnTo>
                <a:lnTo>
                  <a:pt x="46670" y="33820"/>
                </a:lnTo>
                <a:lnTo>
                  <a:pt x="46560" y="33830"/>
                </a:lnTo>
                <a:lnTo>
                  <a:pt x="46520" y="33840"/>
                </a:lnTo>
                <a:lnTo>
                  <a:pt x="46480" y="34000"/>
                </a:lnTo>
                <a:lnTo>
                  <a:pt x="46550" y="34230"/>
                </a:lnTo>
                <a:lnTo>
                  <a:pt x="46860" y="34780"/>
                </a:lnTo>
                <a:lnTo>
                  <a:pt x="46880" y="34880"/>
                </a:lnTo>
                <a:lnTo>
                  <a:pt x="46850" y="34980"/>
                </a:lnTo>
                <a:lnTo>
                  <a:pt x="46790" y="35070"/>
                </a:lnTo>
                <a:lnTo>
                  <a:pt x="46770" y="35160"/>
                </a:lnTo>
                <a:lnTo>
                  <a:pt x="46760" y="35560"/>
                </a:lnTo>
                <a:lnTo>
                  <a:pt x="46790" y="35650"/>
                </a:lnTo>
                <a:lnTo>
                  <a:pt x="46880" y="35750"/>
                </a:lnTo>
                <a:lnTo>
                  <a:pt x="46990" y="35860"/>
                </a:lnTo>
                <a:lnTo>
                  <a:pt x="46990" y="35900"/>
                </a:lnTo>
                <a:lnTo>
                  <a:pt x="46960" y="35970"/>
                </a:lnTo>
                <a:lnTo>
                  <a:pt x="46930" y="36000"/>
                </a:lnTo>
                <a:lnTo>
                  <a:pt x="46910" y="36020"/>
                </a:lnTo>
                <a:lnTo>
                  <a:pt x="46880" y="36050"/>
                </a:lnTo>
                <a:lnTo>
                  <a:pt x="46860" y="36100"/>
                </a:lnTo>
                <a:lnTo>
                  <a:pt x="46860" y="36160"/>
                </a:lnTo>
                <a:lnTo>
                  <a:pt x="46870" y="36420"/>
                </a:lnTo>
                <a:lnTo>
                  <a:pt x="46930" y="36710"/>
                </a:lnTo>
                <a:lnTo>
                  <a:pt x="46960" y="37050"/>
                </a:lnTo>
                <a:lnTo>
                  <a:pt x="47040" y="37200"/>
                </a:lnTo>
                <a:lnTo>
                  <a:pt x="47150" y="37520"/>
                </a:lnTo>
                <a:lnTo>
                  <a:pt x="47160" y="37700"/>
                </a:lnTo>
                <a:lnTo>
                  <a:pt x="47110" y="37860"/>
                </a:lnTo>
                <a:lnTo>
                  <a:pt x="47020" y="38000"/>
                </a:lnTo>
                <a:lnTo>
                  <a:pt x="46900" y="38090"/>
                </a:lnTo>
                <a:lnTo>
                  <a:pt x="46810" y="38140"/>
                </a:lnTo>
                <a:lnTo>
                  <a:pt x="46720" y="38170"/>
                </a:lnTo>
                <a:lnTo>
                  <a:pt x="46640" y="38190"/>
                </a:lnTo>
                <a:lnTo>
                  <a:pt x="46530" y="38190"/>
                </a:lnTo>
                <a:lnTo>
                  <a:pt x="46450" y="38170"/>
                </a:lnTo>
                <a:lnTo>
                  <a:pt x="46400" y="38220"/>
                </a:lnTo>
                <a:lnTo>
                  <a:pt x="46330" y="38350"/>
                </a:lnTo>
                <a:lnTo>
                  <a:pt x="46180" y="38940"/>
                </a:lnTo>
                <a:lnTo>
                  <a:pt x="46110" y="39060"/>
                </a:lnTo>
                <a:lnTo>
                  <a:pt x="45890" y="39320"/>
                </a:lnTo>
                <a:lnTo>
                  <a:pt x="45860" y="39290"/>
                </a:lnTo>
                <a:lnTo>
                  <a:pt x="45760" y="39270"/>
                </a:lnTo>
                <a:lnTo>
                  <a:pt x="45370" y="39320"/>
                </a:lnTo>
                <a:lnTo>
                  <a:pt x="45080" y="38920"/>
                </a:lnTo>
                <a:lnTo>
                  <a:pt x="44930" y="38770"/>
                </a:lnTo>
                <a:lnTo>
                  <a:pt x="44860" y="38740"/>
                </a:lnTo>
                <a:lnTo>
                  <a:pt x="44750" y="38740"/>
                </a:lnTo>
                <a:lnTo>
                  <a:pt x="44170" y="38870"/>
                </a:lnTo>
                <a:lnTo>
                  <a:pt x="44100" y="38920"/>
                </a:lnTo>
                <a:lnTo>
                  <a:pt x="44050" y="39130"/>
                </a:lnTo>
                <a:lnTo>
                  <a:pt x="43990" y="39270"/>
                </a:lnTo>
                <a:lnTo>
                  <a:pt x="43990" y="39300"/>
                </a:lnTo>
                <a:lnTo>
                  <a:pt x="43960" y="39350"/>
                </a:lnTo>
                <a:lnTo>
                  <a:pt x="43930" y="39410"/>
                </a:lnTo>
                <a:lnTo>
                  <a:pt x="43740" y="39350"/>
                </a:lnTo>
                <a:lnTo>
                  <a:pt x="43660" y="39300"/>
                </a:lnTo>
                <a:lnTo>
                  <a:pt x="43570" y="39190"/>
                </a:lnTo>
                <a:lnTo>
                  <a:pt x="43500" y="39150"/>
                </a:lnTo>
                <a:lnTo>
                  <a:pt x="43490" y="39080"/>
                </a:lnTo>
                <a:lnTo>
                  <a:pt x="43490" y="38970"/>
                </a:lnTo>
                <a:lnTo>
                  <a:pt x="43480" y="38900"/>
                </a:lnTo>
                <a:lnTo>
                  <a:pt x="43440" y="38860"/>
                </a:lnTo>
                <a:lnTo>
                  <a:pt x="43360" y="38800"/>
                </a:lnTo>
                <a:lnTo>
                  <a:pt x="43310" y="38740"/>
                </a:lnTo>
                <a:lnTo>
                  <a:pt x="43230" y="38570"/>
                </a:lnTo>
                <a:lnTo>
                  <a:pt x="43100" y="38420"/>
                </a:lnTo>
                <a:lnTo>
                  <a:pt x="43060" y="38360"/>
                </a:lnTo>
                <a:lnTo>
                  <a:pt x="42950" y="38320"/>
                </a:lnTo>
                <a:lnTo>
                  <a:pt x="42880" y="38310"/>
                </a:lnTo>
                <a:lnTo>
                  <a:pt x="42730" y="38340"/>
                </a:lnTo>
                <a:lnTo>
                  <a:pt x="42610" y="38420"/>
                </a:lnTo>
                <a:lnTo>
                  <a:pt x="42010" y="38400"/>
                </a:lnTo>
                <a:lnTo>
                  <a:pt x="41660" y="38330"/>
                </a:lnTo>
                <a:lnTo>
                  <a:pt x="41460" y="38340"/>
                </a:lnTo>
                <a:lnTo>
                  <a:pt x="41370" y="38370"/>
                </a:lnTo>
                <a:lnTo>
                  <a:pt x="41180" y="38390"/>
                </a:lnTo>
                <a:lnTo>
                  <a:pt x="41000" y="38420"/>
                </a:lnTo>
                <a:lnTo>
                  <a:pt x="40930" y="38430"/>
                </a:lnTo>
                <a:lnTo>
                  <a:pt x="40860" y="38410"/>
                </a:lnTo>
                <a:lnTo>
                  <a:pt x="40770" y="38390"/>
                </a:lnTo>
                <a:lnTo>
                  <a:pt x="40640" y="38370"/>
                </a:lnTo>
                <a:lnTo>
                  <a:pt x="40560" y="38370"/>
                </a:lnTo>
                <a:lnTo>
                  <a:pt x="40320" y="38460"/>
                </a:lnTo>
                <a:lnTo>
                  <a:pt x="40230" y="38500"/>
                </a:lnTo>
                <a:lnTo>
                  <a:pt x="40120" y="38600"/>
                </a:lnTo>
                <a:lnTo>
                  <a:pt x="40090" y="38620"/>
                </a:lnTo>
                <a:lnTo>
                  <a:pt x="40050" y="38630"/>
                </a:lnTo>
                <a:lnTo>
                  <a:pt x="39970" y="38620"/>
                </a:lnTo>
                <a:lnTo>
                  <a:pt x="39880" y="38590"/>
                </a:lnTo>
                <a:lnTo>
                  <a:pt x="39760" y="38520"/>
                </a:lnTo>
                <a:lnTo>
                  <a:pt x="39680" y="38450"/>
                </a:lnTo>
                <a:lnTo>
                  <a:pt x="39640" y="38410"/>
                </a:lnTo>
                <a:lnTo>
                  <a:pt x="39620" y="38350"/>
                </a:lnTo>
                <a:lnTo>
                  <a:pt x="39710" y="37540"/>
                </a:lnTo>
                <a:lnTo>
                  <a:pt x="39710" y="37400"/>
                </a:lnTo>
                <a:lnTo>
                  <a:pt x="39690" y="37300"/>
                </a:lnTo>
                <a:lnTo>
                  <a:pt x="39660" y="37210"/>
                </a:lnTo>
                <a:lnTo>
                  <a:pt x="39630" y="37180"/>
                </a:lnTo>
                <a:lnTo>
                  <a:pt x="39580" y="37160"/>
                </a:lnTo>
                <a:lnTo>
                  <a:pt x="39520" y="37130"/>
                </a:lnTo>
                <a:lnTo>
                  <a:pt x="39480" y="37100"/>
                </a:lnTo>
                <a:lnTo>
                  <a:pt x="39410" y="36940"/>
                </a:lnTo>
                <a:lnTo>
                  <a:pt x="39320" y="36940"/>
                </a:lnTo>
                <a:lnTo>
                  <a:pt x="39180" y="36980"/>
                </a:lnTo>
                <a:lnTo>
                  <a:pt x="39130" y="36980"/>
                </a:lnTo>
                <a:lnTo>
                  <a:pt x="39090" y="36970"/>
                </a:lnTo>
                <a:lnTo>
                  <a:pt x="39050" y="36920"/>
                </a:lnTo>
                <a:lnTo>
                  <a:pt x="39010" y="36860"/>
                </a:lnTo>
                <a:lnTo>
                  <a:pt x="38980" y="36770"/>
                </a:lnTo>
                <a:lnTo>
                  <a:pt x="38920" y="36200"/>
                </a:lnTo>
                <a:lnTo>
                  <a:pt x="38930" y="36130"/>
                </a:lnTo>
                <a:lnTo>
                  <a:pt x="38940" y="36090"/>
                </a:lnTo>
                <a:lnTo>
                  <a:pt x="38970" y="36010"/>
                </a:lnTo>
                <a:lnTo>
                  <a:pt x="39140" y="35640"/>
                </a:lnTo>
                <a:lnTo>
                  <a:pt x="39160" y="35570"/>
                </a:lnTo>
                <a:lnTo>
                  <a:pt x="39150" y="35480"/>
                </a:lnTo>
                <a:lnTo>
                  <a:pt x="39140" y="35410"/>
                </a:lnTo>
                <a:lnTo>
                  <a:pt x="39010" y="35140"/>
                </a:lnTo>
                <a:lnTo>
                  <a:pt x="38800" y="34750"/>
                </a:lnTo>
                <a:lnTo>
                  <a:pt x="38610" y="34510"/>
                </a:lnTo>
                <a:lnTo>
                  <a:pt x="38530" y="34440"/>
                </a:lnTo>
                <a:lnTo>
                  <a:pt x="38490" y="34390"/>
                </a:lnTo>
                <a:lnTo>
                  <a:pt x="38440" y="34310"/>
                </a:lnTo>
                <a:lnTo>
                  <a:pt x="38440" y="34300"/>
                </a:lnTo>
                <a:lnTo>
                  <a:pt x="38430" y="34250"/>
                </a:lnTo>
                <a:lnTo>
                  <a:pt x="38420" y="34240"/>
                </a:lnTo>
                <a:lnTo>
                  <a:pt x="38410" y="34230"/>
                </a:lnTo>
                <a:lnTo>
                  <a:pt x="38360" y="34190"/>
                </a:lnTo>
                <a:lnTo>
                  <a:pt x="38360" y="34170"/>
                </a:lnTo>
                <a:lnTo>
                  <a:pt x="38370" y="34150"/>
                </a:lnTo>
                <a:lnTo>
                  <a:pt x="38370" y="34110"/>
                </a:lnTo>
                <a:lnTo>
                  <a:pt x="38360" y="34070"/>
                </a:lnTo>
                <a:lnTo>
                  <a:pt x="38330" y="34000"/>
                </a:lnTo>
                <a:lnTo>
                  <a:pt x="38290" y="33980"/>
                </a:lnTo>
                <a:lnTo>
                  <a:pt x="38260" y="33980"/>
                </a:lnTo>
                <a:lnTo>
                  <a:pt x="38220" y="34040"/>
                </a:lnTo>
                <a:lnTo>
                  <a:pt x="38200" y="34070"/>
                </a:lnTo>
                <a:lnTo>
                  <a:pt x="38170" y="34090"/>
                </a:lnTo>
                <a:lnTo>
                  <a:pt x="38110" y="34120"/>
                </a:lnTo>
                <a:lnTo>
                  <a:pt x="38040" y="34130"/>
                </a:lnTo>
                <a:lnTo>
                  <a:pt x="37980" y="34130"/>
                </a:lnTo>
                <a:lnTo>
                  <a:pt x="37850" y="34150"/>
                </a:lnTo>
                <a:lnTo>
                  <a:pt x="37790" y="33830"/>
                </a:lnTo>
                <a:lnTo>
                  <a:pt x="37820" y="33690"/>
                </a:lnTo>
                <a:lnTo>
                  <a:pt x="37840" y="33650"/>
                </a:lnTo>
                <a:lnTo>
                  <a:pt x="37880" y="33470"/>
                </a:lnTo>
                <a:lnTo>
                  <a:pt x="37860" y="33140"/>
                </a:lnTo>
                <a:lnTo>
                  <a:pt x="37820" y="33070"/>
                </a:lnTo>
                <a:lnTo>
                  <a:pt x="37810" y="33010"/>
                </a:lnTo>
                <a:lnTo>
                  <a:pt x="37780" y="32950"/>
                </a:lnTo>
                <a:lnTo>
                  <a:pt x="37790" y="32890"/>
                </a:lnTo>
                <a:lnTo>
                  <a:pt x="37890" y="32500"/>
                </a:lnTo>
                <a:lnTo>
                  <a:pt x="37910" y="32300"/>
                </a:lnTo>
                <a:lnTo>
                  <a:pt x="37900" y="32200"/>
                </a:lnTo>
                <a:lnTo>
                  <a:pt x="37820" y="31730"/>
                </a:lnTo>
                <a:lnTo>
                  <a:pt x="37810" y="31470"/>
                </a:lnTo>
                <a:lnTo>
                  <a:pt x="37810" y="31410"/>
                </a:lnTo>
                <a:lnTo>
                  <a:pt x="37870" y="31180"/>
                </a:lnTo>
                <a:lnTo>
                  <a:pt x="37860" y="31090"/>
                </a:lnTo>
                <a:lnTo>
                  <a:pt x="37820" y="30920"/>
                </a:lnTo>
                <a:lnTo>
                  <a:pt x="37860" y="30880"/>
                </a:lnTo>
                <a:lnTo>
                  <a:pt x="37980" y="30890"/>
                </a:lnTo>
                <a:lnTo>
                  <a:pt x="38020" y="30870"/>
                </a:lnTo>
                <a:lnTo>
                  <a:pt x="38040" y="30830"/>
                </a:lnTo>
                <a:lnTo>
                  <a:pt x="38060" y="30460"/>
                </a:lnTo>
                <a:lnTo>
                  <a:pt x="38050" y="30390"/>
                </a:lnTo>
                <a:lnTo>
                  <a:pt x="38020" y="30270"/>
                </a:lnTo>
                <a:lnTo>
                  <a:pt x="38020" y="30120"/>
                </a:lnTo>
                <a:lnTo>
                  <a:pt x="38040" y="30080"/>
                </a:lnTo>
                <a:lnTo>
                  <a:pt x="38060" y="30070"/>
                </a:lnTo>
                <a:lnTo>
                  <a:pt x="38090" y="30070"/>
                </a:lnTo>
                <a:lnTo>
                  <a:pt x="38120" y="30080"/>
                </a:lnTo>
                <a:lnTo>
                  <a:pt x="38270" y="30170"/>
                </a:lnTo>
                <a:lnTo>
                  <a:pt x="38340" y="30190"/>
                </a:lnTo>
                <a:lnTo>
                  <a:pt x="38380" y="30200"/>
                </a:lnTo>
                <a:lnTo>
                  <a:pt x="38400" y="30180"/>
                </a:lnTo>
                <a:lnTo>
                  <a:pt x="38430" y="30150"/>
                </a:lnTo>
                <a:lnTo>
                  <a:pt x="38450" y="30120"/>
                </a:lnTo>
                <a:lnTo>
                  <a:pt x="38460" y="30090"/>
                </a:lnTo>
                <a:lnTo>
                  <a:pt x="38460" y="30080"/>
                </a:lnTo>
                <a:lnTo>
                  <a:pt x="38500" y="29710"/>
                </a:lnTo>
                <a:lnTo>
                  <a:pt x="38530" y="29580"/>
                </a:lnTo>
                <a:lnTo>
                  <a:pt x="38590" y="29110"/>
                </a:lnTo>
                <a:lnTo>
                  <a:pt x="38560" y="28980"/>
                </a:lnTo>
                <a:lnTo>
                  <a:pt x="38480" y="28780"/>
                </a:lnTo>
                <a:lnTo>
                  <a:pt x="38450" y="28690"/>
                </a:lnTo>
                <a:lnTo>
                  <a:pt x="38430" y="28370"/>
                </a:lnTo>
                <a:lnTo>
                  <a:pt x="38400" y="28320"/>
                </a:lnTo>
                <a:lnTo>
                  <a:pt x="38420" y="28300"/>
                </a:lnTo>
                <a:lnTo>
                  <a:pt x="38430" y="28200"/>
                </a:lnTo>
                <a:lnTo>
                  <a:pt x="38420" y="28090"/>
                </a:lnTo>
                <a:lnTo>
                  <a:pt x="38430" y="27990"/>
                </a:lnTo>
                <a:lnTo>
                  <a:pt x="38480" y="27890"/>
                </a:lnTo>
                <a:lnTo>
                  <a:pt x="38680" y="27610"/>
                </a:lnTo>
                <a:lnTo>
                  <a:pt x="38700" y="27540"/>
                </a:lnTo>
                <a:lnTo>
                  <a:pt x="38720" y="27350"/>
                </a:lnTo>
                <a:lnTo>
                  <a:pt x="38740" y="27300"/>
                </a:lnTo>
                <a:lnTo>
                  <a:pt x="38790" y="27240"/>
                </a:lnTo>
                <a:lnTo>
                  <a:pt x="38810" y="27160"/>
                </a:lnTo>
                <a:lnTo>
                  <a:pt x="38830" y="26980"/>
                </a:lnTo>
                <a:lnTo>
                  <a:pt x="38880" y="26790"/>
                </a:lnTo>
                <a:lnTo>
                  <a:pt x="39100" y="26260"/>
                </a:lnTo>
                <a:lnTo>
                  <a:pt x="39120" y="26170"/>
                </a:lnTo>
                <a:lnTo>
                  <a:pt x="39140" y="26010"/>
                </a:lnTo>
                <a:lnTo>
                  <a:pt x="39160" y="25930"/>
                </a:lnTo>
                <a:lnTo>
                  <a:pt x="39190" y="25890"/>
                </a:lnTo>
                <a:lnTo>
                  <a:pt x="39290" y="25820"/>
                </a:lnTo>
                <a:lnTo>
                  <a:pt x="39320" y="25780"/>
                </a:lnTo>
                <a:lnTo>
                  <a:pt x="39330" y="25730"/>
                </a:lnTo>
                <a:lnTo>
                  <a:pt x="39310" y="25650"/>
                </a:lnTo>
                <a:lnTo>
                  <a:pt x="39310" y="25620"/>
                </a:lnTo>
                <a:lnTo>
                  <a:pt x="39360" y="25560"/>
                </a:lnTo>
                <a:lnTo>
                  <a:pt x="39420" y="25520"/>
                </a:lnTo>
                <a:lnTo>
                  <a:pt x="39460" y="25460"/>
                </a:lnTo>
                <a:lnTo>
                  <a:pt x="39470" y="25260"/>
                </a:lnTo>
                <a:lnTo>
                  <a:pt x="39500" y="25200"/>
                </a:lnTo>
                <a:lnTo>
                  <a:pt x="39550" y="25160"/>
                </a:lnTo>
                <a:lnTo>
                  <a:pt x="39620" y="25110"/>
                </a:lnTo>
                <a:lnTo>
                  <a:pt x="39690" y="24860"/>
                </a:lnTo>
                <a:lnTo>
                  <a:pt x="39720" y="24790"/>
                </a:lnTo>
                <a:lnTo>
                  <a:pt x="39780" y="24730"/>
                </a:lnTo>
                <a:lnTo>
                  <a:pt x="39980" y="24600"/>
                </a:lnTo>
                <a:lnTo>
                  <a:pt x="40030" y="24490"/>
                </a:lnTo>
                <a:lnTo>
                  <a:pt x="40130" y="24140"/>
                </a:lnTo>
                <a:lnTo>
                  <a:pt x="40170" y="24060"/>
                </a:lnTo>
                <a:lnTo>
                  <a:pt x="40230" y="24050"/>
                </a:lnTo>
                <a:lnTo>
                  <a:pt x="40290" y="24050"/>
                </a:lnTo>
                <a:lnTo>
                  <a:pt x="40350" y="24040"/>
                </a:lnTo>
                <a:lnTo>
                  <a:pt x="40410" y="24010"/>
                </a:lnTo>
                <a:lnTo>
                  <a:pt x="40460" y="23940"/>
                </a:lnTo>
                <a:lnTo>
                  <a:pt x="40500" y="23850"/>
                </a:lnTo>
                <a:lnTo>
                  <a:pt x="40520" y="23760"/>
                </a:lnTo>
                <a:lnTo>
                  <a:pt x="40520" y="23670"/>
                </a:lnTo>
                <a:lnTo>
                  <a:pt x="40540" y="23520"/>
                </a:lnTo>
                <a:lnTo>
                  <a:pt x="40730" y="23270"/>
                </a:lnTo>
                <a:lnTo>
                  <a:pt x="40800" y="23140"/>
                </a:lnTo>
                <a:lnTo>
                  <a:pt x="40880" y="22710"/>
                </a:lnTo>
                <a:lnTo>
                  <a:pt x="40960" y="22610"/>
                </a:lnTo>
                <a:lnTo>
                  <a:pt x="41040" y="22450"/>
                </a:lnTo>
                <a:lnTo>
                  <a:pt x="41070" y="22240"/>
                </a:lnTo>
                <a:lnTo>
                  <a:pt x="41040" y="22030"/>
                </a:lnTo>
                <a:lnTo>
                  <a:pt x="40950" y="21880"/>
                </a:lnTo>
                <a:lnTo>
                  <a:pt x="40790" y="21810"/>
                </a:lnTo>
                <a:lnTo>
                  <a:pt x="40610" y="21770"/>
                </a:lnTo>
                <a:lnTo>
                  <a:pt x="40440" y="21710"/>
                </a:lnTo>
                <a:lnTo>
                  <a:pt x="40340" y="21550"/>
                </a:lnTo>
                <a:lnTo>
                  <a:pt x="40320" y="21350"/>
                </a:lnTo>
                <a:lnTo>
                  <a:pt x="40590" y="20590"/>
                </a:lnTo>
                <a:lnTo>
                  <a:pt x="40690" y="20430"/>
                </a:lnTo>
                <a:lnTo>
                  <a:pt x="40780" y="20330"/>
                </a:lnTo>
                <a:lnTo>
                  <a:pt x="40820" y="20290"/>
                </a:lnTo>
                <a:lnTo>
                  <a:pt x="40970" y="20180"/>
                </a:lnTo>
                <a:lnTo>
                  <a:pt x="41060" y="20150"/>
                </a:lnTo>
                <a:lnTo>
                  <a:pt x="41210" y="20130"/>
                </a:lnTo>
                <a:lnTo>
                  <a:pt x="41300" y="20100"/>
                </a:lnTo>
                <a:lnTo>
                  <a:pt x="41380" y="20040"/>
                </a:lnTo>
                <a:lnTo>
                  <a:pt x="41500" y="19850"/>
                </a:lnTo>
                <a:lnTo>
                  <a:pt x="41560" y="19760"/>
                </a:lnTo>
                <a:lnTo>
                  <a:pt x="41600" y="19750"/>
                </a:lnTo>
                <a:lnTo>
                  <a:pt x="41690" y="19750"/>
                </a:lnTo>
                <a:lnTo>
                  <a:pt x="41730" y="19720"/>
                </a:lnTo>
                <a:lnTo>
                  <a:pt x="41740" y="19700"/>
                </a:lnTo>
                <a:lnTo>
                  <a:pt x="41700" y="19650"/>
                </a:lnTo>
                <a:lnTo>
                  <a:pt x="41700" y="19630"/>
                </a:lnTo>
                <a:lnTo>
                  <a:pt x="41720" y="19610"/>
                </a:lnTo>
                <a:lnTo>
                  <a:pt x="41770" y="19580"/>
                </a:lnTo>
                <a:lnTo>
                  <a:pt x="41790" y="19570"/>
                </a:lnTo>
                <a:lnTo>
                  <a:pt x="42200" y="18960"/>
                </a:lnTo>
                <a:lnTo>
                  <a:pt x="42230" y="18920"/>
                </a:lnTo>
                <a:lnTo>
                  <a:pt x="42270" y="18900"/>
                </a:lnTo>
                <a:lnTo>
                  <a:pt x="42370" y="18890"/>
                </a:lnTo>
                <a:lnTo>
                  <a:pt x="42410" y="18860"/>
                </a:lnTo>
                <a:lnTo>
                  <a:pt x="42440" y="18770"/>
                </a:lnTo>
                <a:lnTo>
                  <a:pt x="42430" y="18660"/>
                </a:lnTo>
                <a:lnTo>
                  <a:pt x="42340" y="18140"/>
                </a:lnTo>
                <a:lnTo>
                  <a:pt x="42340" y="18040"/>
                </a:lnTo>
                <a:lnTo>
                  <a:pt x="42370" y="17930"/>
                </a:lnTo>
                <a:lnTo>
                  <a:pt x="42430" y="17880"/>
                </a:lnTo>
                <a:lnTo>
                  <a:pt x="42600" y="17820"/>
                </a:lnTo>
                <a:lnTo>
                  <a:pt x="42670" y="17770"/>
                </a:lnTo>
                <a:lnTo>
                  <a:pt x="42860" y="17560"/>
                </a:lnTo>
                <a:lnTo>
                  <a:pt x="43010" y="17380"/>
                </a:lnTo>
                <a:lnTo>
                  <a:pt x="43060" y="17280"/>
                </a:lnTo>
                <a:lnTo>
                  <a:pt x="43050" y="17170"/>
                </a:lnTo>
                <a:lnTo>
                  <a:pt x="43000" y="17110"/>
                </a:lnTo>
                <a:lnTo>
                  <a:pt x="42830" y="17060"/>
                </a:lnTo>
                <a:lnTo>
                  <a:pt x="42770" y="17010"/>
                </a:lnTo>
                <a:lnTo>
                  <a:pt x="42730" y="16660"/>
                </a:lnTo>
                <a:lnTo>
                  <a:pt x="42750" y="16620"/>
                </a:lnTo>
                <a:lnTo>
                  <a:pt x="42780" y="16580"/>
                </a:lnTo>
                <a:lnTo>
                  <a:pt x="42800" y="16540"/>
                </a:lnTo>
                <a:lnTo>
                  <a:pt x="42780" y="16500"/>
                </a:lnTo>
                <a:lnTo>
                  <a:pt x="42750" y="16480"/>
                </a:lnTo>
                <a:lnTo>
                  <a:pt x="42710" y="16480"/>
                </a:lnTo>
                <a:lnTo>
                  <a:pt x="42670" y="16460"/>
                </a:lnTo>
                <a:lnTo>
                  <a:pt x="42640" y="16430"/>
                </a:lnTo>
                <a:lnTo>
                  <a:pt x="42580" y="16270"/>
                </a:lnTo>
                <a:lnTo>
                  <a:pt x="42560" y="16070"/>
                </a:lnTo>
                <a:lnTo>
                  <a:pt x="42570" y="15870"/>
                </a:lnTo>
                <a:lnTo>
                  <a:pt x="42600" y="15710"/>
                </a:lnTo>
                <a:lnTo>
                  <a:pt x="42660" y="15540"/>
                </a:lnTo>
                <a:lnTo>
                  <a:pt x="42670" y="15460"/>
                </a:lnTo>
                <a:lnTo>
                  <a:pt x="42650" y="15370"/>
                </a:lnTo>
                <a:lnTo>
                  <a:pt x="42570" y="15200"/>
                </a:lnTo>
                <a:lnTo>
                  <a:pt x="42560" y="15120"/>
                </a:lnTo>
                <a:lnTo>
                  <a:pt x="42620" y="15020"/>
                </a:lnTo>
                <a:lnTo>
                  <a:pt x="42690" y="14960"/>
                </a:lnTo>
                <a:lnTo>
                  <a:pt x="42820" y="14810"/>
                </a:lnTo>
                <a:lnTo>
                  <a:pt x="42870" y="14730"/>
                </a:lnTo>
                <a:lnTo>
                  <a:pt x="42890" y="14670"/>
                </a:lnTo>
                <a:lnTo>
                  <a:pt x="42900" y="14640"/>
                </a:lnTo>
                <a:lnTo>
                  <a:pt x="42900" y="14610"/>
                </a:lnTo>
                <a:lnTo>
                  <a:pt x="42910" y="14460"/>
                </a:lnTo>
                <a:lnTo>
                  <a:pt x="42930" y="14420"/>
                </a:lnTo>
                <a:lnTo>
                  <a:pt x="42980" y="14380"/>
                </a:lnTo>
                <a:lnTo>
                  <a:pt x="43020" y="14360"/>
                </a:lnTo>
                <a:lnTo>
                  <a:pt x="43120" y="14330"/>
                </a:lnTo>
                <a:lnTo>
                  <a:pt x="43160" y="14310"/>
                </a:lnTo>
                <a:lnTo>
                  <a:pt x="43200" y="14270"/>
                </a:lnTo>
                <a:lnTo>
                  <a:pt x="43260" y="14170"/>
                </a:lnTo>
                <a:lnTo>
                  <a:pt x="43300" y="14140"/>
                </a:lnTo>
                <a:lnTo>
                  <a:pt x="43390" y="14130"/>
                </a:lnTo>
                <a:lnTo>
                  <a:pt x="43460" y="14230"/>
                </a:lnTo>
                <a:lnTo>
                  <a:pt x="43500" y="14230"/>
                </a:lnTo>
                <a:lnTo>
                  <a:pt x="43560" y="14240"/>
                </a:lnTo>
                <a:lnTo>
                  <a:pt x="43640" y="14210"/>
                </a:lnTo>
                <a:lnTo>
                  <a:pt x="43810" y="14130"/>
                </a:lnTo>
                <a:lnTo>
                  <a:pt x="44160" y="14020"/>
                </a:lnTo>
                <a:lnTo>
                  <a:pt x="44240" y="13970"/>
                </a:lnTo>
                <a:lnTo>
                  <a:pt x="44380" y="13790"/>
                </a:lnTo>
                <a:lnTo>
                  <a:pt x="44480" y="13580"/>
                </a:lnTo>
                <a:lnTo>
                  <a:pt x="44600" y="13410"/>
                </a:lnTo>
                <a:lnTo>
                  <a:pt x="44790" y="13360"/>
                </a:lnTo>
                <a:lnTo>
                  <a:pt x="44900" y="13380"/>
                </a:lnTo>
                <a:lnTo>
                  <a:pt x="44990" y="13380"/>
                </a:lnTo>
                <a:lnTo>
                  <a:pt x="45070" y="13340"/>
                </a:lnTo>
                <a:lnTo>
                  <a:pt x="45120" y="13240"/>
                </a:lnTo>
                <a:lnTo>
                  <a:pt x="45170" y="13120"/>
                </a:lnTo>
                <a:lnTo>
                  <a:pt x="45220" y="13050"/>
                </a:lnTo>
                <a:lnTo>
                  <a:pt x="45290" y="13020"/>
                </a:lnTo>
                <a:lnTo>
                  <a:pt x="45500" y="13000"/>
                </a:lnTo>
                <a:lnTo>
                  <a:pt x="45560" y="12970"/>
                </a:lnTo>
                <a:lnTo>
                  <a:pt x="45600" y="12910"/>
                </a:lnTo>
                <a:lnTo>
                  <a:pt x="45720" y="12710"/>
                </a:lnTo>
                <a:lnTo>
                  <a:pt x="45920" y="12470"/>
                </a:lnTo>
                <a:lnTo>
                  <a:pt x="46040" y="12420"/>
                </a:lnTo>
                <a:lnTo>
                  <a:pt x="46300" y="12370"/>
                </a:lnTo>
                <a:lnTo>
                  <a:pt x="46420" y="12300"/>
                </a:lnTo>
                <a:lnTo>
                  <a:pt x="46550" y="12180"/>
                </a:lnTo>
                <a:lnTo>
                  <a:pt x="46650" y="12030"/>
                </a:lnTo>
                <a:lnTo>
                  <a:pt x="46810" y="11710"/>
                </a:lnTo>
                <a:lnTo>
                  <a:pt x="46990" y="11470"/>
                </a:lnTo>
                <a:lnTo>
                  <a:pt x="47270" y="11270"/>
                </a:lnTo>
                <a:lnTo>
                  <a:pt x="47580" y="11120"/>
                </a:lnTo>
                <a:lnTo>
                  <a:pt x="48790" y="10920"/>
                </a:lnTo>
                <a:lnTo>
                  <a:pt x="49090" y="10930"/>
                </a:lnTo>
                <a:lnTo>
                  <a:pt x="49160" y="10950"/>
                </a:lnTo>
                <a:lnTo>
                  <a:pt x="49260" y="10940"/>
                </a:lnTo>
                <a:lnTo>
                  <a:pt x="49350" y="10910"/>
                </a:lnTo>
                <a:lnTo>
                  <a:pt x="49420" y="10870"/>
                </a:lnTo>
                <a:lnTo>
                  <a:pt x="49510" y="10760"/>
                </a:lnTo>
                <a:lnTo>
                  <a:pt x="49550" y="10670"/>
                </a:lnTo>
                <a:lnTo>
                  <a:pt x="49600" y="10630"/>
                </a:lnTo>
                <a:lnTo>
                  <a:pt x="49730" y="10660"/>
                </a:lnTo>
                <a:lnTo>
                  <a:pt x="49770" y="10680"/>
                </a:lnTo>
                <a:lnTo>
                  <a:pt x="49790" y="10710"/>
                </a:lnTo>
                <a:lnTo>
                  <a:pt x="49830" y="10720"/>
                </a:lnTo>
                <a:lnTo>
                  <a:pt x="49880" y="10720"/>
                </a:lnTo>
                <a:lnTo>
                  <a:pt x="49930" y="10690"/>
                </a:lnTo>
                <a:lnTo>
                  <a:pt x="50010" y="10610"/>
                </a:lnTo>
                <a:lnTo>
                  <a:pt x="50060" y="10590"/>
                </a:lnTo>
                <a:lnTo>
                  <a:pt x="50140" y="10590"/>
                </a:lnTo>
                <a:lnTo>
                  <a:pt x="50230" y="10620"/>
                </a:lnTo>
                <a:lnTo>
                  <a:pt x="50380" y="10690"/>
                </a:lnTo>
                <a:lnTo>
                  <a:pt x="50460" y="10750"/>
                </a:lnTo>
                <a:lnTo>
                  <a:pt x="50520" y="10810"/>
                </a:lnTo>
                <a:lnTo>
                  <a:pt x="50620" y="10980"/>
                </a:lnTo>
                <a:lnTo>
                  <a:pt x="50670" y="11040"/>
                </a:lnTo>
                <a:lnTo>
                  <a:pt x="50820" y="11170"/>
                </a:lnTo>
                <a:lnTo>
                  <a:pt x="50840" y="11210"/>
                </a:lnTo>
                <a:lnTo>
                  <a:pt x="50810" y="11310"/>
                </a:lnTo>
                <a:lnTo>
                  <a:pt x="50760" y="11400"/>
                </a:lnTo>
                <a:lnTo>
                  <a:pt x="50770" y="11480"/>
                </a:lnTo>
                <a:lnTo>
                  <a:pt x="50870" y="11560"/>
                </a:lnTo>
                <a:lnTo>
                  <a:pt x="51500" y="11860"/>
                </a:lnTo>
                <a:lnTo>
                  <a:pt x="51540" y="11890"/>
                </a:lnTo>
                <a:lnTo>
                  <a:pt x="51570" y="11940"/>
                </a:lnTo>
                <a:lnTo>
                  <a:pt x="51610" y="11970"/>
                </a:lnTo>
                <a:lnTo>
                  <a:pt x="51660" y="12000"/>
                </a:lnTo>
                <a:lnTo>
                  <a:pt x="51700" y="11990"/>
                </a:lnTo>
                <a:lnTo>
                  <a:pt x="51750" y="1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