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Rakhine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Rakh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20" y="40880"/>
                </a:moveTo>
                <a:lnTo>
                  <a:pt x="31750" y="40930"/>
                </a:lnTo>
                <a:lnTo>
                  <a:pt x="31790" y="41000"/>
                </a:lnTo>
                <a:lnTo>
                  <a:pt x="31980" y="41310"/>
                </a:lnTo>
                <a:lnTo>
                  <a:pt x="32260" y="41620"/>
                </a:lnTo>
                <a:lnTo>
                  <a:pt x="32370" y="41790"/>
                </a:lnTo>
                <a:lnTo>
                  <a:pt x="32400" y="41900"/>
                </a:lnTo>
                <a:lnTo>
                  <a:pt x="32440" y="41990"/>
                </a:lnTo>
                <a:lnTo>
                  <a:pt x="32510" y="42090"/>
                </a:lnTo>
                <a:lnTo>
                  <a:pt x="32600" y="42170"/>
                </a:lnTo>
                <a:lnTo>
                  <a:pt x="32660" y="42200"/>
                </a:lnTo>
                <a:lnTo>
                  <a:pt x="32720" y="42200"/>
                </a:lnTo>
                <a:lnTo>
                  <a:pt x="32770" y="42160"/>
                </a:lnTo>
                <a:lnTo>
                  <a:pt x="32880" y="42040"/>
                </a:lnTo>
                <a:lnTo>
                  <a:pt x="32930" y="42010"/>
                </a:lnTo>
                <a:lnTo>
                  <a:pt x="32980" y="42000"/>
                </a:lnTo>
                <a:lnTo>
                  <a:pt x="33070" y="42010"/>
                </a:lnTo>
                <a:lnTo>
                  <a:pt x="33860" y="42170"/>
                </a:lnTo>
                <a:lnTo>
                  <a:pt x="33910" y="42210"/>
                </a:lnTo>
                <a:lnTo>
                  <a:pt x="33940" y="42290"/>
                </a:lnTo>
                <a:lnTo>
                  <a:pt x="33990" y="42780"/>
                </a:lnTo>
                <a:lnTo>
                  <a:pt x="34030" y="42870"/>
                </a:lnTo>
                <a:lnTo>
                  <a:pt x="34060" y="42930"/>
                </a:lnTo>
                <a:lnTo>
                  <a:pt x="34280" y="43070"/>
                </a:lnTo>
                <a:lnTo>
                  <a:pt x="34320" y="43230"/>
                </a:lnTo>
                <a:lnTo>
                  <a:pt x="34340" y="43270"/>
                </a:lnTo>
                <a:lnTo>
                  <a:pt x="34380" y="43330"/>
                </a:lnTo>
                <a:lnTo>
                  <a:pt x="34460" y="43390"/>
                </a:lnTo>
                <a:lnTo>
                  <a:pt x="35140" y="43840"/>
                </a:lnTo>
                <a:lnTo>
                  <a:pt x="35420" y="43980"/>
                </a:lnTo>
                <a:lnTo>
                  <a:pt x="35540" y="43990"/>
                </a:lnTo>
                <a:lnTo>
                  <a:pt x="35660" y="43950"/>
                </a:lnTo>
                <a:lnTo>
                  <a:pt x="35750" y="43940"/>
                </a:lnTo>
                <a:lnTo>
                  <a:pt x="35840" y="43960"/>
                </a:lnTo>
                <a:lnTo>
                  <a:pt x="35930" y="44010"/>
                </a:lnTo>
                <a:lnTo>
                  <a:pt x="36000" y="44030"/>
                </a:lnTo>
                <a:lnTo>
                  <a:pt x="36060" y="44010"/>
                </a:lnTo>
                <a:lnTo>
                  <a:pt x="36160" y="43930"/>
                </a:lnTo>
                <a:lnTo>
                  <a:pt x="36220" y="43890"/>
                </a:lnTo>
                <a:lnTo>
                  <a:pt x="36320" y="43860"/>
                </a:lnTo>
                <a:lnTo>
                  <a:pt x="36360" y="43820"/>
                </a:lnTo>
                <a:lnTo>
                  <a:pt x="36370" y="43770"/>
                </a:lnTo>
                <a:lnTo>
                  <a:pt x="36360" y="43720"/>
                </a:lnTo>
                <a:lnTo>
                  <a:pt x="36290" y="43580"/>
                </a:lnTo>
                <a:lnTo>
                  <a:pt x="36280" y="43560"/>
                </a:lnTo>
                <a:lnTo>
                  <a:pt x="36260" y="43530"/>
                </a:lnTo>
                <a:lnTo>
                  <a:pt x="36250" y="43500"/>
                </a:lnTo>
                <a:lnTo>
                  <a:pt x="36240" y="43470"/>
                </a:lnTo>
                <a:lnTo>
                  <a:pt x="36230" y="43440"/>
                </a:lnTo>
                <a:lnTo>
                  <a:pt x="36230" y="43380"/>
                </a:lnTo>
                <a:lnTo>
                  <a:pt x="36250" y="43100"/>
                </a:lnTo>
                <a:lnTo>
                  <a:pt x="36270" y="43030"/>
                </a:lnTo>
                <a:lnTo>
                  <a:pt x="36300" y="42980"/>
                </a:lnTo>
                <a:lnTo>
                  <a:pt x="36400" y="42910"/>
                </a:lnTo>
                <a:lnTo>
                  <a:pt x="36560" y="42930"/>
                </a:lnTo>
                <a:lnTo>
                  <a:pt x="36610" y="42960"/>
                </a:lnTo>
                <a:lnTo>
                  <a:pt x="36670" y="43020"/>
                </a:lnTo>
                <a:lnTo>
                  <a:pt x="36740" y="43130"/>
                </a:lnTo>
                <a:lnTo>
                  <a:pt x="36810" y="43250"/>
                </a:lnTo>
                <a:lnTo>
                  <a:pt x="36820" y="43280"/>
                </a:lnTo>
                <a:lnTo>
                  <a:pt x="36840" y="43320"/>
                </a:lnTo>
                <a:lnTo>
                  <a:pt x="36880" y="43410"/>
                </a:lnTo>
                <a:lnTo>
                  <a:pt x="36890" y="43490"/>
                </a:lnTo>
                <a:lnTo>
                  <a:pt x="36910" y="43540"/>
                </a:lnTo>
                <a:lnTo>
                  <a:pt x="36950" y="43570"/>
                </a:lnTo>
                <a:lnTo>
                  <a:pt x="37070" y="43580"/>
                </a:lnTo>
                <a:lnTo>
                  <a:pt x="37150" y="43600"/>
                </a:lnTo>
                <a:lnTo>
                  <a:pt x="37220" y="43650"/>
                </a:lnTo>
                <a:lnTo>
                  <a:pt x="37330" y="43760"/>
                </a:lnTo>
                <a:lnTo>
                  <a:pt x="37380" y="43840"/>
                </a:lnTo>
                <a:lnTo>
                  <a:pt x="37380" y="44430"/>
                </a:lnTo>
                <a:lnTo>
                  <a:pt x="37420" y="44510"/>
                </a:lnTo>
                <a:lnTo>
                  <a:pt x="37480" y="44540"/>
                </a:lnTo>
                <a:lnTo>
                  <a:pt x="37670" y="44570"/>
                </a:lnTo>
                <a:lnTo>
                  <a:pt x="37740" y="44600"/>
                </a:lnTo>
                <a:lnTo>
                  <a:pt x="37820" y="44660"/>
                </a:lnTo>
                <a:lnTo>
                  <a:pt x="37870" y="44730"/>
                </a:lnTo>
                <a:lnTo>
                  <a:pt x="37920" y="44820"/>
                </a:lnTo>
                <a:lnTo>
                  <a:pt x="37940" y="44860"/>
                </a:lnTo>
                <a:lnTo>
                  <a:pt x="38530" y="45850"/>
                </a:lnTo>
                <a:lnTo>
                  <a:pt x="38590" y="45990"/>
                </a:lnTo>
                <a:lnTo>
                  <a:pt x="38700" y="46320"/>
                </a:lnTo>
                <a:lnTo>
                  <a:pt x="38760" y="46440"/>
                </a:lnTo>
                <a:lnTo>
                  <a:pt x="38980" y="46710"/>
                </a:lnTo>
                <a:lnTo>
                  <a:pt x="38970" y="47010"/>
                </a:lnTo>
                <a:lnTo>
                  <a:pt x="38990" y="47090"/>
                </a:lnTo>
                <a:lnTo>
                  <a:pt x="39020" y="47170"/>
                </a:lnTo>
                <a:lnTo>
                  <a:pt x="39110" y="47240"/>
                </a:lnTo>
                <a:lnTo>
                  <a:pt x="39120" y="47250"/>
                </a:lnTo>
                <a:lnTo>
                  <a:pt x="39260" y="47390"/>
                </a:lnTo>
                <a:lnTo>
                  <a:pt x="39340" y="47490"/>
                </a:lnTo>
                <a:lnTo>
                  <a:pt x="39370" y="47570"/>
                </a:lnTo>
                <a:lnTo>
                  <a:pt x="39380" y="47640"/>
                </a:lnTo>
                <a:lnTo>
                  <a:pt x="39360" y="47710"/>
                </a:lnTo>
                <a:lnTo>
                  <a:pt x="39320" y="47860"/>
                </a:lnTo>
                <a:lnTo>
                  <a:pt x="39290" y="47990"/>
                </a:lnTo>
                <a:lnTo>
                  <a:pt x="39290" y="48060"/>
                </a:lnTo>
                <a:lnTo>
                  <a:pt x="39310" y="48130"/>
                </a:lnTo>
                <a:lnTo>
                  <a:pt x="39500" y="48550"/>
                </a:lnTo>
                <a:lnTo>
                  <a:pt x="39680" y="49380"/>
                </a:lnTo>
                <a:lnTo>
                  <a:pt x="39770" y="49900"/>
                </a:lnTo>
                <a:lnTo>
                  <a:pt x="39820" y="50000"/>
                </a:lnTo>
                <a:lnTo>
                  <a:pt x="40240" y="50610"/>
                </a:lnTo>
                <a:lnTo>
                  <a:pt x="40350" y="50810"/>
                </a:lnTo>
                <a:lnTo>
                  <a:pt x="40370" y="50900"/>
                </a:lnTo>
                <a:lnTo>
                  <a:pt x="40360" y="50940"/>
                </a:lnTo>
                <a:lnTo>
                  <a:pt x="40330" y="50960"/>
                </a:lnTo>
                <a:lnTo>
                  <a:pt x="40290" y="50960"/>
                </a:lnTo>
                <a:lnTo>
                  <a:pt x="40250" y="51020"/>
                </a:lnTo>
                <a:lnTo>
                  <a:pt x="40250" y="51130"/>
                </a:lnTo>
                <a:lnTo>
                  <a:pt x="40320" y="51410"/>
                </a:lnTo>
                <a:lnTo>
                  <a:pt x="40360" y="51530"/>
                </a:lnTo>
                <a:lnTo>
                  <a:pt x="40420" y="51600"/>
                </a:lnTo>
                <a:lnTo>
                  <a:pt x="40480" y="51620"/>
                </a:lnTo>
                <a:lnTo>
                  <a:pt x="40560" y="51640"/>
                </a:lnTo>
                <a:lnTo>
                  <a:pt x="40710" y="51720"/>
                </a:lnTo>
                <a:lnTo>
                  <a:pt x="40920" y="51960"/>
                </a:lnTo>
                <a:lnTo>
                  <a:pt x="41090" y="52350"/>
                </a:lnTo>
                <a:lnTo>
                  <a:pt x="41160" y="52450"/>
                </a:lnTo>
                <a:lnTo>
                  <a:pt x="41220" y="52450"/>
                </a:lnTo>
                <a:lnTo>
                  <a:pt x="41410" y="52710"/>
                </a:lnTo>
                <a:lnTo>
                  <a:pt x="41440" y="52770"/>
                </a:lnTo>
                <a:lnTo>
                  <a:pt x="41480" y="52870"/>
                </a:lnTo>
                <a:lnTo>
                  <a:pt x="41480" y="52930"/>
                </a:lnTo>
                <a:lnTo>
                  <a:pt x="41450" y="52980"/>
                </a:lnTo>
                <a:lnTo>
                  <a:pt x="41390" y="53020"/>
                </a:lnTo>
                <a:lnTo>
                  <a:pt x="41310" y="53040"/>
                </a:lnTo>
                <a:lnTo>
                  <a:pt x="41170" y="53060"/>
                </a:lnTo>
                <a:lnTo>
                  <a:pt x="41110" y="53090"/>
                </a:lnTo>
                <a:lnTo>
                  <a:pt x="41100" y="53120"/>
                </a:lnTo>
                <a:lnTo>
                  <a:pt x="41100" y="53160"/>
                </a:lnTo>
                <a:lnTo>
                  <a:pt x="41120" y="53180"/>
                </a:lnTo>
                <a:lnTo>
                  <a:pt x="41140" y="53210"/>
                </a:lnTo>
                <a:lnTo>
                  <a:pt x="41330" y="53390"/>
                </a:lnTo>
                <a:lnTo>
                  <a:pt x="41420" y="53540"/>
                </a:lnTo>
                <a:lnTo>
                  <a:pt x="41420" y="53600"/>
                </a:lnTo>
                <a:lnTo>
                  <a:pt x="41400" y="53660"/>
                </a:lnTo>
                <a:lnTo>
                  <a:pt x="41260" y="53800"/>
                </a:lnTo>
                <a:lnTo>
                  <a:pt x="41200" y="53890"/>
                </a:lnTo>
                <a:lnTo>
                  <a:pt x="41220" y="53980"/>
                </a:lnTo>
                <a:lnTo>
                  <a:pt x="41340" y="54230"/>
                </a:lnTo>
                <a:lnTo>
                  <a:pt x="41350" y="54320"/>
                </a:lnTo>
                <a:lnTo>
                  <a:pt x="41340" y="54390"/>
                </a:lnTo>
                <a:lnTo>
                  <a:pt x="41320" y="54450"/>
                </a:lnTo>
                <a:lnTo>
                  <a:pt x="41290" y="54560"/>
                </a:lnTo>
                <a:lnTo>
                  <a:pt x="41290" y="54610"/>
                </a:lnTo>
                <a:lnTo>
                  <a:pt x="41290" y="54650"/>
                </a:lnTo>
                <a:lnTo>
                  <a:pt x="41500" y="55020"/>
                </a:lnTo>
                <a:lnTo>
                  <a:pt x="41560" y="55100"/>
                </a:lnTo>
                <a:lnTo>
                  <a:pt x="41630" y="55170"/>
                </a:lnTo>
                <a:lnTo>
                  <a:pt x="41820" y="55560"/>
                </a:lnTo>
                <a:lnTo>
                  <a:pt x="41870" y="55750"/>
                </a:lnTo>
                <a:lnTo>
                  <a:pt x="41880" y="56020"/>
                </a:lnTo>
                <a:lnTo>
                  <a:pt x="41800" y="56400"/>
                </a:lnTo>
                <a:lnTo>
                  <a:pt x="41800" y="56890"/>
                </a:lnTo>
                <a:lnTo>
                  <a:pt x="41730" y="57090"/>
                </a:lnTo>
                <a:lnTo>
                  <a:pt x="41720" y="57160"/>
                </a:lnTo>
                <a:lnTo>
                  <a:pt x="41730" y="57230"/>
                </a:lnTo>
                <a:lnTo>
                  <a:pt x="41750" y="57280"/>
                </a:lnTo>
                <a:lnTo>
                  <a:pt x="41760" y="57310"/>
                </a:lnTo>
                <a:lnTo>
                  <a:pt x="41800" y="57370"/>
                </a:lnTo>
                <a:lnTo>
                  <a:pt x="41930" y="57600"/>
                </a:lnTo>
                <a:lnTo>
                  <a:pt x="41930" y="57680"/>
                </a:lnTo>
                <a:lnTo>
                  <a:pt x="41920" y="57770"/>
                </a:lnTo>
                <a:lnTo>
                  <a:pt x="41870" y="57920"/>
                </a:lnTo>
                <a:lnTo>
                  <a:pt x="41840" y="58180"/>
                </a:lnTo>
                <a:lnTo>
                  <a:pt x="41770" y="58340"/>
                </a:lnTo>
                <a:lnTo>
                  <a:pt x="41540" y="58600"/>
                </a:lnTo>
                <a:lnTo>
                  <a:pt x="41500" y="58690"/>
                </a:lnTo>
                <a:lnTo>
                  <a:pt x="41490" y="58770"/>
                </a:lnTo>
                <a:lnTo>
                  <a:pt x="41490" y="58910"/>
                </a:lnTo>
                <a:lnTo>
                  <a:pt x="41470" y="59090"/>
                </a:lnTo>
                <a:lnTo>
                  <a:pt x="41460" y="59440"/>
                </a:lnTo>
                <a:lnTo>
                  <a:pt x="41400" y="59610"/>
                </a:lnTo>
                <a:lnTo>
                  <a:pt x="41250" y="59890"/>
                </a:lnTo>
                <a:lnTo>
                  <a:pt x="41210" y="59920"/>
                </a:lnTo>
                <a:lnTo>
                  <a:pt x="41170" y="59900"/>
                </a:lnTo>
                <a:lnTo>
                  <a:pt x="41140" y="59880"/>
                </a:lnTo>
                <a:lnTo>
                  <a:pt x="41070" y="59810"/>
                </a:lnTo>
                <a:lnTo>
                  <a:pt x="40990" y="59750"/>
                </a:lnTo>
                <a:lnTo>
                  <a:pt x="40910" y="59730"/>
                </a:lnTo>
                <a:lnTo>
                  <a:pt x="40800" y="59720"/>
                </a:lnTo>
                <a:lnTo>
                  <a:pt x="40710" y="59680"/>
                </a:lnTo>
                <a:lnTo>
                  <a:pt x="40400" y="59460"/>
                </a:lnTo>
                <a:lnTo>
                  <a:pt x="40400" y="59390"/>
                </a:lnTo>
                <a:lnTo>
                  <a:pt x="40410" y="59310"/>
                </a:lnTo>
                <a:lnTo>
                  <a:pt x="40410" y="59250"/>
                </a:lnTo>
                <a:lnTo>
                  <a:pt x="40400" y="59190"/>
                </a:lnTo>
                <a:lnTo>
                  <a:pt x="40360" y="59120"/>
                </a:lnTo>
                <a:lnTo>
                  <a:pt x="40350" y="59100"/>
                </a:lnTo>
                <a:lnTo>
                  <a:pt x="40340" y="59070"/>
                </a:lnTo>
                <a:lnTo>
                  <a:pt x="40340" y="59010"/>
                </a:lnTo>
                <a:lnTo>
                  <a:pt x="40370" y="58890"/>
                </a:lnTo>
                <a:lnTo>
                  <a:pt x="40440" y="58910"/>
                </a:lnTo>
                <a:lnTo>
                  <a:pt x="40540" y="59000"/>
                </a:lnTo>
                <a:lnTo>
                  <a:pt x="40620" y="59060"/>
                </a:lnTo>
                <a:lnTo>
                  <a:pt x="40590" y="58990"/>
                </a:lnTo>
                <a:lnTo>
                  <a:pt x="40510" y="58830"/>
                </a:lnTo>
                <a:lnTo>
                  <a:pt x="40510" y="58780"/>
                </a:lnTo>
                <a:lnTo>
                  <a:pt x="40530" y="58730"/>
                </a:lnTo>
                <a:lnTo>
                  <a:pt x="40500" y="58680"/>
                </a:lnTo>
                <a:lnTo>
                  <a:pt x="40430" y="58600"/>
                </a:lnTo>
                <a:lnTo>
                  <a:pt x="40380" y="58510"/>
                </a:lnTo>
                <a:lnTo>
                  <a:pt x="40350" y="58410"/>
                </a:lnTo>
                <a:lnTo>
                  <a:pt x="40340" y="58190"/>
                </a:lnTo>
                <a:lnTo>
                  <a:pt x="40290" y="58090"/>
                </a:lnTo>
                <a:lnTo>
                  <a:pt x="40100" y="57910"/>
                </a:lnTo>
                <a:lnTo>
                  <a:pt x="40060" y="57760"/>
                </a:lnTo>
                <a:lnTo>
                  <a:pt x="40050" y="57480"/>
                </a:lnTo>
                <a:lnTo>
                  <a:pt x="40020" y="57360"/>
                </a:lnTo>
                <a:lnTo>
                  <a:pt x="39850" y="57010"/>
                </a:lnTo>
                <a:lnTo>
                  <a:pt x="39840" y="56940"/>
                </a:lnTo>
                <a:lnTo>
                  <a:pt x="39870" y="56880"/>
                </a:lnTo>
                <a:lnTo>
                  <a:pt x="40010" y="56810"/>
                </a:lnTo>
                <a:lnTo>
                  <a:pt x="40060" y="56760"/>
                </a:lnTo>
                <a:lnTo>
                  <a:pt x="40070" y="56650"/>
                </a:lnTo>
                <a:lnTo>
                  <a:pt x="40050" y="56540"/>
                </a:lnTo>
                <a:lnTo>
                  <a:pt x="40010" y="56440"/>
                </a:lnTo>
                <a:lnTo>
                  <a:pt x="39920" y="56300"/>
                </a:lnTo>
                <a:lnTo>
                  <a:pt x="39910" y="56250"/>
                </a:lnTo>
                <a:lnTo>
                  <a:pt x="39910" y="56200"/>
                </a:lnTo>
                <a:lnTo>
                  <a:pt x="39900" y="56140"/>
                </a:lnTo>
                <a:lnTo>
                  <a:pt x="39880" y="56100"/>
                </a:lnTo>
                <a:lnTo>
                  <a:pt x="39820" y="56040"/>
                </a:lnTo>
                <a:lnTo>
                  <a:pt x="39800" y="56010"/>
                </a:lnTo>
                <a:lnTo>
                  <a:pt x="39770" y="55820"/>
                </a:lnTo>
                <a:lnTo>
                  <a:pt x="39740" y="55720"/>
                </a:lnTo>
                <a:lnTo>
                  <a:pt x="39670" y="55680"/>
                </a:lnTo>
                <a:lnTo>
                  <a:pt x="39460" y="55710"/>
                </a:lnTo>
                <a:lnTo>
                  <a:pt x="39370" y="55700"/>
                </a:lnTo>
                <a:lnTo>
                  <a:pt x="39310" y="55650"/>
                </a:lnTo>
                <a:lnTo>
                  <a:pt x="39300" y="55600"/>
                </a:lnTo>
                <a:lnTo>
                  <a:pt x="39300" y="55540"/>
                </a:lnTo>
                <a:lnTo>
                  <a:pt x="39310" y="55470"/>
                </a:lnTo>
                <a:lnTo>
                  <a:pt x="39320" y="55430"/>
                </a:lnTo>
                <a:lnTo>
                  <a:pt x="39360" y="55420"/>
                </a:lnTo>
                <a:lnTo>
                  <a:pt x="39410" y="55480"/>
                </a:lnTo>
                <a:lnTo>
                  <a:pt x="39480" y="55460"/>
                </a:lnTo>
                <a:lnTo>
                  <a:pt x="39540" y="55510"/>
                </a:lnTo>
                <a:lnTo>
                  <a:pt x="39590" y="55520"/>
                </a:lnTo>
                <a:lnTo>
                  <a:pt x="39620" y="55490"/>
                </a:lnTo>
                <a:lnTo>
                  <a:pt x="39680" y="55410"/>
                </a:lnTo>
                <a:lnTo>
                  <a:pt x="39710" y="55380"/>
                </a:lnTo>
                <a:lnTo>
                  <a:pt x="39660" y="55300"/>
                </a:lnTo>
                <a:lnTo>
                  <a:pt x="39640" y="55220"/>
                </a:lnTo>
                <a:lnTo>
                  <a:pt x="39590" y="55150"/>
                </a:lnTo>
                <a:lnTo>
                  <a:pt x="39480" y="55120"/>
                </a:lnTo>
                <a:lnTo>
                  <a:pt x="39410" y="55090"/>
                </a:lnTo>
                <a:lnTo>
                  <a:pt x="39380" y="55010"/>
                </a:lnTo>
                <a:lnTo>
                  <a:pt x="39360" y="54920"/>
                </a:lnTo>
                <a:lnTo>
                  <a:pt x="39320" y="54840"/>
                </a:lnTo>
                <a:lnTo>
                  <a:pt x="39090" y="54580"/>
                </a:lnTo>
                <a:lnTo>
                  <a:pt x="38990" y="54450"/>
                </a:lnTo>
                <a:lnTo>
                  <a:pt x="38930" y="54300"/>
                </a:lnTo>
                <a:lnTo>
                  <a:pt x="38990" y="54320"/>
                </a:lnTo>
                <a:lnTo>
                  <a:pt x="39010" y="54270"/>
                </a:lnTo>
                <a:lnTo>
                  <a:pt x="38970" y="53870"/>
                </a:lnTo>
                <a:lnTo>
                  <a:pt x="38950" y="53820"/>
                </a:lnTo>
                <a:lnTo>
                  <a:pt x="38490" y="53380"/>
                </a:lnTo>
                <a:lnTo>
                  <a:pt x="38490" y="53340"/>
                </a:lnTo>
                <a:lnTo>
                  <a:pt x="38530" y="53340"/>
                </a:lnTo>
                <a:lnTo>
                  <a:pt x="38610" y="53410"/>
                </a:lnTo>
                <a:lnTo>
                  <a:pt x="38780" y="53400"/>
                </a:lnTo>
                <a:lnTo>
                  <a:pt x="39090" y="53340"/>
                </a:lnTo>
                <a:lnTo>
                  <a:pt x="39020" y="53310"/>
                </a:lnTo>
                <a:lnTo>
                  <a:pt x="38970" y="53280"/>
                </a:lnTo>
                <a:lnTo>
                  <a:pt x="38850" y="53360"/>
                </a:lnTo>
                <a:lnTo>
                  <a:pt x="38780" y="53330"/>
                </a:lnTo>
                <a:lnTo>
                  <a:pt x="38650" y="53120"/>
                </a:lnTo>
                <a:lnTo>
                  <a:pt x="38510" y="52940"/>
                </a:lnTo>
                <a:lnTo>
                  <a:pt x="38490" y="52850"/>
                </a:lnTo>
                <a:lnTo>
                  <a:pt x="38490" y="52720"/>
                </a:lnTo>
                <a:lnTo>
                  <a:pt x="38440" y="52760"/>
                </a:lnTo>
                <a:lnTo>
                  <a:pt x="38420" y="52820"/>
                </a:lnTo>
                <a:lnTo>
                  <a:pt x="38420" y="52890"/>
                </a:lnTo>
                <a:lnTo>
                  <a:pt x="38430" y="52950"/>
                </a:lnTo>
                <a:lnTo>
                  <a:pt x="38360" y="52970"/>
                </a:lnTo>
                <a:lnTo>
                  <a:pt x="38260" y="52940"/>
                </a:lnTo>
                <a:lnTo>
                  <a:pt x="38170" y="52890"/>
                </a:lnTo>
                <a:lnTo>
                  <a:pt x="38120" y="52810"/>
                </a:lnTo>
                <a:lnTo>
                  <a:pt x="38080" y="52840"/>
                </a:lnTo>
                <a:lnTo>
                  <a:pt x="38060" y="52850"/>
                </a:lnTo>
                <a:lnTo>
                  <a:pt x="37990" y="52760"/>
                </a:lnTo>
                <a:lnTo>
                  <a:pt x="37960" y="52620"/>
                </a:lnTo>
                <a:lnTo>
                  <a:pt x="37980" y="52480"/>
                </a:lnTo>
                <a:lnTo>
                  <a:pt x="38060" y="52390"/>
                </a:lnTo>
                <a:lnTo>
                  <a:pt x="38000" y="52220"/>
                </a:lnTo>
                <a:lnTo>
                  <a:pt x="37990" y="52160"/>
                </a:lnTo>
                <a:lnTo>
                  <a:pt x="38000" y="52090"/>
                </a:lnTo>
                <a:lnTo>
                  <a:pt x="38050" y="52010"/>
                </a:lnTo>
                <a:lnTo>
                  <a:pt x="38060" y="51980"/>
                </a:lnTo>
                <a:lnTo>
                  <a:pt x="38100" y="51890"/>
                </a:lnTo>
                <a:lnTo>
                  <a:pt x="38120" y="51880"/>
                </a:lnTo>
                <a:lnTo>
                  <a:pt x="38110" y="51840"/>
                </a:lnTo>
                <a:lnTo>
                  <a:pt x="38100" y="51810"/>
                </a:lnTo>
                <a:lnTo>
                  <a:pt x="38090" y="51780"/>
                </a:lnTo>
                <a:lnTo>
                  <a:pt x="38210" y="51690"/>
                </a:lnTo>
                <a:lnTo>
                  <a:pt x="38240" y="51660"/>
                </a:lnTo>
                <a:lnTo>
                  <a:pt x="38180" y="51660"/>
                </a:lnTo>
                <a:lnTo>
                  <a:pt x="38070" y="51690"/>
                </a:lnTo>
                <a:lnTo>
                  <a:pt x="38030" y="51690"/>
                </a:lnTo>
                <a:lnTo>
                  <a:pt x="37950" y="51660"/>
                </a:lnTo>
                <a:lnTo>
                  <a:pt x="37950" y="51620"/>
                </a:lnTo>
                <a:lnTo>
                  <a:pt x="37970" y="51570"/>
                </a:lnTo>
                <a:lnTo>
                  <a:pt x="37990" y="51490"/>
                </a:lnTo>
                <a:lnTo>
                  <a:pt x="37990" y="51450"/>
                </a:lnTo>
                <a:lnTo>
                  <a:pt x="37960" y="51340"/>
                </a:lnTo>
                <a:lnTo>
                  <a:pt x="37960" y="51270"/>
                </a:lnTo>
                <a:lnTo>
                  <a:pt x="37990" y="51210"/>
                </a:lnTo>
                <a:lnTo>
                  <a:pt x="38050" y="51080"/>
                </a:lnTo>
                <a:lnTo>
                  <a:pt x="38060" y="51020"/>
                </a:lnTo>
                <a:lnTo>
                  <a:pt x="38020" y="50610"/>
                </a:lnTo>
                <a:lnTo>
                  <a:pt x="38040" y="50540"/>
                </a:lnTo>
                <a:lnTo>
                  <a:pt x="38090" y="50490"/>
                </a:lnTo>
                <a:lnTo>
                  <a:pt x="38130" y="50390"/>
                </a:lnTo>
                <a:lnTo>
                  <a:pt x="38150" y="50280"/>
                </a:lnTo>
                <a:lnTo>
                  <a:pt x="38120" y="50210"/>
                </a:lnTo>
                <a:lnTo>
                  <a:pt x="38070" y="50330"/>
                </a:lnTo>
                <a:lnTo>
                  <a:pt x="37950" y="50560"/>
                </a:lnTo>
                <a:lnTo>
                  <a:pt x="37930" y="50700"/>
                </a:lnTo>
                <a:lnTo>
                  <a:pt x="37970" y="50950"/>
                </a:lnTo>
                <a:lnTo>
                  <a:pt x="37970" y="51100"/>
                </a:lnTo>
                <a:lnTo>
                  <a:pt x="37920" y="51160"/>
                </a:lnTo>
                <a:lnTo>
                  <a:pt x="37860" y="51210"/>
                </a:lnTo>
                <a:lnTo>
                  <a:pt x="37790" y="51320"/>
                </a:lnTo>
                <a:lnTo>
                  <a:pt x="37690" y="51380"/>
                </a:lnTo>
                <a:lnTo>
                  <a:pt x="37570" y="51310"/>
                </a:lnTo>
                <a:lnTo>
                  <a:pt x="37550" y="51260"/>
                </a:lnTo>
                <a:lnTo>
                  <a:pt x="37550" y="51140"/>
                </a:lnTo>
                <a:lnTo>
                  <a:pt x="37530" y="51100"/>
                </a:lnTo>
                <a:lnTo>
                  <a:pt x="37480" y="51070"/>
                </a:lnTo>
                <a:lnTo>
                  <a:pt x="37430" y="51100"/>
                </a:lnTo>
                <a:lnTo>
                  <a:pt x="37410" y="51160"/>
                </a:lnTo>
                <a:lnTo>
                  <a:pt x="37400" y="51230"/>
                </a:lnTo>
                <a:lnTo>
                  <a:pt x="37430" y="51270"/>
                </a:lnTo>
                <a:lnTo>
                  <a:pt x="37570" y="51410"/>
                </a:lnTo>
                <a:lnTo>
                  <a:pt x="37610" y="51470"/>
                </a:lnTo>
                <a:lnTo>
                  <a:pt x="37610" y="51510"/>
                </a:lnTo>
                <a:lnTo>
                  <a:pt x="37600" y="51550"/>
                </a:lnTo>
                <a:lnTo>
                  <a:pt x="37590" y="51610"/>
                </a:lnTo>
                <a:lnTo>
                  <a:pt x="37600" y="51930"/>
                </a:lnTo>
                <a:lnTo>
                  <a:pt x="37620" y="52020"/>
                </a:lnTo>
                <a:lnTo>
                  <a:pt x="37650" y="52080"/>
                </a:lnTo>
                <a:lnTo>
                  <a:pt x="37730" y="52180"/>
                </a:lnTo>
                <a:lnTo>
                  <a:pt x="37740" y="52240"/>
                </a:lnTo>
                <a:lnTo>
                  <a:pt x="37740" y="52290"/>
                </a:lnTo>
                <a:lnTo>
                  <a:pt x="37720" y="52360"/>
                </a:lnTo>
                <a:lnTo>
                  <a:pt x="37710" y="52400"/>
                </a:lnTo>
                <a:lnTo>
                  <a:pt x="37700" y="52450"/>
                </a:lnTo>
                <a:lnTo>
                  <a:pt x="37590" y="52590"/>
                </a:lnTo>
                <a:lnTo>
                  <a:pt x="37580" y="52590"/>
                </a:lnTo>
                <a:lnTo>
                  <a:pt x="37540" y="52610"/>
                </a:lnTo>
                <a:lnTo>
                  <a:pt x="37530" y="52620"/>
                </a:lnTo>
                <a:lnTo>
                  <a:pt x="37530" y="52640"/>
                </a:lnTo>
                <a:lnTo>
                  <a:pt x="37540" y="52680"/>
                </a:lnTo>
                <a:lnTo>
                  <a:pt x="37550" y="52710"/>
                </a:lnTo>
                <a:lnTo>
                  <a:pt x="37560" y="52720"/>
                </a:lnTo>
                <a:lnTo>
                  <a:pt x="37500" y="52760"/>
                </a:lnTo>
                <a:lnTo>
                  <a:pt x="37450" y="52720"/>
                </a:lnTo>
                <a:lnTo>
                  <a:pt x="37390" y="52650"/>
                </a:lnTo>
                <a:lnTo>
                  <a:pt x="37200" y="52590"/>
                </a:lnTo>
                <a:lnTo>
                  <a:pt x="36970" y="52350"/>
                </a:lnTo>
                <a:lnTo>
                  <a:pt x="36880" y="52300"/>
                </a:lnTo>
                <a:lnTo>
                  <a:pt x="36680" y="52230"/>
                </a:lnTo>
                <a:lnTo>
                  <a:pt x="36610" y="52170"/>
                </a:lnTo>
                <a:lnTo>
                  <a:pt x="36570" y="52120"/>
                </a:lnTo>
                <a:lnTo>
                  <a:pt x="36540" y="52080"/>
                </a:lnTo>
                <a:lnTo>
                  <a:pt x="36520" y="52030"/>
                </a:lnTo>
                <a:lnTo>
                  <a:pt x="36470" y="51990"/>
                </a:lnTo>
                <a:lnTo>
                  <a:pt x="36420" y="51980"/>
                </a:lnTo>
                <a:lnTo>
                  <a:pt x="36380" y="51990"/>
                </a:lnTo>
                <a:lnTo>
                  <a:pt x="36350" y="51990"/>
                </a:lnTo>
                <a:lnTo>
                  <a:pt x="36310" y="51930"/>
                </a:lnTo>
                <a:lnTo>
                  <a:pt x="36300" y="51870"/>
                </a:lnTo>
                <a:lnTo>
                  <a:pt x="36320" y="51760"/>
                </a:lnTo>
                <a:lnTo>
                  <a:pt x="36290" y="51710"/>
                </a:lnTo>
                <a:lnTo>
                  <a:pt x="36270" y="51670"/>
                </a:lnTo>
                <a:lnTo>
                  <a:pt x="36240" y="51610"/>
                </a:lnTo>
                <a:lnTo>
                  <a:pt x="36220" y="51560"/>
                </a:lnTo>
                <a:lnTo>
                  <a:pt x="36220" y="51510"/>
                </a:lnTo>
                <a:lnTo>
                  <a:pt x="36190" y="51440"/>
                </a:lnTo>
                <a:lnTo>
                  <a:pt x="36030" y="51300"/>
                </a:lnTo>
                <a:lnTo>
                  <a:pt x="35970" y="51230"/>
                </a:lnTo>
                <a:lnTo>
                  <a:pt x="35840" y="50970"/>
                </a:lnTo>
                <a:lnTo>
                  <a:pt x="35790" y="50930"/>
                </a:lnTo>
                <a:lnTo>
                  <a:pt x="35530" y="50570"/>
                </a:lnTo>
                <a:lnTo>
                  <a:pt x="35480" y="50470"/>
                </a:lnTo>
                <a:lnTo>
                  <a:pt x="35460" y="50390"/>
                </a:lnTo>
                <a:lnTo>
                  <a:pt x="35460" y="50190"/>
                </a:lnTo>
                <a:lnTo>
                  <a:pt x="35500" y="50120"/>
                </a:lnTo>
                <a:lnTo>
                  <a:pt x="35570" y="50040"/>
                </a:lnTo>
                <a:lnTo>
                  <a:pt x="35670" y="50000"/>
                </a:lnTo>
                <a:lnTo>
                  <a:pt x="35780" y="50010"/>
                </a:lnTo>
                <a:lnTo>
                  <a:pt x="35810" y="50040"/>
                </a:lnTo>
                <a:lnTo>
                  <a:pt x="35830" y="50080"/>
                </a:lnTo>
                <a:lnTo>
                  <a:pt x="35850" y="50120"/>
                </a:lnTo>
                <a:lnTo>
                  <a:pt x="35890" y="50140"/>
                </a:lnTo>
                <a:lnTo>
                  <a:pt x="36040" y="50140"/>
                </a:lnTo>
                <a:lnTo>
                  <a:pt x="36130" y="50290"/>
                </a:lnTo>
                <a:lnTo>
                  <a:pt x="36160" y="50400"/>
                </a:lnTo>
                <a:lnTo>
                  <a:pt x="36090" y="50470"/>
                </a:lnTo>
                <a:lnTo>
                  <a:pt x="36290" y="50610"/>
                </a:lnTo>
                <a:lnTo>
                  <a:pt x="36390" y="50650"/>
                </a:lnTo>
                <a:lnTo>
                  <a:pt x="36530" y="50670"/>
                </a:lnTo>
                <a:lnTo>
                  <a:pt x="36550" y="50790"/>
                </a:lnTo>
                <a:lnTo>
                  <a:pt x="36700" y="50890"/>
                </a:lnTo>
                <a:lnTo>
                  <a:pt x="36890" y="50950"/>
                </a:lnTo>
                <a:lnTo>
                  <a:pt x="37060" y="50930"/>
                </a:lnTo>
                <a:lnTo>
                  <a:pt x="37200" y="50860"/>
                </a:lnTo>
                <a:lnTo>
                  <a:pt x="37500" y="50640"/>
                </a:lnTo>
                <a:lnTo>
                  <a:pt x="37590" y="50540"/>
                </a:lnTo>
                <a:lnTo>
                  <a:pt x="37590" y="50510"/>
                </a:lnTo>
                <a:lnTo>
                  <a:pt x="37580" y="50450"/>
                </a:lnTo>
                <a:lnTo>
                  <a:pt x="37590" y="50430"/>
                </a:lnTo>
                <a:lnTo>
                  <a:pt x="37600" y="50430"/>
                </a:lnTo>
                <a:lnTo>
                  <a:pt x="37640" y="50410"/>
                </a:lnTo>
                <a:lnTo>
                  <a:pt x="37650" y="50400"/>
                </a:lnTo>
                <a:lnTo>
                  <a:pt x="37730" y="50290"/>
                </a:lnTo>
                <a:lnTo>
                  <a:pt x="37760" y="50220"/>
                </a:lnTo>
                <a:lnTo>
                  <a:pt x="37760" y="50130"/>
                </a:lnTo>
                <a:lnTo>
                  <a:pt x="37740" y="49970"/>
                </a:lnTo>
                <a:lnTo>
                  <a:pt x="37770" y="49910"/>
                </a:lnTo>
                <a:lnTo>
                  <a:pt x="37770" y="49880"/>
                </a:lnTo>
                <a:lnTo>
                  <a:pt x="37740" y="49840"/>
                </a:lnTo>
                <a:lnTo>
                  <a:pt x="37720" y="49840"/>
                </a:lnTo>
                <a:lnTo>
                  <a:pt x="37570" y="49870"/>
                </a:lnTo>
                <a:lnTo>
                  <a:pt x="37470" y="49850"/>
                </a:lnTo>
                <a:lnTo>
                  <a:pt x="37430" y="49800"/>
                </a:lnTo>
                <a:lnTo>
                  <a:pt x="37450" y="49750"/>
                </a:lnTo>
                <a:lnTo>
                  <a:pt x="37530" y="49710"/>
                </a:lnTo>
                <a:lnTo>
                  <a:pt x="37480" y="49680"/>
                </a:lnTo>
                <a:lnTo>
                  <a:pt x="37430" y="49670"/>
                </a:lnTo>
                <a:lnTo>
                  <a:pt x="37320" y="49680"/>
                </a:lnTo>
                <a:lnTo>
                  <a:pt x="37280" y="49660"/>
                </a:lnTo>
                <a:lnTo>
                  <a:pt x="37160" y="49540"/>
                </a:lnTo>
                <a:lnTo>
                  <a:pt x="36970" y="49410"/>
                </a:lnTo>
                <a:lnTo>
                  <a:pt x="36880" y="49330"/>
                </a:lnTo>
                <a:lnTo>
                  <a:pt x="36840" y="49230"/>
                </a:lnTo>
                <a:lnTo>
                  <a:pt x="36800" y="49170"/>
                </a:lnTo>
                <a:lnTo>
                  <a:pt x="36630" y="49100"/>
                </a:lnTo>
                <a:lnTo>
                  <a:pt x="36590" y="49030"/>
                </a:lnTo>
                <a:lnTo>
                  <a:pt x="36620" y="48940"/>
                </a:lnTo>
                <a:lnTo>
                  <a:pt x="36700" y="48890"/>
                </a:lnTo>
                <a:lnTo>
                  <a:pt x="36810" y="48880"/>
                </a:lnTo>
                <a:lnTo>
                  <a:pt x="36900" y="48910"/>
                </a:lnTo>
                <a:lnTo>
                  <a:pt x="36880" y="48830"/>
                </a:lnTo>
                <a:lnTo>
                  <a:pt x="36920" y="48760"/>
                </a:lnTo>
                <a:lnTo>
                  <a:pt x="36980" y="48690"/>
                </a:lnTo>
                <a:lnTo>
                  <a:pt x="37030" y="48610"/>
                </a:lnTo>
                <a:lnTo>
                  <a:pt x="36960" y="48510"/>
                </a:lnTo>
                <a:lnTo>
                  <a:pt x="36930" y="48480"/>
                </a:lnTo>
                <a:lnTo>
                  <a:pt x="36900" y="48620"/>
                </a:lnTo>
                <a:lnTo>
                  <a:pt x="36830" y="48750"/>
                </a:lnTo>
                <a:lnTo>
                  <a:pt x="36730" y="48820"/>
                </a:lnTo>
                <a:lnTo>
                  <a:pt x="36590" y="48810"/>
                </a:lnTo>
                <a:lnTo>
                  <a:pt x="36540" y="48770"/>
                </a:lnTo>
                <a:lnTo>
                  <a:pt x="36510" y="48710"/>
                </a:lnTo>
                <a:lnTo>
                  <a:pt x="36490" y="48640"/>
                </a:lnTo>
                <a:lnTo>
                  <a:pt x="36500" y="48550"/>
                </a:lnTo>
                <a:lnTo>
                  <a:pt x="36530" y="48490"/>
                </a:lnTo>
                <a:lnTo>
                  <a:pt x="36640" y="48440"/>
                </a:lnTo>
                <a:lnTo>
                  <a:pt x="36680" y="48380"/>
                </a:lnTo>
                <a:lnTo>
                  <a:pt x="36550" y="48370"/>
                </a:lnTo>
                <a:lnTo>
                  <a:pt x="36490" y="48440"/>
                </a:lnTo>
                <a:lnTo>
                  <a:pt x="36460" y="48540"/>
                </a:lnTo>
                <a:lnTo>
                  <a:pt x="36420" y="48580"/>
                </a:lnTo>
                <a:lnTo>
                  <a:pt x="36210" y="48580"/>
                </a:lnTo>
                <a:lnTo>
                  <a:pt x="36160" y="48530"/>
                </a:lnTo>
                <a:lnTo>
                  <a:pt x="36150" y="48410"/>
                </a:lnTo>
                <a:lnTo>
                  <a:pt x="36100" y="48540"/>
                </a:lnTo>
                <a:lnTo>
                  <a:pt x="36060" y="48590"/>
                </a:lnTo>
                <a:lnTo>
                  <a:pt x="36000" y="48610"/>
                </a:lnTo>
                <a:lnTo>
                  <a:pt x="36000" y="48300"/>
                </a:lnTo>
                <a:lnTo>
                  <a:pt x="36020" y="48240"/>
                </a:lnTo>
                <a:lnTo>
                  <a:pt x="36270" y="47880"/>
                </a:lnTo>
                <a:lnTo>
                  <a:pt x="36360" y="47810"/>
                </a:lnTo>
                <a:lnTo>
                  <a:pt x="36470" y="47810"/>
                </a:lnTo>
                <a:lnTo>
                  <a:pt x="36620" y="47820"/>
                </a:lnTo>
                <a:lnTo>
                  <a:pt x="36580" y="47760"/>
                </a:lnTo>
                <a:lnTo>
                  <a:pt x="36560" y="47710"/>
                </a:lnTo>
                <a:lnTo>
                  <a:pt x="36590" y="47660"/>
                </a:lnTo>
                <a:lnTo>
                  <a:pt x="36650" y="47650"/>
                </a:lnTo>
                <a:lnTo>
                  <a:pt x="36630" y="47610"/>
                </a:lnTo>
                <a:lnTo>
                  <a:pt x="36600" y="47580"/>
                </a:lnTo>
                <a:lnTo>
                  <a:pt x="36570" y="47560"/>
                </a:lnTo>
                <a:lnTo>
                  <a:pt x="36530" y="47550"/>
                </a:lnTo>
                <a:lnTo>
                  <a:pt x="36500" y="47570"/>
                </a:lnTo>
                <a:lnTo>
                  <a:pt x="36500" y="47640"/>
                </a:lnTo>
                <a:lnTo>
                  <a:pt x="36480" y="47650"/>
                </a:lnTo>
                <a:lnTo>
                  <a:pt x="36250" y="47660"/>
                </a:lnTo>
                <a:lnTo>
                  <a:pt x="36200" y="47670"/>
                </a:lnTo>
                <a:lnTo>
                  <a:pt x="36170" y="47680"/>
                </a:lnTo>
                <a:lnTo>
                  <a:pt x="36130" y="47690"/>
                </a:lnTo>
                <a:lnTo>
                  <a:pt x="36040" y="47680"/>
                </a:lnTo>
                <a:lnTo>
                  <a:pt x="36030" y="47700"/>
                </a:lnTo>
                <a:lnTo>
                  <a:pt x="36000" y="47790"/>
                </a:lnTo>
                <a:lnTo>
                  <a:pt x="35970" y="47820"/>
                </a:lnTo>
                <a:lnTo>
                  <a:pt x="35900" y="47820"/>
                </a:lnTo>
                <a:lnTo>
                  <a:pt x="35840" y="47800"/>
                </a:lnTo>
                <a:lnTo>
                  <a:pt x="35790" y="47760"/>
                </a:lnTo>
                <a:lnTo>
                  <a:pt x="35750" y="47720"/>
                </a:lnTo>
                <a:lnTo>
                  <a:pt x="35770" y="47710"/>
                </a:lnTo>
                <a:lnTo>
                  <a:pt x="35810" y="47670"/>
                </a:lnTo>
                <a:lnTo>
                  <a:pt x="35840" y="47650"/>
                </a:lnTo>
                <a:lnTo>
                  <a:pt x="35670" y="47590"/>
                </a:lnTo>
                <a:lnTo>
                  <a:pt x="35620" y="47540"/>
                </a:lnTo>
                <a:lnTo>
                  <a:pt x="35680" y="47490"/>
                </a:lnTo>
                <a:lnTo>
                  <a:pt x="35610" y="47450"/>
                </a:lnTo>
                <a:lnTo>
                  <a:pt x="35590" y="47390"/>
                </a:lnTo>
                <a:lnTo>
                  <a:pt x="35610" y="47340"/>
                </a:lnTo>
                <a:lnTo>
                  <a:pt x="35680" y="47320"/>
                </a:lnTo>
                <a:lnTo>
                  <a:pt x="35670" y="47290"/>
                </a:lnTo>
                <a:lnTo>
                  <a:pt x="35650" y="47250"/>
                </a:lnTo>
                <a:lnTo>
                  <a:pt x="35600" y="47280"/>
                </a:lnTo>
                <a:lnTo>
                  <a:pt x="35550" y="47320"/>
                </a:lnTo>
                <a:lnTo>
                  <a:pt x="35520" y="47360"/>
                </a:lnTo>
                <a:lnTo>
                  <a:pt x="35500" y="47420"/>
                </a:lnTo>
                <a:lnTo>
                  <a:pt x="35480" y="47390"/>
                </a:lnTo>
                <a:lnTo>
                  <a:pt x="35420" y="47350"/>
                </a:lnTo>
                <a:lnTo>
                  <a:pt x="35400" y="47320"/>
                </a:lnTo>
                <a:lnTo>
                  <a:pt x="35370" y="47430"/>
                </a:lnTo>
                <a:lnTo>
                  <a:pt x="35340" y="47470"/>
                </a:lnTo>
                <a:lnTo>
                  <a:pt x="35290" y="47490"/>
                </a:lnTo>
                <a:lnTo>
                  <a:pt x="35240" y="47470"/>
                </a:lnTo>
                <a:lnTo>
                  <a:pt x="35190" y="47420"/>
                </a:lnTo>
                <a:lnTo>
                  <a:pt x="35140" y="47360"/>
                </a:lnTo>
                <a:lnTo>
                  <a:pt x="35130" y="47300"/>
                </a:lnTo>
                <a:lnTo>
                  <a:pt x="35100" y="47190"/>
                </a:lnTo>
                <a:lnTo>
                  <a:pt x="35010" y="46940"/>
                </a:lnTo>
                <a:lnTo>
                  <a:pt x="35000" y="46820"/>
                </a:lnTo>
                <a:lnTo>
                  <a:pt x="34970" y="46820"/>
                </a:lnTo>
                <a:lnTo>
                  <a:pt x="34970" y="47000"/>
                </a:lnTo>
                <a:lnTo>
                  <a:pt x="34950" y="47100"/>
                </a:lnTo>
                <a:lnTo>
                  <a:pt x="34910" y="47120"/>
                </a:lnTo>
                <a:lnTo>
                  <a:pt x="34880" y="47060"/>
                </a:lnTo>
                <a:lnTo>
                  <a:pt x="34810" y="46750"/>
                </a:lnTo>
                <a:lnTo>
                  <a:pt x="34780" y="46750"/>
                </a:lnTo>
                <a:lnTo>
                  <a:pt x="34750" y="46860"/>
                </a:lnTo>
                <a:lnTo>
                  <a:pt x="34680" y="46930"/>
                </a:lnTo>
                <a:lnTo>
                  <a:pt x="34600" y="46990"/>
                </a:lnTo>
                <a:lnTo>
                  <a:pt x="34500" y="47020"/>
                </a:lnTo>
                <a:lnTo>
                  <a:pt x="34370" y="47010"/>
                </a:lnTo>
                <a:lnTo>
                  <a:pt x="34240" y="46960"/>
                </a:lnTo>
                <a:lnTo>
                  <a:pt x="34130" y="46940"/>
                </a:lnTo>
                <a:lnTo>
                  <a:pt x="34060" y="46990"/>
                </a:lnTo>
                <a:lnTo>
                  <a:pt x="33990" y="46960"/>
                </a:lnTo>
                <a:lnTo>
                  <a:pt x="33930" y="46910"/>
                </a:lnTo>
                <a:lnTo>
                  <a:pt x="33880" y="46850"/>
                </a:lnTo>
                <a:lnTo>
                  <a:pt x="33840" y="46790"/>
                </a:lnTo>
                <a:lnTo>
                  <a:pt x="33850" y="46890"/>
                </a:lnTo>
                <a:lnTo>
                  <a:pt x="33880" y="46960"/>
                </a:lnTo>
                <a:lnTo>
                  <a:pt x="33970" y="47120"/>
                </a:lnTo>
                <a:lnTo>
                  <a:pt x="34060" y="47460"/>
                </a:lnTo>
                <a:lnTo>
                  <a:pt x="34330" y="47990"/>
                </a:lnTo>
                <a:lnTo>
                  <a:pt x="34340" y="48120"/>
                </a:lnTo>
                <a:lnTo>
                  <a:pt x="34250" y="48040"/>
                </a:lnTo>
                <a:lnTo>
                  <a:pt x="34180" y="47910"/>
                </a:lnTo>
                <a:lnTo>
                  <a:pt x="34060" y="47650"/>
                </a:lnTo>
                <a:lnTo>
                  <a:pt x="33990" y="47410"/>
                </a:lnTo>
                <a:lnTo>
                  <a:pt x="33930" y="47280"/>
                </a:lnTo>
                <a:lnTo>
                  <a:pt x="33860" y="47220"/>
                </a:lnTo>
                <a:lnTo>
                  <a:pt x="33760" y="47280"/>
                </a:lnTo>
                <a:lnTo>
                  <a:pt x="33720" y="47420"/>
                </a:lnTo>
                <a:lnTo>
                  <a:pt x="33740" y="47590"/>
                </a:lnTo>
                <a:lnTo>
                  <a:pt x="33830" y="47760"/>
                </a:lnTo>
                <a:lnTo>
                  <a:pt x="33850" y="47920"/>
                </a:lnTo>
                <a:lnTo>
                  <a:pt x="33870" y="47980"/>
                </a:lnTo>
                <a:lnTo>
                  <a:pt x="33930" y="48060"/>
                </a:lnTo>
                <a:lnTo>
                  <a:pt x="33950" y="48070"/>
                </a:lnTo>
                <a:lnTo>
                  <a:pt x="33970" y="48080"/>
                </a:lnTo>
                <a:lnTo>
                  <a:pt x="33980" y="48100"/>
                </a:lnTo>
                <a:lnTo>
                  <a:pt x="34030" y="48170"/>
                </a:lnTo>
                <a:lnTo>
                  <a:pt x="34030" y="48180"/>
                </a:lnTo>
                <a:lnTo>
                  <a:pt x="33940" y="48080"/>
                </a:lnTo>
                <a:lnTo>
                  <a:pt x="33890" y="48060"/>
                </a:lnTo>
                <a:lnTo>
                  <a:pt x="33870" y="48050"/>
                </a:lnTo>
                <a:lnTo>
                  <a:pt x="33830" y="47990"/>
                </a:lnTo>
                <a:lnTo>
                  <a:pt x="33770" y="47860"/>
                </a:lnTo>
                <a:lnTo>
                  <a:pt x="33530" y="47490"/>
                </a:lnTo>
                <a:lnTo>
                  <a:pt x="33500" y="47400"/>
                </a:lnTo>
                <a:lnTo>
                  <a:pt x="33480" y="47270"/>
                </a:lnTo>
                <a:lnTo>
                  <a:pt x="33430" y="47190"/>
                </a:lnTo>
                <a:lnTo>
                  <a:pt x="33310" y="47050"/>
                </a:lnTo>
                <a:lnTo>
                  <a:pt x="33220" y="46920"/>
                </a:lnTo>
                <a:lnTo>
                  <a:pt x="33170" y="46870"/>
                </a:lnTo>
                <a:lnTo>
                  <a:pt x="33150" y="46820"/>
                </a:lnTo>
                <a:lnTo>
                  <a:pt x="33140" y="46680"/>
                </a:lnTo>
                <a:lnTo>
                  <a:pt x="33120" y="46620"/>
                </a:lnTo>
                <a:lnTo>
                  <a:pt x="33210" y="46640"/>
                </a:lnTo>
                <a:lnTo>
                  <a:pt x="33450" y="46620"/>
                </a:lnTo>
                <a:lnTo>
                  <a:pt x="33510" y="46600"/>
                </a:lnTo>
                <a:lnTo>
                  <a:pt x="33550" y="46540"/>
                </a:lnTo>
                <a:lnTo>
                  <a:pt x="33620" y="46420"/>
                </a:lnTo>
                <a:lnTo>
                  <a:pt x="33640" y="46450"/>
                </a:lnTo>
                <a:lnTo>
                  <a:pt x="33650" y="46470"/>
                </a:lnTo>
                <a:lnTo>
                  <a:pt x="33650" y="46490"/>
                </a:lnTo>
                <a:lnTo>
                  <a:pt x="33650" y="46520"/>
                </a:lnTo>
                <a:lnTo>
                  <a:pt x="33690" y="46520"/>
                </a:lnTo>
                <a:lnTo>
                  <a:pt x="33780" y="46270"/>
                </a:lnTo>
                <a:lnTo>
                  <a:pt x="33810" y="46220"/>
                </a:lnTo>
                <a:lnTo>
                  <a:pt x="33810" y="46190"/>
                </a:lnTo>
                <a:lnTo>
                  <a:pt x="33670" y="46230"/>
                </a:lnTo>
                <a:lnTo>
                  <a:pt x="33470" y="46430"/>
                </a:lnTo>
                <a:lnTo>
                  <a:pt x="33340" y="46520"/>
                </a:lnTo>
                <a:lnTo>
                  <a:pt x="33220" y="46500"/>
                </a:lnTo>
                <a:lnTo>
                  <a:pt x="33200" y="46340"/>
                </a:lnTo>
                <a:lnTo>
                  <a:pt x="33260" y="46090"/>
                </a:lnTo>
                <a:lnTo>
                  <a:pt x="33340" y="46000"/>
                </a:lnTo>
                <a:lnTo>
                  <a:pt x="33450" y="45640"/>
                </a:lnTo>
                <a:lnTo>
                  <a:pt x="33510" y="45550"/>
                </a:lnTo>
                <a:lnTo>
                  <a:pt x="33630" y="45510"/>
                </a:lnTo>
                <a:lnTo>
                  <a:pt x="33670" y="45400"/>
                </a:lnTo>
                <a:lnTo>
                  <a:pt x="33720" y="45160"/>
                </a:lnTo>
                <a:lnTo>
                  <a:pt x="33630" y="45220"/>
                </a:lnTo>
                <a:lnTo>
                  <a:pt x="33590" y="45420"/>
                </a:lnTo>
                <a:lnTo>
                  <a:pt x="33530" y="45490"/>
                </a:lnTo>
                <a:lnTo>
                  <a:pt x="33460" y="45480"/>
                </a:lnTo>
                <a:lnTo>
                  <a:pt x="33410" y="45380"/>
                </a:lnTo>
                <a:lnTo>
                  <a:pt x="33400" y="45260"/>
                </a:lnTo>
                <a:lnTo>
                  <a:pt x="33410" y="45160"/>
                </a:lnTo>
                <a:lnTo>
                  <a:pt x="33580" y="44840"/>
                </a:lnTo>
                <a:lnTo>
                  <a:pt x="33650" y="44660"/>
                </a:lnTo>
                <a:lnTo>
                  <a:pt x="33590" y="44560"/>
                </a:lnTo>
                <a:lnTo>
                  <a:pt x="33570" y="44650"/>
                </a:lnTo>
                <a:lnTo>
                  <a:pt x="33530" y="44760"/>
                </a:lnTo>
                <a:lnTo>
                  <a:pt x="33480" y="44860"/>
                </a:lnTo>
                <a:lnTo>
                  <a:pt x="33420" y="44940"/>
                </a:lnTo>
                <a:lnTo>
                  <a:pt x="33360" y="45050"/>
                </a:lnTo>
                <a:lnTo>
                  <a:pt x="33350" y="45190"/>
                </a:lnTo>
                <a:lnTo>
                  <a:pt x="33370" y="45460"/>
                </a:lnTo>
                <a:lnTo>
                  <a:pt x="33330" y="45670"/>
                </a:lnTo>
                <a:lnTo>
                  <a:pt x="33240" y="45860"/>
                </a:lnTo>
                <a:lnTo>
                  <a:pt x="32970" y="46220"/>
                </a:lnTo>
                <a:lnTo>
                  <a:pt x="32800" y="46590"/>
                </a:lnTo>
                <a:lnTo>
                  <a:pt x="32780" y="46600"/>
                </a:lnTo>
                <a:lnTo>
                  <a:pt x="32750" y="46630"/>
                </a:lnTo>
                <a:lnTo>
                  <a:pt x="32710" y="46650"/>
                </a:lnTo>
                <a:lnTo>
                  <a:pt x="32660" y="46660"/>
                </a:lnTo>
                <a:lnTo>
                  <a:pt x="32620" y="46640"/>
                </a:lnTo>
                <a:lnTo>
                  <a:pt x="32600" y="46620"/>
                </a:lnTo>
                <a:lnTo>
                  <a:pt x="32560" y="46550"/>
                </a:lnTo>
                <a:lnTo>
                  <a:pt x="32270" y="46330"/>
                </a:lnTo>
                <a:lnTo>
                  <a:pt x="32220" y="46270"/>
                </a:lnTo>
                <a:lnTo>
                  <a:pt x="32230" y="46200"/>
                </a:lnTo>
                <a:lnTo>
                  <a:pt x="32250" y="46130"/>
                </a:lnTo>
                <a:lnTo>
                  <a:pt x="32290" y="46060"/>
                </a:lnTo>
                <a:lnTo>
                  <a:pt x="32350" y="45990"/>
                </a:lnTo>
                <a:lnTo>
                  <a:pt x="32640" y="45790"/>
                </a:lnTo>
                <a:lnTo>
                  <a:pt x="32810" y="45750"/>
                </a:lnTo>
                <a:lnTo>
                  <a:pt x="33000" y="45690"/>
                </a:lnTo>
                <a:lnTo>
                  <a:pt x="32960" y="45670"/>
                </a:lnTo>
                <a:lnTo>
                  <a:pt x="32920" y="45660"/>
                </a:lnTo>
                <a:lnTo>
                  <a:pt x="32830" y="45660"/>
                </a:lnTo>
                <a:lnTo>
                  <a:pt x="32770" y="45650"/>
                </a:lnTo>
                <a:lnTo>
                  <a:pt x="32760" y="45630"/>
                </a:lnTo>
                <a:lnTo>
                  <a:pt x="32750" y="45600"/>
                </a:lnTo>
                <a:lnTo>
                  <a:pt x="32720" y="45550"/>
                </a:lnTo>
                <a:lnTo>
                  <a:pt x="32610" y="45460"/>
                </a:lnTo>
                <a:lnTo>
                  <a:pt x="32560" y="45420"/>
                </a:lnTo>
                <a:lnTo>
                  <a:pt x="32530" y="45360"/>
                </a:lnTo>
                <a:lnTo>
                  <a:pt x="32490" y="44920"/>
                </a:lnTo>
                <a:lnTo>
                  <a:pt x="32470" y="44850"/>
                </a:lnTo>
                <a:lnTo>
                  <a:pt x="32420" y="44800"/>
                </a:lnTo>
                <a:lnTo>
                  <a:pt x="32310" y="44790"/>
                </a:lnTo>
                <a:lnTo>
                  <a:pt x="32330" y="44900"/>
                </a:lnTo>
                <a:lnTo>
                  <a:pt x="32280" y="45000"/>
                </a:lnTo>
                <a:lnTo>
                  <a:pt x="32210" y="45040"/>
                </a:lnTo>
                <a:lnTo>
                  <a:pt x="32160" y="44960"/>
                </a:lnTo>
                <a:lnTo>
                  <a:pt x="32230" y="44930"/>
                </a:lnTo>
                <a:lnTo>
                  <a:pt x="32250" y="44930"/>
                </a:lnTo>
                <a:lnTo>
                  <a:pt x="32120" y="44830"/>
                </a:lnTo>
                <a:lnTo>
                  <a:pt x="32080" y="44680"/>
                </a:lnTo>
                <a:lnTo>
                  <a:pt x="32060" y="44510"/>
                </a:lnTo>
                <a:lnTo>
                  <a:pt x="31990" y="44370"/>
                </a:lnTo>
                <a:lnTo>
                  <a:pt x="31890" y="44240"/>
                </a:lnTo>
                <a:lnTo>
                  <a:pt x="31720" y="43950"/>
                </a:lnTo>
                <a:lnTo>
                  <a:pt x="31600" y="43860"/>
                </a:lnTo>
                <a:lnTo>
                  <a:pt x="31710" y="44080"/>
                </a:lnTo>
                <a:lnTo>
                  <a:pt x="31910" y="44390"/>
                </a:lnTo>
                <a:lnTo>
                  <a:pt x="31930" y="44440"/>
                </a:lnTo>
                <a:lnTo>
                  <a:pt x="31970" y="44820"/>
                </a:lnTo>
                <a:lnTo>
                  <a:pt x="32060" y="45090"/>
                </a:lnTo>
                <a:lnTo>
                  <a:pt x="32070" y="45170"/>
                </a:lnTo>
                <a:lnTo>
                  <a:pt x="32030" y="45390"/>
                </a:lnTo>
                <a:lnTo>
                  <a:pt x="32070" y="45890"/>
                </a:lnTo>
                <a:lnTo>
                  <a:pt x="32030" y="45990"/>
                </a:lnTo>
                <a:lnTo>
                  <a:pt x="32000" y="45930"/>
                </a:lnTo>
                <a:lnTo>
                  <a:pt x="31920" y="45830"/>
                </a:lnTo>
                <a:lnTo>
                  <a:pt x="31880" y="45750"/>
                </a:lnTo>
                <a:lnTo>
                  <a:pt x="31680" y="45220"/>
                </a:lnTo>
                <a:lnTo>
                  <a:pt x="31580" y="45080"/>
                </a:lnTo>
                <a:lnTo>
                  <a:pt x="31160" y="44690"/>
                </a:lnTo>
                <a:lnTo>
                  <a:pt x="31110" y="44610"/>
                </a:lnTo>
                <a:lnTo>
                  <a:pt x="31070" y="44380"/>
                </a:lnTo>
                <a:lnTo>
                  <a:pt x="31010" y="44290"/>
                </a:lnTo>
                <a:lnTo>
                  <a:pt x="30850" y="44120"/>
                </a:lnTo>
                <a:lnTo>
                  <a:pt x="30810" y="44070"/>
                </a:lnTo>
                <a:lnTo>
                  <a:pt x="30800" y="44030"/>
                </a:lnTo>
                <a:lnTo>
                  <a:pt x="30770" y="44000"/>
                </a:lnTo>
                <a:lnTo>
                  <a:pt x="30700" y="43990"/>
                </a:lnTo>
                <a:lnTo>
                  <a:pt x="30660" y="43970"/>
                </a:lnTo>
                <a:lnTo>
                  <a:pt x="30560" y="43910"/>
                </a:lnTo>
                <a:lnTo>
                  <a:pt x="30520" y="43890"/>
                </a:lnTo>
                <a:lnTo>
                  <a:pt x="30440" y="43850"/>
                </a:lnTo>
                <a:lnTo>
                  <a:pt x="30390" y="43740"/>
                </a:lnTo>
                <a:lnTo>
                  <a:pt x="30350" y="43520"/>
                </a:lnTo>
                <a:lnTo>
                  <a:pt x="30090" y="42790"/>
                </a:lnTo>
                <a:lnTo>
                  <a:pt x="30020" y="42660"/>
                </a:lnTo>
                <a:lnTo>
                  <a:pt x="29980" y="42580"/>
                </a:lnTo>
                <a:lnTo>
                  <a:pt x="29940" y="42150"/>
                </a:lnTo>
                <a:lnTo>
                  <a:pt x="29910" y="42090"/>
                </a:lnTo>
                <a:lnTo>
                  <a:pt x="29720" y="41930"/>
                </a:lnTo>
                <a:lnTo>
                  <a:pt x="29700" y="41850"/>
                </a:lnTo>
                <a:lnTo>
                  <a:pt x="29670" y="41790"/>
                </a:lnTo>
                <a:lnTo>
                  <a:pt x="29670" y="41780"/>
                </a:lnTo>
                <a:lnTo>
                  <a:pt x="29610" y="41720"/>
                </a:lnTo>
                <a:lnTo>
                  <a:pt x="29560" y="41680"/>
                </a:lnTo>
                <a:lnTo>
                  <a:pt x="29530" y="41610"/>
                </a:lnTo>
                <a:lnTo>
                  <a:pt x="29520" y="41610"/>
                </a:lnTo>
                <a:lnTo>
                  <a:pt x="29500" y="41530"/>
                </a:lnTo>
                <a:lnTo>
                  <a:pt x="29510" y="41480"/>
                </a:lnTo>
                <a:lnTo>
                  <a:pt x="29520" y="41450"/>
                </a:lnTo>
                <a:lnTo>
                  <a:pt x="29540" y="41310"/>
                </a:lnTo>
                <a:lnTo>
                  <a:pt x="29550" y="41210"/>
                </a:lnTo>
                <a:lnTo>
                  <a:pt x="29510" y="41020"/>
                </a:lnTo>
                <a:lnTo>
                  <a:pt x="29510" y="40920"/>
                </a:lnTo>
                <a:lnTo>
                  <a:pt x="29540" y="40840"/>
                </a:lnTo>
                <a:lnTo>
                  <a:pt x="29670" y="40650"/>
                </a:lnTo>
                <a:lnTo>
                  <a:pt x="29730" y="40440"/>
                </a:lnTo>
                <a:lnTo>
                  <a:pt x="29780" y="40350"/>
                </a:lnTo>
                <a:lnTo>
                  <a:pt x="29850" y="40330"/>
                </a:lnTo>
                <a:lnTo>
                  <a:pt x="29930" y="40340"/>
                </a:lnTo>
                <a:lnTo>
                  <a:pt x="30000" y="40340"/>
                </a:lnTo>
                <a:lnTo>
                  <a:pt x="30040" y="40290"/>
                </a:lnTo>
                <a:lnTo>
                  <a:pt x="30170" y="40130"/>
                </a:lnTo>
                <a:lnTo>
                  <a:pt x="30260" y="40160"/>
                </a:lnTo>
                <a:lnTo>
                  <a:pt x="30320" y="40180"/>
                </a:lnTo>
                <a:lnTo>
                  <a:pt x="30380" y="40260"/>
                </a:lnTo>
                <a:lnTo>
                  <a:pt x="30400" y="40340"/>
                </a:lnTo>
                <a:lnTo>
                  <a:pt x="30410" y="40420"/>
                </a:lnTo>
                <a:lnTo>
                  <a:pt x="30440" y="40500"/>
                </a:lnTo>
                <a:lnTo>
                  <a:pt x="30480" y="40550"/>
                </a:lnTo>
                <a:lnTo>
                  <a:pt x="30530" y="40570"/>
                </a:lnTo>
                <a:lnTo>
                  <a:pt x="30630" y="40610"/>
                </a:lnTo>
                <a:lnTo>
                  <a:pt x="30820" y="40630"/>
                </a:lnTo>
                <a:lnTo>
                  <a:pt x="30910" y="40610"/>
                </a:lnTo>
                <a:lnTo>
                  <a:pt x="30970" y="40590"/>
                </a:lnTo>
                <a:lnTo>
                  <a:pt x="31030" y="40610"/>
                </a:lnTo>
                <a:lnTo>
                  <a:pt x="31090" y="40620"/>
                </a:lnTo>
                <a:lnTo>
                  <a:pt x="31180" y="40820"/>
                </a:lnTo>
                <a:lnTo>
                  <a:pt x="31220" y="41010"/>
                </a:lnTo>
                <a:lnTo>
                  <a:pt x="31250" y="41120"/>
                </a:lnTo>
                <a:lnTo>
                  <a:pt x="31300" y="41180"/>
                </a:lnTo>
                <a:lnTo>
                  <a:pt x="31390" y="41170"/>
                </a:lnTo>
                <a:lnTo>
                  <a:pt x="31410" y="41160"/>
                </a:lnTo>
                <a:lnTo>
                  <a:pt x="31500" y="41100"/>
                </a:lnTo>
                <a:lnTo>
                  <a:pt x="31590" y="41010"/>
                </a:lnTo>
                <a:lnTo>
                  <a:pt x="31630" y="40930"/>
                </a:lnTo>
                <a:lnTo>
                  <a:pt x="31620" y="40880"/>
                </a:lnTo>
                <a:close/>
                <a:moveTo>
                  <a:pt x="36650" y="53050"/>
                </a:moveTo>
                <a:lnTo>
                  <a:pt x="36670" y="53100"/>
                </a:lnTo>
                <a:lnTo>
                  <a:pt x="36710" y="53210"/>
                </a:lnTo>
                <a:lnTo>
                  <a:pt x="36720" y="53260"/>
                </a:lnTo>
                <a:lnTo>
                  <a:pt x="36700" y="53380"/>
                </a:lnTo>
                <a:lnTo>
                  <a:pt x="36660" y="53480"/>
                </a:lnTo>
                <a:lnTo>
                  <a:pt x="36590" y="53580"/>
                </a:lnTo>
                <a:lnTo>
                  <a:pt x="36500" y="53640"/>
                </a:lnTo>
                <a:lnTo>
                  <a:pt x="36420" y="53650"/>
                </a:lnTo>
                <a:lnTo>
                  <a:pt x="36300" y="53650"/>
                </a:lnTo>
                <a:lnTo>
                  <a:pt x="36200" y="53630"/>
                </a:lnTo>
                <a:lnTo>
                  <a:pt x="36150" y="53590"/>
                </a:lnTo>
                <a:lnTo>
                  <a:pt x="36130" y="53530"/>
                </a:lnTo>
                <a:lnTo>
                  <a:pt x="36080" y="53470"/>
                </a:lnTo>
                <a:lnTo>
                  <a:pt x="35970" y="53380"/>
                </a:lnTo>
                <a:lnTo>
                  <a:pt x="35530" y="52850"/>
                </a:lnTo>
                <a:lnTo>
                  <a:pt x="35510" y="52810"/>
                </a:lnTo>
                <a:lnTo>
                  <a:pt x="35460" y="52680"/>
                </a:lnTo>
                <a:lnTo>
                  <a:pt x="35890" y="52650"/>
                </a:lnTo>
                <a:lnTo>
                  <a:pt x="35990" y="52610"/>
                </a:lnTo>
                <a:lnTo>
                  <a:pt x="36040" y="52540"/>
                </a:lnTo>
                <a:lnTo>
                  <a:pt x="36090" y="52510"/>
                </a:lnTo>
                <a:lnTo>
                  <a:pt x="36180" y="52620"/>
                </a:lnTo>
                <a:lnTo>
                  <a:pt x="36280" y="52690"/>
                </a:lnTo>
                <a:lnTo>
                  <a:pt x="36330" y="52710"/>
                </a:lnTo>
                <a:lnTo>
                  <a:pt x="36370" y="52710"/>
                </a:lnTo>
                <a:lnTo>
                  <a:pt x="36480" y="52720"/>
                </a:lnTo>
                <a:lnTo>
                  <a:pt x="36640" y="52700"/>
                </a:lnTo>
                <a:lnTo>
                  <a:pt x="36670" y="52730"/>
                </a:lnTo>
                <a:lnTo>
                  <a:pt x="36680" y="52850"/>
                </a:lnTo>
                <a:lnTo>
                  <a:pt x="36660" y="52990"/>
                </a:lnTo>
                <a:lnTo>
                  <a:pt x="36650" y="53050"/>
                </a:lnTo>
                <a:close/>
                <a:moveTo>
                  <a:pt x="37680" y="50070"/>
                </a:moveTo>
                <a:lnTo>
                  <a:pt x="37690" y="50140"/>
                </a:lnTo>
                <a:lnTo>
                  <a:pt x="37690" y="50240"/>
                </a:lnTo>
                <a:lnTo>
                  <a:pt x="37660" y="50330"/>
                </a:lnTo>
                <a:lnTo>
                  <a:pt x="37610" y="50370"/>
                </a:lnTo>
                <a:lnTo>
                  <a:pt x="37540" y="50400"/>
                </a:lnTo>
                <a:lnTo>
                  <a:pt x="37440" y="50550"/>
                </a:lnTo>
                <a:lnTo>
                  <a:pt x="37360" y="50610"/>
                </a:lnTo>
                <a:lnTo>
                  <a:pt x="37350" y="50620"/>
                </a:lnTo>
                <a:lnTo>
                  <a:pt x="37340" y="50630"/>
                </a:lnTo>
                <a:lnTo>
                  <a:pt x="37310" y="50640"/>
                </a:lnTo>
                <a:lnTo>
                  <a:pt x="37280" y="50630"/>
                </a:lnTo>
                <a:lnTo>
                  <a:pt x="37270" y="50600"/>
                </a:lnTo>
                <a:lnTo>
                  <a:pt x="37260" y="50580"/>
                </a:lnTo>
                <a:lnTo>
                  <a:pt x="37250" y="50570"/>
                </a:lnTo>
                <a:lnTo>
                  <a:pt x="37190" y="50600"/>
                </a:lnTo>
                <a:lnTo>
                  <a:pt x="37190" y="50640"/>
                </a:lnTo>
                <a:lnTo>
                  <a:pt x="37210" y="50680"/>
                </a:lnTo>
                <a:lnTo>
                  <a:pt x="37200" y="50720"/>
                </a:lnTo>
                <a:lnTo>
                  <a:pt x="37160" y="50740"/>
                </a:lnTo>
                <a:lnTo>
                  <a:pt x="37110" y="50740"/>
                </a:lnTo>
                <a:lnTo>
                  <a:pt x="37010" y="50740"/>
                </a:lnTo>
                <a:lnTo>
                  <a:pt x="36920" y="50750"/>
                </a:lnTo>
                <a:lnTo>
                  <a:pt x="36890" y="50740"/>
                </a:lnTo>
                <a:lnTo>
                  <a:pt x="36840" y="50700"/>
                </a:lnTo>
                <a:lnTo>
                  <a:pt x="36780" y="50640"/>
                </a:lnTo>
                <a:lnTo>
                  <a:pt x="36680" y="50470"/>
                </a:lnTo>
                <a:lnTo>
                  <a:pt x="36650" y="50420"/>
                </a:lnTo>
                <a:lnTo>
                  <a:pt x="36640" y="50370"/>
                </a:lnTo>
                <a:lnTo>
                  <a:pt x="36600" y="50310"/>
                </a:lnTo>
                <a:lnTo>
                  <a:pt x="36590" y="50250"/>
                </a:lnTo>
                <a:lnTo>
                  <a:pt x="36580" y="50240"/>
                </a:lnTo>
                <a:lnTo>
                  <a:pt x="36570" y="50230"/>
                </a:lnTo>
                <a:lnTo>
                  <a:pt x="36560" y="50220"/>
                </a:lnTo>
                <a:lnTo>
                  <a:pt x="36560" y="50190"/>
                </a:lnTo>
                <a:lnTo>
                  <a:pt x="36570" y="50170"/>
                </a:lnTo>
                <a:lnTo>
                  <a:pt x="36590" y="50170"/>
                </a:lnTo>
                <a:lnTo>
                  <a:pt x="36620" y="50170"/>
                </a:lnTo>
                <a:lnTo>
                  <a:pt x="36620" y="50140"/>
                </a:lnTo>
                <a:lnTo>
                  <a:pt x="36590" y="50060"/>
                </a:lnTo>
                <a:lnTo>
                  <a:pt x="36520" y="50020"/>
                </a:lnTo>
                <a:lnTo>
                  <a:pt x="36370" y="49970"/>
                </a:lnTo>
                <a:lnTo>
                  <a:pt x="36310" y="49930"/>
                </a:lnTo>
                <a:lnTo>
                  <a:pt x="36260" y="49880"/>
                </a:lnTo>
                <a:lnTo>
                  <a:pt x="36180" y="49710"/>
                </a:lnTo>
                <a:lnTo>
                  <a:pt x="36230" y="49700"/>
                </a:lnTo>
                <a:lnTo>
                  <a:pt x="36250" y="49680"/>
                </a:lnTo>
                <a:lnTo>
                  <a:pt x="36250" y="49650"/>
                </a:lnTo>
                <a:lnTo>
                  <a:pt x="36220" y="49610"/>
                </a:lnTo>
                <a:lnTo>
                  <a:pt x="36390" y="49380"/>
                </a:lnTo>
                <a:lnTo>
                  <a:pt x="36430" y="49380"/>
                </a:lnTo>
                <a:lnTo>
                  <a:pt x="36470" y="49390"/>
                </a:lnTo>
                <a:lnTo>
                  <a:pt x="36560" y="49400"/>
                </a:lnTo>
                <a:lnTo>
                  <a:pt x="36590" y="49410"/>
                </a:lnTo>
                <a:lnTo>
                  <a:pt x="36630" y="49440"/>
                </a:lnTo>
                <a:lnTo>
                  <a:pt x="36650" y="49480"/>
                </a:lnTo>
                <a:lnTo>
                  <a:pt x="36670" y="49520"/>
                </a:lnTo>
                <a:lnTo>
                  <a:pt x="36700" y="49560"/>
                </a:lnTo>
                <a:lnTo>
                  <a:pt x="36920" y="49730"/>
                </a:lnTo>
                <a:lnTo>
                  <a:pt x="36990" y="49810"/>
                </a:lnTo>
                <a:lnTo>
                  <a:pt x="37070" y="49770"/>
                </a:lnTo>
                <a:lnTo>
                  <a:pt x="37170" y="49750"/>
                </a:lnTo>
                <a:lnTo>
                  <a:pt x="37270" y="49770"/>
                </a:lnTo>
                <a:lnTo>
                  <a:pt x="37360" y="49830"/>
                </a:lnTo>
                <a:lnTo>
                  <a:pt x="37440" y="49890"/>
                </a:lnTo>
                <a:lnTo>
                  <a:pt x="37620" y="50000"/>
                </a:lnTo>
                <a:lnTo>
                  <a:pt x="37680" y="50070"/>
                </a:lnTo>
                <a:close/>
                <a:moveTo>
                  <a:pt x="35560" y="48180"/>
                </a:moveTo>
                <a:lnTo>
                  <a:pt x="35610" y="48330"/>
                </a:lnTo>
                <a:lnTo>
                  <a:pt x="35620" y="48400"/>
                </a:lnTo>
                <a:lnTo>
                  <a:pt x="35590" y="48480"/>
                </a:lnTo>
                <a:lnTo>
                  <a:pt x="35340" y="48270"/>
                </a:lnTo>
                <a:lnTo>
                  <a:pt x="35270" y="48170"/>
                </a:lnTo>
                <a:lnTo>
                  <a:pt x="35110" y="47630"/>
                </a:lnTo>
                <a:lnTo>
                  <a:pt x="35090" y="47480"/>
                </a:lnTo>
                <a:lnTo>
                  <a:pt x="35180" y="47490"/>
                </a:lnTo>
                <a:lnTo>
                  <a:pt x="35280" y="47550"/>
                </a:lnTo>
                <a:lnTo>
                  <a:pt x="35320" y="47600"/>
                </a:lnTo>
                <a:lnTo>
                  <a:pt x="35360" y="47640"/>
                </a:lnTo>
                <a:lnTo>
                  <a:pt x="35370" y="47670"/>
                </a:lnTo>
                <a:lnTo>
                  <a:pt x="35400" y="47710"/>
                </a:lnTo>
                <a:lnTo>
                  <a:pt x="35470" y="47750"/>
                </a:lnTo>
                <a:lnTo>
                  <a:pt x="35530" y="47800"/>
                </a:lnTo>
                <a:lnTo>
                  <a:pt x="35560" y="47870"/>
                </a:lnTo>
                <a:lnTo>
                  <a:pt x="35540" y="48100"/>
                </a:lnTo>
                <a:lnTo>
                  <a:pt x="35560" y="48180"/>
                </a:lnTo>
                <a:close/>
                <a:moveTo>
                  <a:pt x="33090" y="47070"/>
                </a:moveTo>
                <a:lnTo>
                  <a:pt x="33110" y="47140"/>
                </a:lnTo>
                <a:lnTo>
                  <a:pt x="33330" y="47710"/>
                </a:lnTo>
                <a:lnTo>
                  <a:pt x="33360" y="47880"/>
                </a:lnTo>
                <a:lnTo>
                  <a:pt x="33370" y="48080"/>
                </a:lnTo>
                <a:lnTo>
                  <a:pt x="33340" y="48080"/>
                </a:lnTo>
                <a:lnTo>
                  <a:pt x="33320" y="47990"/>
                </a:lnTo>
                <a:lnTo>
                  <a:pt x="33300" y="47780"/>
                </a:lnTo>
                <a:lnTo>
                  <a:pt x="33260" y="47700"/>
                </a:lnTo>
                <a:lnTo>
                  <a:pt x="33200" y="47610"/>
                </a:lnTo>
                <a:lnTo>
                  <a:pt x="32920" y="47090"/>
                </a:lnTo>
                <a:lnTo>
                  <a:pt x="32910" y="47000"/>
                </a:lnTo>
                <a:lnTo>
                  <a:pt x="32890" y="46980"/>
                </a:lnTo>
                <a:lnTo>
                  <a:pt x="32870" y="46960"/>
                </a:lnTo>
                <a:lnTo>
                  <a:pt x="32850" y="46930"/>
                </a:lnTo>
                <a:lnTo>
                  <a:pt x="32840" y="46890"/>
                </a:lnTo>
                <a:lnTo>
                  <a:pt x="32860" y="46840"/>
                </a:lnTo>
                <a:lnTo>
                  <a:pt x="32880" y="46820"/>
                </a:lnTo>
                <a:lnTo>
                  <a:pt x="32910" y="46820"/>
                </a:lnTo>
                <a:lnTo>
                  <a:pt x="32940" y="46860"/>
                </a:lnTo>
                <a:lnTo>
                  <a:pt x="33010" y="46910"/>
                </a:lnTo>
                <a:lnTo>
                  <a:pt x="33040" y="46940"/>
                </a:lnTo>
                <a:lnTo>
                  <a:pt x="33070" y="46980"/>
                </a:lnTo>
                <a:lnTo>
                  <a:pt x="33090" y="47030"/>
                </a:lnTo>
                <a:lnTo>
                  <a:pt x="33090" y="4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