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Myanmar • State Map | Fully Editable Vector Shape</a:t>
            </a:r>
          </a:p>
        </p:txBody>
      </p:sp>
      <p:sp>
        <p:nvSpPr>
          <p:cNvPr id="101" name="M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860" y="63760"/>
                </a:moveTo>
                <a:lnTo>
                  <a:pt x="54900" y="63800"/>
                </a:lnTo>
                <a:lnTo>
                  <a:pt x="55050" y="63950"/>
                </a:lnTo>
                <a:lnTo>
                  <a:pt x="55060" y="63960"/>
                </a:lnTo>
                <a:lnTo>
                  <a:pt x="55100" y="63960"/>
                </a:lnTo>
                <a:lnTo>
                  <a:pt x="55150" y="63940"/>
                </a:lnTo>
                <a:lnTo>
                  <a:pt x="55330" y="63860"/>
                </a:lnTo>
                <a:lnTo>
                  <a:pt x="55380" y="63880"/>
                </a:lnTo>
                <a:lnTo>
                  <a:pt x="55360" y="63980"/>
                </a:lnTo>
                <a:lnTo>
                  <a:pt x="55370" y="64040"/>
                </a:lnTo>
                <a:lnTo>
                  <a:pt x="55390" y="64060"/>
                </a:lnTo>
                <a:lnTo>
                  <a:pt x="55390" y="64090"/>
                </a:lnTo>
                <a:lnTo>
                  <a:pt x="55400" y="64110"/>
                </a:lnTo>
                <a:lnTo>
                  <a:pt x="55410" y="64120"/>
                </a:lnTo>
                <a:lnTo>
                  <a:pt x="55420" y="64130"/>
                </a:lnTo>
                <a:lnTo>
                  <a:pt x="55440" y="64130"/>
                </a:lnTo>
                <a:lnTo>
                  <a:pt x="55520" y="64160"/>
                </a:lnTo>
                <a:lnTo>
                  <a:pt x="55540" y="64170"/>
                </a:lnTo>
                <a:lnTo>
                  <a:pt x="55560" y="64180"/>
                </a:lnTo>
                <a:lnTo>
                  <a:pt x="55590" y="64210"/>
                </a:lnTo>
                <a:lnTo>
                  <a:pt x="55600" y="64220"/>
                </a:lnTo>
                <a:lnTo>
                  <a:pt x="55610" y="64240"/>
                </a:lnTo>
                <a:lnTo>
                  <a:pt x="55620" y="64260"/>
                </a:lnTo>
                <a:lnTo>
                  <a:pt x="55650" y="64340"/>
                </a:lnTo>
                <a:lnTo>
                  <a:pt x="55650" y="64350"/>
                </a:lnTo>
                <a:lnTo>
                  <a:pt x="55660" y="64370"/>
                </a:lnTo>
                <a:lnTo>
                  <a:pt x="55670" y="64380"/>
                </a:lnTo>
                <a:lnTo>
                  <a:pt x="55690" y="64390"/>
                </a:lnTo>
                <a:lnTo>
                  <a:pt x="55700" y="64390"/>
                </a:lnTo>
                <a:lnTo>
                  <a:pt x="55720" y="64400"/>
                </a:lnTo>
                <a:lnTo>
                  <a:pt x="55750" y="64410"/>
                </a:lnTo>
                <a:lnTo>
                  <a:pt x="55870" y="64420"/>
                </a:lnTo>
                <a:lnTo>
                  <a:pt x="55890" y="64410"/>
                </a:lnTo>
                <a:lnTo>
                  <a:pt x="55910" y="64410"/>
                </a:lnTo>
                <a:lnTo>
                  <a:pt x="55950" y="64390"/>
                </a:lnTo>
                <a:lnTo>
                  <a:pt x="55960" y="64390"/>
                </a:lnTo>
                <a:lnTo>
                  <a:pt x="55970" y="64390"/>
                </a:lnTo>
                <a:lnTo>
                  <a:pt x="55980" y="64410"/>
                </a:lnTo>
                <a:lnTo>
                  <a:pt x="55990" y="64440"/>
                </a:lnTo>
                <a:lnTo>
                  <a:pt x="56000" y="64490"/>
                </a:lnTo>
                <a:lnTo>
                  <a:pt x="56030" y="64590"/>
                </a:lnTo>
                <a:lnTo>
                  <a:pt x="56050" y="64760"/>
                </a:lnTo>
                <a:lnTo>
                  <a:pt x="56060" y="64790"/>
                </a:lnTo>
                <a:lnTo>
                  <a:pt x="56060" y="64810"/>
                </a:lnTo>
                <a:lnTo>
                  <a:pt x="56070" y="64820"/>
                </a:lnTo>
                <a:lnTo>
                  <a:pt x="56080" y="64830"/>
                </a:lnTo>
                <a:lnTo>
                  <a:pt x="56100" y="64840"/>
                </a:lnTo>
                <a:lnTo>
                  <a:pt x="56110" y="64850"/>
                </a:lnTo>
                <a:lnTo>
                  <a:pt x="56130" y="64850"/>
                </a:lnTo>
                <a:lnTo>
                  <a:pt x="56160" y="64860"/>
                </a:lnTo>
                <a:lnTo>
                  <a:pt x="56210" y="64880"/>
                </a:lnTo>
                <a:lnTo>
                  <a:pt x="56220" y="64890"/>
                </a:lnTo>
                <a:lnTo>
                  <a:pt x="56260" y="64940"/>
                </a:lnTo>
                <a:lnTo>
                  <a:pt x="56320" y="65030"/>
                </a:lnTo>
                <a:lnTo>
                  <a:pt x="56330" y="65040"/>
                </a:lnTo>
                <a:lnTo>
                  <a:pt x="56350" y="65050"/>
                </a:lnTo>
                <a:lnTo>
                  <a:pt x="56380" y="65060"/>
                </a:lnTo>
                <a:lnTo>
                  <a:pt x="56390" y="65070"/>
                </a:lnTo>
                <a:lnTo>
                  <a:pt x="56400" y="65080"/>
                </a:lnTo>
                <a:lnTo>
                  <a:pt x="56410" y="65100"/>
                </a:lnTo>
                <a:lnTo>
                  <a:pt x="56410" y="65110"/>
                </a:lnTo>
                <a:lnTo>
                  <a:pt x="56420" y="65130"/>
                </a:lnTo>
                <a:lnTo>
                  <a:pt x="56430" y="65160"/>
                </a:lnTo>
                <a:lnTo>
                  <a:pt x="56430" y="65180"/>
                </a:lnTo>
                <a:lnTo>
                  <a:pt x="56430" y="65210"/>
                </a:lnTo>
                <a:lnTo>
                  <a:pt x="56420" y="65240"/>
                </a:lnTo>
                <a:lnTo>
                  <a:pt x="56420" y="65260"/>
                </a:lnTo>
                <a:lnTo>
                  <a:pt x="56430" y="65270"/>
                </a:lnTo>
                <a:lnTo>
                  <a:pt x="56450" y="65280"/>
                </a:lnTo>
                <a:lnTo>
                  <a:pt x="56460" y="65290"/>
                </a:lnTo>
                <a:lnTo>
                  <a:pt x="56470" y="65300"/>
                </a:lnTo>
                <a:lnTo>
                  <a:pt x="56480" y="65310"/>
                </a:lnTo>
                <a:lnTo>
                  <a:pt x="56490" y="65340"/>
                </a:lnTo>
                <a:lnTo>
                  <a:pt x="56500" y="65350"/>
                </a:lnTo>
                <a:lnTo>
                  <a:pt x="56510" y="65370"/>
                </a:lnTo>
                <a:lnTo>
                  <a:pt x="56580" y="65430"/>
                </a:lnTo>
                <a:lnTo>
                  <a:pt x="56640" y="65480"/>
                </a:lnTo>
                <a:lnTo>
                  <a:pt x="56650" y="65490"/>
                </a:lnTo>
                <a:lnTo>
                  <a:pt x="56650" y="65500"/>
                </a:lnTo>
                <a:lnTo>
                  <a:pt x="56660" y="65510"/>
                </a:lnTo>
                <a:lnTo>
                  <a:pt x="56660" y="65600"/>
                </a:lnTo>
                <a:lnTo>
                  <a:pt x="56660" y="65620"/>
                </a:lnTo>
                <a:lnTo>
                  <a:pt x="56640" y="65640"/>
                </a:lnTo>
                <a:lnTo>
                  <a:pt x="56590" y="65670"/>
                </a:lnTo>
                <a:lnTo>
                  <a:pt x="56530" y="65710"/>
                </a:lnTo>
                <a:lnTo>
                  <a:pt x="56510" y="65720"/>
                </a:lnTo>
                <a:lnTo>
                  <a:pt x="56470" y="65730"/>
                </a:lnTo>
                <a:lnTo>
                  <a:pt x="56460" y="65740"/>
                </a:lnTo>
                <a:lnTo>
                  <a:pt x="56440" y="65750"/>
                </a:lnTo>
                <a:lnTo>
                  <a:pt x="56430" y="65770"/>
                </a:lnTo>
                <a:lnTo>
                  <a:pt x="56420" y="65800"/>
                </a:lnTo>
                <a:lnTo>
                  <a:pt x="56400" y="65820"/>
                </a:lnTo>
                <a:lnTo>
                  <a:pt x="56380" y="65830"/>
                </a:lnTo>
                <a:lnTo>
                  <a:pt x="56360" y="65830"/>
                </a:lnTo>
                <a:lnTo>
                  <a:pt x="56310" y="65810"/>
                </a:lnTo>
                <a:lnTo>
                  <a:pt x="56270" y="65790"/>
                </a:lnTo>
                <a:lnTo>
                  <a:pt x="56260" y="65780"/>
                </a:lnTo>
                <a:lnTo>
                  <a:pt x="56220" y="65780"/>
                </a:lnTo>
                <a:lnTo>
                  <a:pt x="56200" y="65770"/>
                </a:lnTo>
                <a:lnTo>
                  <a:pt x="56190" y="65760"/>
                </a:lnTo>
                <a:lnTo>
                  <a:pt x="56100" y="65700"/>
                </a:lnTo>
                <a:lnTo>
                  <a:pt x="56070" y="65690"/>
                </a:lnTo>
                <a:lnTo>
                  <a:pt x="55880" y="65700"/>
                </a:lnTo>
                <a:lnTo>
                  <a:pt x="55740" y="65730"/>
                </a:lnTo>
                <a:lnTo>
                  <a:pt x="55720" y="65750"/>
                </a:lnTo>
                <a:lnTo>
                  <a:pt x="55680" y="65750"/>
                </a:lnTo>
                <a:lnTo>
                  <a:pt x="55430" y="65750"/>
                </a:lnTo>
                <a:lnTo>
                  <a:pt x="55240" y="65780"/>
                </a:lnTo>
                <a:lnTo>
                  <a:pt x="55230" y="65820"/>
                </a:lnTo>
                <a:lnTo>
                  <a:pt x="55240" y="65860"/>
                </a:lnTo>
                <a:lnTo>
                  <a:pt x="55340" y="66010"/>
                </a:lnTo>
                <a:lnTo>
                  <a:pt x="55350" y="66040"/>
                </a:lnTo>
                <a:lnTo>
                  <a:pt x="55370" y="66130"/>
                </a:lnTo>
                <a:lnTo>
                  <a:pt x="55410" y="66190"/>
                </a:lnTo>
                <a:lnTo>
                  <a:pt x="55420" y="66200"/>
                </a:lnTo>
                <a:lnTo>
                  <a:pt x="55420" y="66230"/>
                </a:lnTo>
                <a:lnTo>
                  <a:pt x="55420" y="66250"/>
                </a:lnTo>
                <a:lnTo>
                  <a:pt x="55410" y="66300"/>
                </a:lnTo>
                <a:lnTo>
                  <a:pt x="55390" y="66320"/>
                </a:lnTo>
                <a:lnTo>
                  <a:pt x="55380" y="66340"/>
                </a:lnTo>
                <a:lnTo>
                  <a:pt x="55370" y="66350"/>
                </a:lnTo>
                <a:lnTo>
                  <a:pt x="55360" y="66370"/>
                </a:lnTo>
                <a:lnTo>
                  <a:pt x="55350" y="66380"/>
                </a:lnTo>
                <a:lnTo>
                  <a:pt x="55350" y="66390"/>
                </a:lnTo>
                <a:lnTo>
                  <a:pt x="55340" y="66410"/>
                </a:lnTo>
                <a:lnTo>
                  <a:pt x="55340" y="66470"/>
                </a:lnTo>
                <a:lnTo>
                  <a:pt x="55340" y="66500"/>
                </a:lnTo>
                <a:lnTo>
                  <a:pt x="55330" y="66520"/>
                </a:lnTo>
                <a:lnTo>
                  <a:pt x="55330" y="66530"/>
                </a:lnTo>
                <a:lnTo>
                  <a:pt x="55320" y="66540"/>
                </a:lnTo>
                <a:lnTo>
                  <a:pt x="55310" y="66550"/>
                </a:lnTo>
                <a:lnTo>
                  <a:pt x="55300" y="66570"/>
                </a:lnTo>
                <a:lnTo>
                  <a:pt x="55300" y="66590"/>
                </a:lnTo>
                <a:lnTo>
                  <a:pt x="55310" y="66740"/>
                </a:lnTo>
                <a:lnTo>
                  <a:pt x="55310" y="66780"/>
                </a:lnTo>
                <a:lnTo>
                  <a:pt x="55300" y="66810"/>
                </a:lnTo>
                <a:lnTo>
                  <a:pt x="55290" y="66820"/>
                </a:lnTo>
                <a:lnTo>
                  <a:pt x="55290" y="66900"/>
                </a:lnTo>
                <a:lnTo>
                  <a:pt x="55310" y="67060"/>
                </a:lnTo>
                <a:lnTo>
                  <a:pt x="55320" y="67100"/>
                </a:lnTo>
                <a:lnTo>
                  <a:pt x="55360" y="67170"/>
                </a:lnTo>
                <a:lnTo>
                  <a:pt x="55420" y="67300"/>
                </a:lnTo>
                <a:lnTo>
                  <a:pt x="55430" y="67330"/>
                </a:lnTo>
                <a:lnTo>
                  <a:pt x="55430" y="67350"/>
                </a:lnTo>
                <a:lnTo>
                  <a:pt x="55420" y="67380"/>
                </a:lnTo>
                <a:lnTo>
                  <a:pt x="55420" y="67410"/>
                </a:lnTo>
                <a:lnTo>
                  <a:pt x="55460" y="67460"/>
                </a:lnTo>
                <a:lnTo>
                  <a:pt x="55470" y="67480"/>
                </a:lnTo>
                <a:lnTo>
                  <a:pt x="55470" y="67510"/>
                </a:lnTo>
                <a:lnTo>
                  <a:pt x="55470" y="67560"/>
                </a:lnTo>
                <a:lnTo>
                  <a:pt x="55480" y="67590"/>
                </a:lnTo>
                <a:lnTo>
                  <a:pt x="55510" y="67640"/>
                </a:lnTo>
                <a:lnTo>
                  <a:pt x="55520" y="67660"/>
                </a:lnTo>
                <a:lnTo>
                  <a:pt x="55530" y="67680"/>
                </a:lnTo>
                <a:lnTo>
                  <a:pt x="55520" y="67700"/>
                </a:lnTo>
                <a:lnTo>
                  <a:pt x="55510" y="67720"/>
                </a:lnTo>
                <a:lnTo>
                  <a:pt x="55480" y="67740"/>
                </a:lnTo>
                <a:lnTo>
                  <a:pt x="55470" y="67750"/>
                </a:lnTo>
                <a:lnTo>
                  <a:pt x="55460" y="67770"/>
                </a:lnTo>
                <a:lnTo>
                  <a:pt x="55460" y="67800"/>
                </a:lnTo>
                <a:lnTo>
                  <a:pt x="55450" y="67830"/>
                </a:lnTo>
                <a:lnTo>
                  <a:pt x="55440" y="67850"/>
                </a:lnTo>
                <a:lnTo>
                  <a:pt x="55440" y="67880"/>
                </a:lnTo>
                <a:lnTo>
                  <a:pt x="55450" y="67910"/>
                </a:lnTo>
                <a:lnTo>
                  <a:pt x="55480" y="67960"/>
                </a:lnTo>
                <a:lnTo>
                  <a:pt x="55610" y="68000"/>
                </a:lnTo>
                <a:lnTo>
                  <a:pt x="55710" y="68090"/>
                </a:lnTo>
                <a:lnTo>
                  <a:pt x="55730" y="68090"/>
                </a:lnTo>
                <a:lnTo>
                  <a:pt x="55770" y="68110"/>
                </a:lnTo>
                <a:lnTo>
                  <a:pt x="55780" y="68110"/>
                </a:lnTo>
                <a:lnTo>
                  <a:pt x="55790" y="68120"/>
                </a:lnTo>
                <a:lnTo>
                  <a:pt x="55800" y="68140"/>
                </a:lnTo>
                <a:lnTo>
                  <a:pt x="55810" y="68160"/>
                </a:lnTo>
                <a:lnTo>
                  <a:pt x="55810" y="68190"/>
                </a:lnTo>
                <a:lnTo>
                  <a:pt x="55810" y="68260"/>
                </a:lnTo>
                <a:lnTo>
                  <a:pt x="55820" y="68280"/>
                </a:lnTo>
                <a:lnTo>
                  <a:pt x="55830" y="68300"/>
                </a:lnTo>
                <a:lnTo>
                  <a:pt x="55910" y="68370"/>
                </a:lnTo>
                <a:lnTo>
                  <a:pt x="55960" y="68410"/>
                </a:lnTo>
                <a:lnTo>
                  <a:pt x="56010" y="68450"/>
                </a:lnTo>
                <a:lnTo>
                  <a:pt x="56020" y="68460"/>
                </a:lnTo>
                <a:lnTo>
                  <a:pt x="56030" y="68480"/>
                </a:lnTo>
                <a:lnTo>
                  <a:pt x="56040" y="68500"/>
                </a:lnTo>
                <a:lnTo>
                  <a:pt x="56080" y="68590"/>
                </a:lnTo>
                <a:lnTo>
                  <a:pt x="56110" y="68630"/>
                </a:lnTo>
                <a:lnTo>
                  <a:pt x="56150" y="68680"/>
                </a:lnTo>
                <a:lnTo>
                  <a:pt x="56220" y="68750"/>
                </a:lnTo>
                <a:lnTo>
                  <a:pt x="56230" y="68770"/>
                </a:lnTo>
                <a:lnTo>
                  <a:pt x="56390" y="69090"/>
                </a:lnTo>
                <a:lnTo>
                  <a:pt x="56400" y="69120"/>
                </a:lnTo>
                <a:lnTo>
                  <a:pt x="56450" y="69150"/>
                </a:lnTo>
                <a:lnTo>
                  <a:pt x="56480" y="69170"/>
                </a:lnTo>
                <a:lnTo>
                  <a:pt x="56550" y="69290"/>
                </a:lnTo>
                <a:lnTo>
                  <a:pt x="56580" y="69370"/>
                </a:lnTo>
                <a:lnTo>
                  <a:pt x="56620" y="69450"/>
                </a:lnTo>
                <a:lnTo>
                  <a:pt x="56710" y="69560"/>
                </a:lnTo>
                <a:lnTo>
                  <a:pt x="56750" y="69600"/>
                </a:lnTo>
                <a:lnTo>
                  <a:pt x="56780" y="69630"/>
                </a:lnTo>
                <a:lnTo>
                  <a:pt x="56790" y="69640"/>
                </a:lnTo>
                <a:lnTo>
                  <a:pt x="56880" y="69700"/>
                </a:lnTo>
                <a:lnTo>
                  <a:pt x="56900" y="69720"/>
                </a:lnTo>
                <a:lnTo>
                  <a:pt x="56940" y="69790"/>
                </a:lnTo>
                <a:lnTo>
                  <a:pt x="56980" y="69910"/>
                </a:lnTo>
                <a:lnTo>
                  <a:pt x="56990" y="69970"/>
                </a:lnTo>
                <a:lnTo>
                  <a:pt x="56980" y="70070"/>
                </a:lnTo>
                <a:lnTo>
                  <a:pt x="56990" y="70110"/>
                </a:lnTo>
                <a:lnTo>
                  <a:pt x="56850" y="70100"/>
                </a:lnTo>
                <a:lnTo>
                  <a:pt x="56850" y="70160"/>
                </a:lnTo>
                <a:lnTo>
                  <a:pt x="56880" y="70230"/>
                </a:lnTo>
                <a:lnTo>
                  <a:pt x="56910" y="70300"/>
                </a:lnTo>
                <a:lnTo>
                  <a:pt x="56890" y="70390"/>
                </a:lnTo>
                <a:lnTo>
                  <a:pt x="56790" y="70550"/>
                </a:lnTo>
                <a:lnTo>
                  <a:pt x="56770" y="70640"/>
                </a:lnTo>
                <a:lnTo>
                  <a:pt x="56810" y="70750"/>
                </a:lnTo>
                <a:lnTo>
                  <a:pt x="56950" y="70900"/>
                </a:lnTo>
                <a:lnTo>
                  <a:pt x="56970" y="71010"/>
                </a:lnTo>
                <a:lnTo>
                  <a:pt x="56960" y="71050"/>
                </a:lnTo>
                <a:lnTo>
                  <a:pt x="56930" y="71090"/>
                </a:lnTo>
                <a:lnTo>
                  <a:pt x="56910" y="71140"/>
                </a:lnTo>
                <a:lnTo>
                  <a:pt x="56910" y="71180"/>
                </a:lnTo>
                <a:lnTo>
                  <a:pt x="56660" y="71180"/>
                </a:lnTo>
                <a:lnTo>
                  <a:pt x="56580" y="71180"/>
                </a:lnTo>
                <a:lnTo>
                  <a:pt x="56530" y="71160"/>
                </a:lnTo>
                <a:lnTo>
                  <a:pt x="56500" y="71150"/>
                </a:lnTo>
                <a:lnTo>
                  <a:pt x="56480" y="71140"/>
                </a:lnTo>
                <a:lnTo>
                  <a:pt x="56440" y="71090"/>
                </a:lnTo>
                <a:lnTo>
                  <a:pt x="56380" y="71030"/>
                </a:lnTo>
                <a:lnTo>
                  <a:pt x="56210" y="70730"/>
                </a:lnTo>
                <a:lnTo>
                  <a:pt x="56170" y="70690"/>
                </a:lnTo>
                <a:lnTo>
                  <a:pt x="56130" y="70680"/>
                </a:lnTo>
                <a:lnTo>
                  <a:pt x="56100" y="70680"/>
                </a:lnTo>
                <a:lnTo>
                  <a:pt x="55980" y="70730"/>
                </a:lnTo>
                <a:lnTo>
                  <a:pt x="55900" y="70740"/>
                </a:lnTo>
                <a:lnTo>
                  <a:pt x="55740" y="70760"/>
                </a:lnTo>
                <a:lnTo>
                  <a:pt x="55680" y="70760"/>
                </a:lnTo>
                <a:lnTo>
                  <a:pt x="55590" y="70770"/>
                </a:lnTo>
                <a:lnTo>
                  <a:pt x="55570" y="70800"/>
                </a:lnTo>
                <a:lnTo>
                  <a:pt x="55550" y="70840"/>
                </a:lnTo>
                <a:lnTo>
                  <a:pt x="55520" y="71010"/>
                </a:lnTo>
                <a:lnTo>
                  <a:pt x="55490" y="71140"/>
                </a:lnTo>
                <a:lnTo>
                  <a:pt x="55450" y="71250"/>
                </a:lnTo>
                <a:lnTo>
                  <a:pt x="55380" y="71400"/>
                </a:lnTo>
                <a:lnTo>
                  <a:pt x="55290" y="71550"/>
                </a:lnTo>
                <a:lnTo>
                  <a:pt x="55220" y="71620"/>
                </a:lnTo>
                <a:lnTo>
                  <a:pt x="55110" y="71700"/>
                </a:lnTo>
                <a:lnTo>
                  <a:pt x="55110" y="71710"/>
                </a:lnTo>
                <a:lnTo>
                  <a:pt x="55100" y="71710"/>
                </a:lnTo>
                <a:lnTo>
                  <a:pt x="55130" y="71660"/>
                </a:lnTo>
                <a:lnTo>
                  <a:pt x="55140" y="71610"/>
                </a:lnTo>
                <a:lnTo>
                  <a:pt x="55140" y="71500"/>
                </a:lnTo>
                <a:lnTo>
                  <a:pt x="55150" y="71450"/>
                </a:lnTo>
                <a:lnTo>
                  <a:pt x="55190" y="71380"/>
                </a:lnTo>
                <a:lnTo>
                  <a:pt x="55200" y="71340"/>
                </a:lnTo>
                <a:lnTo>
                  <a:pt x="55190" y="71220"/>
                </a:lnTo>
                <a:lnTo>
                  <a:pt x="55150" y="71150"/>
                </a:lnTo>
                <a:lnTo>
                  <a:pt x="55090" y="71100"/>
                </a:lnTo>
                <a:lnTo>
                  <a:pt x="55010" y="71060"/>
                </a:lnTo>
                <a:lnTo>
                  <a:pt x="55040" y="71020"/>
                </a:lnTo>
                <a:lnTo>
                  <a:pt x="55070" y="71000"/>
                </a:lnTo>
                <a:lnTo>
                  <a:pt x="55110" y="70990"/>
                </a:lnTo>
                <a:lnTo>
                  <a:pt x="55170" y="71000"/>
                </a:lnTo>
                <a:lnTo>
                  <a:pt x="55150" y="70960"/>
                </a:lnTo>
                <a:lnTo>
                  <a:pt x="55120" y="70900"/>
                </a:lnTo>
                <a:lnTo>
                  <a:pt x="55100" y="70870"/>
                </a:lnTo>
                <a:lnTo>
                  <a:pt x="55160" y="70790"/>
                </a:lnTo>
                <a:lnTo>
                  <a:pt x="55170" y="70700"/>
                </a:lnTo>
                <a:lnTo>
                  <a:pt x="55160" y="70320"/>
                </a:lnTo>
                <a:lnTo>
                  <a:pt x="55180" y="70240"/>
                </a:lnTo>
                <a:lnTo>
                  <a:pt x="55230" y="70160"/>
                </a:lnTo>
                <a:lnTo>
                  <a:pt x="55110" y="70160"/>
                </a:lnTo>
                <a:lnTo>
                  <a:pt x="55040" y="70150"/>
                </a:lnTo>
                <a:lnTo>
                  <a:pt x="54990" y="70090"/>
                </a:lnTo>
                <a:lnTo>
                  <a:pt x="54870" y="69890"/>
                </a:lnTo>
                <a:lnTo>
                  <a:pt x="54860" y="69840"/>
                </a:lnTo>
                <a:lnTo>
                  <a:pt x="54860" y="69770"/>
                </a:lnTo>
                <a:lnTo>
                  <a:pt x="54860" y="69640"/>
                </a:lnTo>
                <a:lnTo>
                  <a:pt x="54850" y="69590"/>
                </a:lnTo>
                <a:lnTo>
                  <a:pt x="54790" y="69540"/>
                </a:lnTo>
                <a:lnTo>
                  <a:pt x="54810" y="69500"/>
                </a:lnTo>
                <a:lnTo>
                  <a:pt x="54830" y="69470"/>
                </a:lnTo>
                <a:lnTo>
                  <a:pt x="54860" y="69450"/>
                </a:lnTo>
                <a:lnTo>
                  <a:pt x="54900" y="69440"/>
                </a:lnTo>
                <a:lnTo>
                  <a:pt x="54950" y="69280"/>
                </a:lnTo>
                <a:lnTo>
                  <a:pt x="54980" y="69310"/>
                </a:lnTo>
                <a:lnTo>
                  <a:pt x="55020" y="69290"/>
                </a:lnTo>
                <a:lnTo>
                  <a:pt x="55100" y="69220"/>
                </a:lnTo>
                <a:lnTo>
                  <a:pt x="55070" y="69160"/>
                </a:lnTo>
                <a:lnTo>
                  <a:pt x="54950" y="68830"/>
                </a:lnTo>
                <a:lnTo>
                  <a:pt x="54950" y="68760"/>
                </a:lnTo>
                <a:lnTo>
                  <a:pt x="55010" y="68630"/>
                </a:lnTo>
                <a:lnTo>
                  <a:pt x="54980" y="68580"/>
                </a:lnTo>
                <a:lnTo>
                  <a:pt x="54870" y="68290"/>
                </a:lnTo>
                <a:lnTo>
                  <a:pt x="54870" y="68260"/>
                </a:lnTo>
                <a:lnTo>
                  <a:pt x="54890" y="68230"/>
                </a:lnTo>
                <a:lnTo>
                  <a:pt x="54890" y="68190"/>
                </a:lnTo>
                <a:lnTo>
                  <a:pt x="54880" y="68150"/>
                </a:lnTo>
                <a:lnTo>
                  <a:pt x="54860" y="68120"/>
                </a:lnTo>
                <a:lnTo>
                  <a:pt x="54880" y="68070"/>
                </a:lnTo>
                <a:lnTo>
                  <a:pt x="54870" y="68000"/>
                </a:lnTo>
                <a:lnTo>
                  <a:pt x="54850" y="67930"/>
                </a:lnTo>
                <a:lnTo>
                  <a:pt x="54810" y="67870"/>
                </a:lnTo>
                <a:lnTo>
                  <a:pt x="54790" y="67830"/>
                </a:lnTo>
                <a:lnTo>
                  <a:pt x="54800" y="67790"/>
                </a:lnTo>
                <a:lnTo>
                  <a:pt x="54820" y="67750"/>
                </a:lnTo>
                <a:lnTo>
                  <a:pt x="54830" y="67710"/>
                </a:lnTo>
                <a:lnTo>
                  <a:pt x="54810" y="67680"/>
                </a:lnTo>
                <a:lnTo>
                  <a:pt x="54750" y="67600"/>
                </a:lnTo>
                <a:lnTo>
                  <a:pt x="54730" y="67570"/>
                </a:lnTo>
                <a:lnTo>
                  <a:pt x="54740" y="67540"/>
                </a:lnTo>
                <a:lnTo>
                  <a:pt x="54780" y="67500"/>
                </a:lnTo>
                <a:lnTo>
                  <a:pt x="54790" y="67470"/>
                </a:lnTo>
                <a:lnTo>
                  <a:pt x="54800" y="67160"/>
                </a:lnTo>
                <a:lnTo>
                  <a:pt x="54770" y="67100"/>
                </a:lnTo>
                <a:lnTo>
                  <a:pt x="54700" y="67080"/>
                </a:lnTo>
                <a:lnTo>
                  <a:pt x="54730" y="66950"/>
                </a:lnTo>
                <a:lnTo>
                  <a:pt x="54630" y="66830"/>
                </a:lnTo>
                <a:lnTo>
                  <a:pt x="54390" y="66660"/>
                </a:lnTo>
                <a:lnTo>
                  <a:pt x="54260" y="66490"/>
                </a:lnTo>
                <a:lnTo>
                  <a:pt x="54140" y="66370"/>
                </a:lnTo>
                <a:lnTo>
                  <a:pt x="54110" y="66330"/>
                </a:lnTo>
                <a:lnTo>
                  <a:pt x="54110" y="66310"/>
                </a:lnTo>
                <a:lnTo>
                  <a:pt x="54080" y="66120"/>
                </a:lnTo>
                <a:lnTo>
                  <a:pt x="54080" y="66070"/>
                </a:lnTo>
                <a:lnTo>
                  <a:pt x="54090" y="66040"/>
                </a:lnTo>
                <a:lnTo>
                  <a:pt x="54110" y="66010"/>
                </a:lnTo>
                <a:lnTo>
                  <a:pt x="54150" y="66010"/>
                </a:lnTo>
                <a:lnTo>
                  <a:pt x="54220" y="65980"/>
                </a:lnTo>
                <a:lnTo>
                  <a:pt x="54270" y="65910"/>
                </a:lnTo>
                <a:lnTo>
                  <a:pt x="54310" y="65820"/>
                </a:lnTo>
                <a:lnTo>
                  <a:pt x="54390" y="65290"/>
                </a:lnTo>
                <a:lnTo>
                  <a:pt x="54440" y="65190"/>
                </a:lnTo>
                <a:lnTo>
                  <a:pt x="54450" y="65130"/>
                </a:lnTo>
                <a:lnTo>
                  <a:pt x="54440" y="65070"/>
                </a:lnTo>
                <a:lnTo>
                  <a:pt x="54430" y="65030"/>
                </a:lnTo>
                <a:lnTo>
                  <a:pt x="54390" y="64940"/>
                </a:lnTo>
                <a:lnTo>
                  <a:pt x="54340" y="64750"/>
                </a:lnTo>
                <a:lnTo>
                  <a:pt x="54320" y="64540"/>
                </a:lnTo>
                <a:lnTo>
                  <a:pt x="54340" y="64340"/>
                </a:lnTo>
                <a:lnTo>
                  <a:pt x="54390" y="64150"/>
                </a:lnTo>
                <a:lnTo>
                  <a:pt x="54450" y="64010"/>
                </a:lnTo>
                <a:lnTo>
                  <a:pt x="54550" y="63880"/>
                </a:lnTo>
                <a:lnTo>
                  <a:pt x="54690" y="63800"/>
                </a:lnTo>
                <a:lnTo>
                  <a:pt x="54860" y="63760"/>
                </a:lnTo>
                <a:close/>
                <a:moveTo>
                  <a:pt x="52550" y="59060"/>
                </a:moveTo>
                <a:lnTo>
                  <a:pt x="52590" y="59070"/>
                </a:lnTo>
                <a:lnTo>
                  <a:pt x="52600" y="59060"/>
                </a:lnTo>
                <a:lnTo>
                  <a:pt x="52620" y="59050"/>
                </a:lnTo>
                <a:lnTo>
                  <a:pt x="52620" y="59030"/>
                </a:lnTo>
                <a:lnTo>
                  <a:pt x="52620" y="58980"/>
                </a:lnTo>
                <a:lnTo>
                  <a:pt x="52630" y="58960"/>
                </a:lnTo>
                <a:lnTo>
                  <a:pt x="52630" y="58950"/>
                </a:lnTo>
                <a:lnTo>
                  <a:pt x="52640" y="58930"/>
                </a:lnTo>
                <a:lnTo>
                  <a:pt x="52670" y="58910"/>
                </a:lnTo>
                <a:lnTo>
                  <a:pt x="52710" y="58890"/>
                </a:lnTo>
                <a:lnTo>
                  <a:pt x="52780" y="58810"/>
                </a:lnTo>
                <a:lnTo>
                  <a:pt x="52800" y="58800"/>
                </a:lnTo>
                <a:lnTo>
                  <a:pt x="52820" y="58800"/>
                </a:lnTo>
                <a:lnTo>
                  <a:pt x="52840" y="58810"/>
                </a:lnTo>
                <a:lnTo>
                  <a:pt x="52950" y="58850"/>
                </a:lnTo>
                <a:lnTo>
                  <a:pt x="52970" y="58850"/>
                </a:lnTo>
                <a:lnTo>
                  <a:pt x="52990" y="58830"/>
                </a:lnTo>
                <a:lnTo>
                  <a:pt x="53030" y="58750"/>
                </a:lnTo>
                <a:lnTo>
                  <a:pt x="53040" y="58720"/>
                </a:lnTo>
                <a:lnTo>
                  <a:pt x="53040" y="58700"/>
                </a:lnTo>
                <a:lnTo>
                  <a:pt x="53040" y="58680"/>
                </a:lnTo>
                <a:lnTo>
                  <a:pt x="53040" y="58660"/>
                </a:lnTo>
                <a:lnTo>
                  <a:pt x="53050" y="58640"/>
                </a:lnTo>
                <a:lnTo>
                  <a:pt x="53050" y="58620"/>
                </a:lnTo>
                <a:lnTo>
                  <a:pt x="53110" y="58510"/>
                </a:lnTo>
                <a:lnTo>
                  <a:pt x="53130" y="58490"/>
                </a:lnTo>
                <a:lnTo>
                  <a:pt x="53150" y="58470"/>
                </a:lnTo>
                <a:lnTo>
                  <a:pt x="53190" y="58450"/>
                </a:lnTo>
                <a:lnTo>
                  <a:pt x="53200" y="58440"/>
                </a:lnTo>
                <a:lnTo>
                  <a:pt x="53200" y="58420"/>
                </a:lnTo>
                <a:lnTo>
                  <a:pt x="53190" y="58370"/>
                </a:lnTo>
                <a:lnTo>
                  <a:pt x="53190" y="58350"/>
                </a:lnTo>
                <a:lnTo>
                  <a:pt x="53200" y="58330"/>
                </a:lnTo>
                <a:lnTo>
                  <a:pt x="53200" y="58320"/>
                </a:lnTo>
                <a:lnTo>
                  <a:pt x="53220" y="58300"/>
                </a:lnTo>
                <a:lnTo>
                  <a:pt x="53240" y="58300"/>
                </a:lnTo>
                <a:lnTo>
                  <a:pt x="53260" y="58300"/>
                </a:lnTo>
                <a:lnTo>
                  <a:pt x="53270" y="58300"/>
                </a:lnTo>
                <a:lnTo>
                  <a:pt x="53290" y="58310"/>
                </a:lnTo>
                <a:lnTo>
                  <a:pt x="53300" y="58320"/>
                </a:lnTo>
                <a:lnTo>
                  <a:pt x="53320" y="58320"/>
                </a:lnTo>
                <a:lnTo>
                  <a:pt x="53330" y="58320"/>
                </a:lnTo>
                <a:lnTo>
                  <a:pt x="53340" y="58310"/>
                </a:lnTo>
                <a:lnTo>
                  <a:pt x="53360" y="58290"/>
                </a:lnTo>
                <a:lnTo>
                  <a:pt x="53370" y="58280"/>
                </a:lnTo>
                <a:lnTo>
                  <a:pt x="53380" y="58270"/>
                </a:lnTo>
                <a:lnTo>
                  <a:pt x="53390" y="58280"/>
                </a:lnTo>
                <a:lnTo>
                  <a:pt x="53400" y="58300"/>
                </a:lnTo>
                <a:lnTo>
                  <a:pt x="53410" y="58320"/>
                </a:lnTo>
                <a:lnTo>
                  <a:pt x="53410" y="58340"/>
                </a:lnTo>
                <a:lnTo>
                  <a:pt x="53410" y="58360"/>
                </a:lnTo>
                <a:lnTo>
                  <a:pt x="53380" y="58400"/>
                </a:lnTo>
                <a:lnTo>
                  <a:pt x="53280" y="58480"/>
                </a:lnTo>
                <a:lnTo>
                  <a:pt x="53270" y="58500"/>
                </a:lnTo>
                <a:lnTo>
                  <a:pt x="53230" y="58600"/>
                </a:lnTo>
                <a:lnTo>
                  <a:pt x="53230" y="58620"/>
                </a:lnTo>
                <a:lnTo>
                  <a:pt x="53230" y="58650"/>
                </a:lnTo>
                <a:lnTo>
                  <a:pt x="53240" y="58680"/>
                </a:lnTo>
                <a:lnTo>
                  <a:pt x="53350" y="58940"/>
                </a:lnTo>
                <a:lnTo>
                  <a:pt x="53360" y="58970"/>
                </a:lnTo>
                <a:lnTo>
                  <a:pt x="53380" y="58990"/>
                </a:lnTo>
                <a:lnTo>
                  <a:pt x="53430" y="59030"/>
                </a:lnTo>
                <a:lnTo>
                  <a:pt x="53440" y="59040"/>
                </a:lnTo>
                <a:lnTo>
                  <a:pt x="53490" y="59060"/>
                </a:lnTo>
                <a:lnTo>
                  <a:pt x="53520" y="59080"/>
                </a:lnTo>
                <a:lnTo>
                  <a:pt x="53550" y="59110"/>
                </a:lnTo>
                <a:lnTo>
                  <a:pt x="53560" y="59120"/>
                </a:lnTo>
                <a:lnTo>
                  <a:pt x="53570" y="59140"/>
                </a:lnTo>
                <a:lnTo>
                  <a:pt x="53570" y="59160"/>
                </a:lnTo>
                <a:lnTo>
                  <a:pt x="53510" y="59430"/>
                </a:lnTo>
                <a:lnTo>
                  <a:pt x="53510" y="59450"/>
                </a:lnTo>
                <a:lnTo>
                  <a:pt x="53520" y="59470"/>
                </a:lnTo>
                <a:lnTo>
                  <a:pt x="53540" y="59500"/>
                </a:lnTo>
                <a:lnTo>
                  <a:pt x="53550" y="59530"/>
                </a:lnTo>
                <a:lnTo>
                  <a:pt x="53570" y="59590"/>
                </a:lnTo>
                <a:lnTo>
                  <a:pt x="53590" y="59690"/>
                </a:lnTo>
                <a:lnTo>
                  <a:pt x="53640" y="59850"/>
                </a:lnTo>
                <a:lnTo>
                  <a:pt x="53650" y="59880"/>
                </a:lnTo>
                <a:lnTo>
                  <a:pt x="53660" y="59890"/>
                </a:lnTo>
                <a:lnTo>
                  <a:pt x="53680" y="59910"/>
                </a:lnTo>
                <a:lnTo>
                  <a:pt x="53730" y="60020"/>
                </a:lnTo>
                <a:lnTo>
                  <a:pt x="53750" y="60040"/>
                </a:lnTo>
                <a:lnTo>
                  <a:pt x="53760" y="60050"/>
                </a:lnTo>
                <a:lnTo>
                  <a:pt x="53780" y="60080"/>
                </a:lnTo>
                <a:lnTo>
                  <a:pt x="53790" y="60090"/>
                </a:lnTo>
                <a:lnTo>
                  <a:pt x="53800" y="60100"/>
                </a:lnTo>
                <a:lnTo>
                  <a:pt x="53810" y="60120"/>
                </a:lnTo>
                <a:lnTo>
                  <a:pt x="53850" y="60200"/>
                </a:lnTo>
                <a:lnTo>
                  <a:pt x="53860" y="60230"/>
                </a:lnTo>
                <a:lnTo>
                  <a:pt x="53860" y="60260"/>
                </a:lnTo>
                <a:lnTo>
                  <a:pt x="53840" y="60300"/>
                </a:lnTo>
                <a:lnTo>
                  <a:pt x="53820" y="60320"/>
                </a:lnTo>
                <a:lnTo>
                  <a:pt x="53790" y="60340"/>
                </a:lnTo>
                <a:lnTo>
                  <a:pt x="53780" y="60350"/>
                </a:lnTo>
                <a:lnTo>
                  <a:pt x="53780" y="60380"/>
                </a:lnTo>
                <a:lnTo>
                  <a:pt x="53780" y="60410"/>
                </a:lnTo>
                <a:lnTo>
                  <a:pt x="53820" y="60530"/>
                </a:lnTo>
                <a:lnTo>
                  <a:pt x="53830" y="60550"/>
                </a:lnTo>
                <a:lnTo>
                  <a:pt x="53850" y="60610"/>
                </a:lnTo>
                <a:lnTo>
                  <a:pt x="53860" y="60660"/>
                </a:lnTo>
                <a:lnTo>
                  <a:pt x="53860" y="60700"/>
                </a:lnTo>
                <a:lnTo>
                  <a:pt x="53800" y="60780"/>
                </a:lnTo>
                <a:lnTo>
                  <a:pt x="53870" y="60990"/>
                </a:lnTo>
                <a:lnTo>
                  <a:pt x="53900" y="61030"/>
                </a:lnTo>
                <a:lnTo>
                  <a:pt x="53900" y="61050"/>
                </a:lnTo>
                <a:lnTo>
                  <a:pt x="53900" y="61070"/>
                </a:lnTo>
                <a:lnTo>
                  <a:pt x="53890" y="61100"/>
                </a:lnTo>
                <a:lnTo>
                  <a:pt x="53860" y="61160"/>
                </a:lnTo>
                <a:lnTo>
                  <a:pt x="53840" y="61170"/>
                </a:lnTo>
                <a:lnTo>
                  <a:pt x="53820" y="61180"/>
                </a:lnTo>
                <a:lnTo>
                  <a:pt x="53810" y="61190"/>
                </a:lnTo>
                <a:lnTo>
                  <a:pt x="53800" y="61200"/>
                </a:lnTo>
                <a:lnTo>
                  <a:pt x="53790" y="61220"/>
                </a:lnTo>
                <a:lnTo>
                  <a:pt x="53780" y="61240"/>
                </a:lnTo>
                <a:lnTo>
                  <a:pt x="53770" y="61270"/>
                </a:lnTo>
                <a:lnTo>
                  <a:pt x="53760" y="61280"/>
                </a:lnTo>
                <a:lnTo>
                  <a:pt x="53740" y="61290"/>
                </a:lnTo>
                <a:lnTo>
                  <a:pt x="53710" y="61310"/>
                </a:lnTo>
                <a:lnTo>
                  <a:pt x="53700" y="61320"/>
                </a:lnTo>
                <a:lnTo>
                  <a:pt x="53700" y="61330"/>
                </a:lnTo>
                <a:lnTo>
                  <a:pt x="53700" y="61360"/>
                </a:lnTo>
                <a:lnTo>
                  <a:pt x="53720" y="61390"/>
                </a:lnTo>
                <a:lnTo>
                  <a:pt x="53730" y="61410"/>
                </a:lnTo>
                <a:lnTo>
                  <a:pt x="53730" y="61440"/>
                </a:lnTo>
                <a:lnTo>
                  <a:pt x="53730" y="61480"/>
                </a:lnTo>
                <a:lnTo>
                  <a:pt x="53720" y="61500"/>
                </a:lnTo>
                <a:lnTo>
                  <a:pt x="53710" y="61520"/>
                </a:lnTo>
                <a:lnTo>
                  <a:pt x="53690" y="61530"/>
                </a:lnTo>
                <a:lnTo>
                  <a:pt x="53680" y="61530"/>
                </a:lnTo>
                <a:lnTo>
                  <a:pt x="53660" y="61530"/>
                </a:lnTo>
                <a:lnTo>
                  <a:pt x="53650" y="61530"/>
                </a:lnTo>
                <a:lnTo>
                  <a:pt x="53630" y="61530"/>
                </a:lnTo>
                <a:lnTo>
                  <a:pt x="53620" y="61560"/>
                </a:lnTo>
                <a:lnTo>
                  <a:pt x="53620" y="61600"/>
                </a:lnTo>
                <a:lnTo>
                  <a:pt x="53640" y="61760"/>
                </a:lnTo>
                <a:lnTo>
                  <a:pt x="53650" y="61780"/>
                </a:lnTo>
                <a:lnTo>
                  <a:pt x="53660" y="61800"/>
                </a:lnTo>
                <a:lnTo>
                  <a:pt x="53750" y="61920"/>
                </a:lnTo>
                <a:lnTo>
                  <a:pt x="53760" y="61930"/>
                </a:lnTo>
                <a:lnTo>
                  <a:pt x="53760" y="61950"/>
                </a:lnTo>
                <a:lnTo>
                  <a:pt x="53760" y="61980"/>
                </a:lnTo>
                <a:lnTo>
                  <a:pt x="53750" y="62040"/>
                </a:lnTo>
                <a:lnTo>
                  <a:pt x="53760" y="62140"/>
                </a:lnTo>
                <a:lnTo>
                  <a:pt x="53750" y="62160"/>
                </a:lnTo>
                <a:lnTo>
                  <a:pt x="53740" y="62190"/>
                </a:lnTo>
                <a:lnTo>
                  <a:pt x="53740" y="62210"/>
                </a:lnTo>
                <a:lnTo>
                  <a:pt x="53750" y="62240"/>
                </a:lnTo>
                <a:lnTo>
                  <a:pt x="53790" y="62280"/>
                </a:lnTo>
                <a:lnTo>
                  <a:pt x="53810" y="62310"/>
                </a:lnTo>
                <a:lnTo>
                  <a:pt x="53830" y="62350"/>
                </a:lnTo>
                <a:lnTo>
                  <a:pt x="53860" y="62380"/>
                </a:lnTo>
                <a:lnTo>
                  <a:pt x="53910" y="62420"/>
                </a:lnTo>
                <a:lnTo>
                  <a:pt x="53920" y="62430"/>
                </a:lnTo>
                <a:lnTo>
                  <a:pt x="53920" y="62450"/>
                </a:lnTo>
                <a:lnTo>
                  <a:pt x="53920" y="62490"/>
                </a:lnTo>
                <a:lnTo>
                  <a:pt x="53920" y="62510"/>
                </a:lnTo>
                <a:lnTo>
                  <a:pt x="53920" y="62540"/>
                </a:lnTo>
                <a:lnTo>
                  <a:pt x="53930" y="62560"/>
                </a:lnTo>
                <a:lnTo>
                  <a:pt x="54000" y="62660"/>
                </a:lnTo>
                <a:lnTo>
                  <a:pt x="54010" y="62730"/>
                </a:lnTo>
                <a:lnTo>
                  <a:pt x="54000" y="62780"/>
                </a:lnTo>
                <a:lnTo>
                  <a:pt x="54010" y="62850"/>
                </a:lnTo>
                <a:lnTo>
                  <a:pt x="54020" y="62930"/>
                </a:lnTo>
                <a:lnTo>
                  <a:pt x="54020" y="62960"/>
                </a:lnTo>
                <a:lnTo>
                  <a:pt x="54050" y="63000"/>
                </a:lnTo>
                <a:lnTo>
                  <a:pt x="54190" y="63190"/>
                </a:lnTo>
                <a:lnTo>
                  <a:pt x="54280" y="63290"/>
                </a:lnTo>
                <a:lnTo>
                  <a:pt x="54360" y="63320"/>
                </a:lnTo>
                <a:lnTo>
                  <a:pt x="54380" y="63330"/>
                </a:lnTo>
                <a:lnTo>
                  <a:pt x="54390" y="63350"/>
                </a:lnTo>
                <a:lnTo>
                  <a:pt x="54400" y="63390"/>
                </a:lnTo>
                <a:lnTo>
                  <a:pt x="54400" y="63410"/>
                </a:lnTo>
                <a:lnTo>
                  <a:pt x="54390" y="63430"/>
                </a:lnTo>
                <a:lnTo>
                  <a:pt x="54390" y="63450"/>
                </a:lnTo>
                <a:lnTo>
                  <a:pt x="54450" y="63530"/>
                </a:lnTo>
                <a:lnTo>
                  <a:pt x="54470" y="63550"/>
                </a:lnTo>
                <a:lnTo>
                  <a:pt x="54490" y="63570"/>
                </a:lnTo>
                <a:lnTo>
                  <a:pt x="54540" y="63580"/>
                </a:lnTo>
                <a:lnTo>
                  <a:pt x="54560" y="63580"/>
                </a:lnTo>
                <a:lnTo>
                  <a:pt x="54580" y="63570"/>
                </a:lnTo>
                <a:lnTo>
                  <a:pt x="54630" y="63560"/>
                </a:lnTo>
                <a:lnTo>
                  <a:pt x="54640" y="63560"/>
                </a:lnTo>
                <a:lnTo>
                  <a:pt x="54650" y="63560"/>
                </a:lnTo>
                <a:lnTo>
                  <a:pt x="54670" y="63570"/>
                </a:lnTo>
                <a:lnTo>
                  <a:pt x="54680" y="63590"/>
                </a:lnTo>
                <a:lnTo>
                  <a:pt x="54690" y="63690"/>
                </a:lnTo>
                <a:lnTo>
                  <a:pt x="54460" y="63850"/>
                </a:lnTo>
                <a:lnTo>
                  <a:pt x="54360" y="63890"/>
                </a:lnTo>
                <a:lnTo>
                  <a:pt x="54280" y="63900"/>
                </a:lnTo>
                <a:lnTo>
                  <a:pt x="53980" y="63860"/>
                </a:lnTo>
                <a:lnTo>
                  <a:pt x="53870" y="63870"/>
                </a:lnTo>
                <a:lnTo>
                  <a:pt x="53760" y="63890"/>
                </a:lnTo>
                <a:lnTo>
                  <a:pt x="53730" y="63910"/>
                </a:lnTo>
                <a:lnTo>
                  <a:pt x="53710" y="63930"/>
                </a:lnTo>
                <a:lnTo>
                  <a:pt x="53690" y="63950"/>
                </a:lnTo>
                <a:lnTo>
                  <a:pt x="53650" y="63960"/>
                </a:lnTo>
                <a:lnTo>
                  <a:pt x="53630" y="63950"/>
                </a:lnTo>
                <a:lnTo>
                  <a:pt x="53570" y="63930"/>
                </a:lnTo>
                <a:lnTo>
                  <a:pt x="53540" y="63930"/>
                </a:lnTo>
                <a:lnTo>
                  <a:pt x="53410" y="63930"/>
                </a:lnTo>
                <a:lnTo>
                  <a:pt x="53320" y="63960"/>
                </a:lnTo>
                <a:lnTo>
                  <a:pt x="53240" y="64030"/>
                </a:lnTo>
                <a:lnTo>
                  <a:pt x="53170" y="64120"/>
                </a:lnTo>
                <a:lnTo>
                  <a:pt x="53020" y="63420"/>
                </a:lnTo>
                <a:lnTo>
                  <a:pt x="53020" y="63300"/>
                </a:lnTo>
                <a:lnTo>
                  <a:pt x="52990" y="63190"/>
                </a:lnTo>
                <a:lnTo>
                  <a:pt x="52900" y="63320"/>
                </a:lnTo>
                <a:lnTo>
                  <a:pt x="52790" y="63290"/>
                </a:lnTo>
                <a:lnTo>
                  <a:pt x="52650" y="63100"/>
                </a:lnTo>
                <a:lnTo>
                  <a:pt x="52580" y="62940"/>
                </a:lnTo>
                <a:lnTo>
                  <a:pt x="52530" y="62760"/>
                </a:lnTo>
                <a:lnTo>
                  <a:pt x="52530" y="62630"/>
                </a:lnTo>
                <a:lnTo>
                  <a:pt x="52600" y="62530"/>
                </a:lnTo>
                <a:lnTo>
                  <a:pt x="52560" y="62480"/>
                </a:lnTo>
                <a:lnTo>
                  <a:pt x="52550" y="62430"/>
                </a:lnTo>
                <a:lnTo>
                  <a:pt x="52550" y="62380"/>
                </a:lnTo>
                <a:lnTo>
                  <a:pt x="52580" y="62260"/>
                </a:lnTo>
                <a:lnTo>
                  <a:pt x="52550" y="62260"/>
                </a:lnTo>
                <a:lnTo>
                  <a:pt x="52510" y="62360"/>
                </a:lnTo>
                <a:lnTo>
                  <a:pt x="52490" y="62420"/>
                </a:lnTo>
                <a:lnTo>
                  <a:pt x="52480" y="62490"/>
                </a:lnTo>
                <a:lnTo>
                  <a:pt x="52440" y="62460"/>
                </a:lnTo>
                <a:lnTo>
                  <a:pt x="52420" y="62400"/>
                </a:lnTo>
                <a:lnTo>
                  <a:pt x="52420" y="62330"/>
                </a:lnTo>
                <a:lnTo>
                  <a:pt x="52420" y="62260"/>
                </a:lnTo>
                <a:lnTo>
                  <a:pt x="52480" y="62130"/>
                </a:lnTo>
                <a:lnTo>
                  <a:pt x="52450" y="62100"/>
                </a:lnTo>
                <a:lnTo>
                  <a:pt x="52410" y="62110"/>
                </a:lnTo>
                <a:lnTo>
                  <a:pt x="52360" y="62130"/>
                </a:lnTo>
                <a:lnTo>
                  <a:pt x="52320" y="62040"/>
                </a:lnTo>
                <a:lnTo>
                  <a:pt x="52330" y="61920"/>
                </a:lnTo>
                <a:lnTo>
                  <a:pt x="52390" y="61680"/>
                </a:lnTo>
                <a:lnTo>
                  <a:pt x="52390" y="61600"/>
                </a:lnTo>
                <a:lnTo>
                  <a:pt x="52370" y="61560"/>
                </a:lnTo>
                <a:lnTo>
                  <a:pt x="52300" y="61480"/>
                </a:lnTo>
                <a:lnTo>
                  <a:pt x="52270" y="61440"/>
                </a:lnTo>
                <a:lnTo>
                  <a:pt x="52230" y="61380"/>
                </a:lnTo>
                <a:lnTo>
                  <a:pt x="52210" y="61310"/>
                </a:lnTo>
                <a:lnTo>
                  <a:pt x="52200" y="61250"/>
                </a:lnTo>
                <a:lnTo>
                  <a:pt x="52280" y="61130"/>
                </a:lnTo>
                <a:lnTo>
                  <a:pt x="52410" y="61160"/>
                </a:lnTo>
                <a:lnTo>
                  <a:pt x="52550" y="61210"/>
                </a:lnTo>
                <a:lnTo>
                  <a:pt x="52670" y="61150"/>
                </a:lnTo>
                <a:lnTo>
                  <a:pt x="52500" y="61070"/>
                </a:lnTo>
                <a:lnTo>
                  <a:pt x="52410" y="61040"/>
                </a:lnTo>
                <a:lnTo>
                  <a:pt x="52310" y="61030"/>
                </a:lnTo>
                <a:lnTo>
                  <a:pt x="52200" y="61050"/>
                </a:lnTo>
                <a:lnTo>
                  <a:pt x="52160" y="61110"/>
                </a:lnTo>
                <a:lnTo>
                  <a:pt x="52130" y="61190"/>
                </a:lnTo>
                <a:lnTo>
                  <a:pt x="52080" y="61290"/>
                </a:lnTo>
                <a:lnTo>
                  <a:pt x="52000" y="61190"/>
                </a:lnTo>
                <a:lnTo>
                  <a:pt x="51940" y="61030"/>
                </a:lnTo>
                <a:lnTo>
                  <a:pt x="51920" y="60870"/>
                </a:lnTo>
                <a:lnTo>
                  <a:pt x="51980" y="60790"/>
                </a:lnTo>
                <a:lnTo>
                  <a:pt x="51980" y="60760"/>
                </a:lnTo>
                <a:lnTo>
                  <a:pt x="51890" y="60740"/>
                </a:lnTo>
                <a:lnTo>
                  <a:pt x="51860" y="60660"/>
                </a:lnTo>
                <a:lnTo>
                  <a:pt x="51840" y="60560"/>
                </a:lnTo>
                <a:lnTo>
                  <a:pt x="51800" y="60470"/>
                </a:lnTo>
                <a:lnTo>
                  <a:pt x="51710" y="60420"/>
                </a:lnTo>
                <a:lnTo>
                  <a:pt x="51590" y="60390"/>
                </a:lnTo>
                <a:lnTo>
                  <a:pt x="51520" y="60340"/>
                </a:lnTo>
                <a:lnTo>
                  <a:pt x="51540" y="60240"/>
                </a:lnTo>
                <a:lnTo>
                  <a:pt x="51050" y="59870"/>
                </a:lnTo>
                <a:lnTo>
                  <a:pt x="51010" y="59830"/>
                </a:lnTo>
                <a:lnTo>
                  <a:pt x="50980" y="59780"/>
                </a:lnTo>
                <a:lnTo>
                  <a:pt x="50970" y="59700"/>
                </a:lnTo>
                <a:lnTo>
                  <a:pt x="50970" y="59550"/>
                </a:lnTo>
                <a:lnTo>
                  <a:pt x="50950" y="59480"/>
                </a:lnTo>
                <a:lnTo>
                  <a:pt x="50950" y="58950"/>
                </a:lnTo>
                <a:lnTo>
                  <a:pt x="50990" y="58790"/>
                </a:lnTo>
                <a:lnTo>
                  <a:pt x="51030" y="58770"/>
                </a:lnTo>
                <a:lnTo>
                  <a:pt x="51070" y="58750"/>
                </a:lnTo>
                <a:lnTo>
                  <a:pt x="51100" y="58740"/>
                </a:lnTo>
                <a:lnTo>
                  <a:pt x="51120" y="58740"/>
                </a:lnTo>
                <a:lnTo>
                  <a:pt x="51170" y="58760"/>
                </a:lnTo>
                <a:lnTo>
                  <a:pt x="51230" y="58760"/>
                </a:lnTo>
                <a:lnTo>
                  <a:pt x="51250" y="58760"/>
                </a:lnTo>
                <a:lnTo>
                  <a:pt x="51260" y="58750"/>
                </a:lnTo>
                <a:lnTo>
                  <a:pt x="51280" y="58740"/>
                </a:lnTo>
                <a:lnTo>
                  <a:pt x="51290" y="58730"/>
                </a:lnTo>
                <a:lnTo>
                  <a:pt x="51300" y="58720"/>
                </a:lnTo>
                <a:lnTo>
                  <a:pt x="51330" y="58730"/>
                </a:lnTo>
                <a:lnTo>
                  <a:pt x="51360" y="58740"/>
                </a:lnTo>
                <a:lnTo>
                  <a:pt x="51430" y="58760"/>
                </a:lnTo>
                <a:lnTo>
                  <a:pt x="51480" y="58770"/>
                </a:lnTo>
                <a:lnTo>
                  <a:pt x="51490" y="58770"/>
                </a:lnTo>
                <a:lnTo>
                  <a:pt x="51510" y="58780"/>
                </a:lnTo>
                <a:lnTo>
                  <a:pt x="51540" y="58810"/>
                </a:lnTo>
                <a:lnTo>
                  <a:pt x="51640" y="58940"/>
                </a:lnTo>
                <a:lnTo>
                  <a:pt x="51660" y="58960"/>
                </a:lnTo>
                <a:lnTo>
                  <a:pt x="51680" y="58970"/>
                </a:lnTo>
                <a:lnTo>
                  <a:pt x="51770" y="59010"/>
                </a:lnTo>
                <a:lnTo>
                  <a:pt x="51810" y="59010"/>
                </a:lnTo>
                <a:lnTo>
                  <a:pt x="51840" y="59030"/>
                </a:lnTo>
                <a:lnTo>
                  <a:pt x="51880" y="59050"/>
                </a:lnTo>
                <a:lnTo>
                  <a:pt x="51940" y="59100"/>
                </a:lnTo>
                <a:lnTo>
                  <a:pt x="51970" y="59140"/>
                </a:lnTo>
                <a:lnTo>
                  <a:pt x="51990" y="59190"/>
                </a:lnTo>
                <a:lnTo>
                  <a:pt x="51990" y="59250"/>
                </a:lnTo>
                <a:lnTo>
                  <a:pt x="51990" y="59260"/>
                </a:lnTo>
                <a:lnTo>
                  <a:pt x="51990" y="59280"/>
                </a:lnTo>
                <a:lnTo>
                  <a:pt x="52000" y="59290"/>
                </a:lnTo>
                <a:lnTo>
                  <a:pt x="52010" y="59350"/>
                </a:lnTo>
                <a:lnTo>
                  <a:pt x="52030" y="59360"/>
                </a:lnTo>
                <a:lnTo>
                  <a:pt x="52040" y="59370"/>
                </a:lnTo>
                <a:lnTo>
                  <a:pt x="52130" y="59350"/>
                </a:lnTo>
                <a:lnTo>
                  <a:pt x="52390" y="59230"/>
                </a:lnTo>
                <a:lnTo>
                  <a:pt x="52470" y="59170"/>
                </a:lnTo>
                <a:lnTo>
                  <a:pt x="52530" y="59120"/>
                </a:lnTo>
                <a:lnTo>
                  <a:pt x="52550" y="59060"/>
                </a:lnTo>
                <a:close/>
                <a:moveTo>
                  <a:pt x="54510" y="68470"/>
                </a:moveTo>
                <a:lnTo>
                  <a:pt x="54540" y="68550"/>
                </a:lnTo>
                <a:lnTo>
                  <a:pt x="54550" y="68630"/>
                </a:lnTo>
                <a:lnTo>
                  <a:pt x="54530" y="68700"/>
                </a:lnTo>
                <a:lnTo>
                  <a:pt x="54510" y="68760"/>
                </a:lnTo>
                <a:lnTo>
                  <a:pt x="54480" y="68670"/>
                </a:lnTo>
                <a:lnTo>
                  <a:pt x="54450" y="68350"/>
                </a:lnTo>
                <a:lnTo>
                  <a:pt x="54470" y="68380"/>
                </a:lnTo>
                <a:lnTo>
                  <a:pt x="54490" y="68400"/>
                </a:lnTo>
                <a:lnTo>
                  <a:pt x="54500" y="68430"/>
                </a:lnTo>
                <a:lnTo>
                  <a:pt x="54510" y="68470"/>
                </a:lnTo>
                <a:close/>
                <a:moveTo>
                  <a:pt x="54170" y="64450"/>
                </a:moveTo>
                <a:lnTo>
                  <a:pt x="54160" y="64520"/>
                </a:lnTo>
                <a:lnTo>
                  <a:pt x="54180" y="64700"/>
                </a:lnTo>
                <a:lnTo>
                  <a:pt x="54170" y="64800"/>
                </a:lnTo>
                <a:lnTo>
                  <a:pt x="54140" y="64860"/>
                </a:lnTo>
                <a:lnTo>
                  <a:pt x="54110" y="64890"/>
                </a:lnTo>
                <a:lnTo>
                  <a:pt x="54090" y="64940"/>
                </a:lnTo>
                <a:lnTo>
                  <a:pt x="54080" y="65000"/>
                </a:lnTo>
                <a:lnTo>
                  <a:pt x="54080" y="65040"/>
                </a:lnTo>
                <a:lnTo>
                  <a:pt x="54060" y="65210"/>
                </a:lnTo>
                <a:lnTo>
                  <a:pt x="54090" y="65360"/>
                </a:lnTo>
                <a:lnTo>
                  <a:pt x="53980" y="65470"/>
                </a:lnTo>
                <a:lnTo>
                  <a:pt x="53840" y="65420"/>
                </a:lnTo>
                <a:lnTo>
                  <a:pt x="53810" y="65210"/>
                </a:lnTo>
                <a:lnTo>
                  <a:pt x="53760" y="65140"/>
                </a:lnTo>
                <a:lnTo>
                  <a:pt x="53580" y="64990"/>
                </a:lnTo>
                <a:lnTo>
                  <a:pt x="53620" y="64840"/>
                </a:lnTo>
                <a:lnTo>
                  <a:pt x="53680" y="64790"/>
                </a:lnTo>
                <a:lnTo>
                  <a:pt x="53690" y="64690"/>
                </a:lnTo>
                <a:lnTo>
                  <a:pt x="53670" y="64570"/>
                </a:lnTo>
                <a:lnTo>
                  <a:pt x="53640" y="64480"/>
                </a:lnTo>
                <a:lnTo>
                  <a:pt x="53580" y="64400"/>
                </a:lnTo>
                <a:lnTo>
                  <a:pt x="53560" y="64340"/>
                </a:lnTo>
                <a:lnTo>
                  <a:pt x="53540" y="64280"/>
                </a:lnTo>
                <a:lnTo>
                  <a:pt x="53560" y="64250"/>
                </a:lnTo>
                <a:lnTo>
                  <a:pt x="53590" y="64230"/>
                </a:lnTo>
                <a:lnTo>
                  <a:pt x="53610" y="64200"/>
                </a:lnTo>
                <a:lnTo>
                  <a:pt x="53580" y="64150"/>
                </a:lnTo>
                <a:lnTo>
                  <a:pt x="53620" y="64090"/>
                </a:lnTo>
                <a:lnTo>
                  <a:pt x="53700" y="64040"/>
                </a:lnTo>
                <a:lnTo>
                  <a:pt x="53780" y="64010"/>
                </a:lnTo>
                <a:lnTo>
                  <a:pt x="53850" y="63990"/>
                </a:lnTo>
                <a:lnTo>
                  <a:pt x="54040" y="64080"/>
                </a:lnTo>
                <a:lnTo>
                  <a:pt x="54150" y="64110"/>
                </a:lnTo>
                <a:lnTo>
                  <a:pt x="54250" y="64120"/>
                </a:lnTo>
                <a:lnTo>
                  <a:pt x="54260" y="64210"/>
                </a:lnTo>
                <a:lnTo>
                  <a:pt x="54270" y="64300"/>
                </a:lnTo>
                <a:lnTo>
                  <a:pt x="54170" y="64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