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Mandalay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Mandal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30" y="39410"/>
                </a:moveTo>
                <a:lnTo>
                  <a:pt x="43960" y="39350"/>
                </a:lnTo>
                <a:lnTo>
                  <a:pt x="43990" y="39300"/>
                </a:lnTo>
                <a:lnTo>
                  <a:pt x="43990" y="39270"/>
                </a:lnTo>
                <a:lnTo>
                  <a:pt x="44050" y="39130"/>
                </a:lnTo>
                <a:lnTo>
                  <a:pt x="44100" y="38920"/>
                </a:lnTo>
                <a:lnTo>
                  <a:pt x="44170" y="38870"/>
                </a:lnTo>
                <a:lnTo>
                  <a:pt x="44750" y="38740"/>
                </a:lnTo>
                <a:lnTo>
                  <a:pt x="44860" y="38740"/>
                </a:lnTo>
                <a:lnTo>
                  <a:pt x="44930" y="38770"/>
                </a:lnTo>
                <a:lnTo>
                  <a:pt x="45080" y="38920"/>
                </a:lnTo>
                <a:lnTo>
                  <a:pt x="45370" y="39320"/>
                </a:lnTo>
                <a:lnTo>
                  <a:pt x="45760" y="39270"/>
                </a:lnTo>
                <a:lnTo>
                  <a:pt x="45860" y="39290"/>
                </a:lnTo>
                <a:lnTo>
                  <a:pt x="45890" y="39320"/>
                </a:lnTo>
                <a:lnTo>
                  <a:pt x="46110" y="39060"/>
                </a:lnTo>
                <a:lnTo>
                  <a:pt x="46180" y="38940"/>
                </a:lnTo>
                <a:lnTo>
                  <a:pt x="46330" y="38350"/>
                </a:lnTo>
                <a:lnTo>
                  <a:pt x="46400" y="38220"/>
                </a:lnTo>
                <a:lnTo>
                  <a:pt x="46450" y="38170"/>
                </a:lnTo>
                <a:lnTo>
                  <a:pt x="46530" y="38190"/>
                </a:lnTo>
                <a:lnTo>
                  <a:pt x="46640" y="38190"/>
                </a:lnTo>
                <a:lnTo>
                  <a:pt x="46720" y="38170"/>
                </a:lnTo>
                <a:lnTo>
                  <a:pt x="46810" y="38140"/>
                </a:lnTo>
                <a:lnTo>
                  <a:pt x="46900" y="38090"/>
                </a:lnTo>
                <a:lnTo>
                  <a:pt x="47020" y="38000"/>
                </a:lnTo>
                <a:lnTo>
                  <a:pt x="47110" y="37860"/>
                </a:lnTo>
                <a:lnTo>
                  <a:pt x="47160" y="37700"/>
                </a:lnTo>
                <a:lnTo>
                  <a:pt x="47150" y="37520"/>
                </a:lnTo>
                <a:lnTo>
                  <a:pt x="47040" y="37200"/>
                </a:lnTo>
                <a:lnTo>
                  <a:pt x="46960" y="37050"/>
                </a:lnTo>
                <a:lnTo>
                  <a:pt x="46930" y="36710"/>
                </a:lnTo>
                <a:lnTo>
                  <a:pt x="46870" y="36420"/>
                </a:lnTo>
                <a:lnTo>
                  <a:pt x="46860" y="36160"/>
                </a:lnTo>
                <a:lnTo>
                  <a:pt x="46860" y="36100"/>
                </a:lnTo>
                <a:lnTo>
                  <a:pt x="46880" y="36050"/>
                </a:lnTo>
                <a:lnTo>
                  <a:pt x="46910" y="36020"/>
                </a:lnTo>
                <a:lnTo>
                  <a:pt x="46930" y="36000"/>
                </a:lnTo>
                <a:lnTo>
                  <a:pt x="46960" y="35970"/>
                </a:lnTo>
                <a:lnTo>
                  <a:pt x="46990" y="35900"/>
                </a:lnTo>
                <a:lnTo>
                  <a:pt x="46990" y="35860"/>
                </a:lnTo>
                <a:lnTo>
                  <a:pt x="46880" y="35750"/>
                </a:lnTo>
                <a:lnTo>
                  <a:pt x="46790" y="35650"/>
                </a:lnTo>
                <a:lnTo>
                  <a:pt x="46760" y="35560"/>
                </a:lnTo>
                <a:lnTo>
                  <a:pt x="46770" y="35160"/>
                </a:lnTo>
                <a:lnTo>
                  <a:pt x="46790" y="35070"/>
                </a:lnTo>
                <a:lnTo>
                  <a:pt x="46850" y="34980"/>
                </a:lnTo>
                <a:lnTo>
                  <a:pt x="46880" y="34880"/>
                </a:lnTo>
                <a:lnTo>
                  <a:pt x="46860" y="34780"/>
                </a:lnTo>
                <a:lnTo>
                  <a:pt x="46550" y="34230"/>
                </a:lnTo>
                <a:lnTo>
                  <a:pt x="46480" y="34000"/>
                </a:lnTo>
                <a:lnTo>
                  <a:pt x="46520" y="33840"/>
                </a:lnTo>
                <a:lnTo>
                  <a:pt x="46560" y="33830"/>
                </a:lnTo>
                <a:lnTo>
                  <a:pt x="46670" y="33820"/>
                </a:lnTo>
                <a:lnTo>
                  <a:pt x="46720" y="33790"/>
                </a:lnTo>
                <a:lnTo>
                  <a:pt x="46750" y="33750"/>
                </a:lnTo>
                <a:lnTo>
                  <a:pt x="46770" y="33700"/>
                </a:lnTo>
                <a:lnTo>
                  <a:pt x="46810" y="31790"/>
                </a:lnTo>
                <a:lnTo>
                  <a:pt x="46780" y="31670"/>
                </a:lnTo>
                <a:lnTo>
                  <a:pt x="46730" y="31470"/>
                </a:lnTo>
                <a:lnTo>
                  <a:pt x="46700" y="31380"/>
                </a:lnTo>
                <a:lnTo>
                  <a:pt x="46680" y="31350"/>
                </a:lnTo>
                <a:lnTo>
                  <a:pt x="46670" y="31330"/>
                </a:lnTo>
                <a:lnTo>
                  <a:pt x="46660" y="31320"/>
                </a:lnTo>
                <a:lnTo>
                  <a:pt x="46640" y="31260"/>
                </a:lnTo>
                <a:lnTo>
                  <a:pt x="46520" y="30850"/>
                </a:lnTo>
                <a:lnTo>
                  <a:pt x="46510" y="30780"/>
                </a:lnTo>
                <a:lnTo>
                  <a:pt x="46510" y="30680"/>
                </a:lnTo>
                <a:lnTo>
                  <a:pt x="46540" y="30570"/>
                </a:lnTo>
                <a:lnTo>
                  <a:pt x="46580" y="30470"/>
                </a:lnTo>
                <a:lnTo>
                  <a:pt x="46680" y="30320"/>
                </a:lnTo>
                <a:lnTo>
                  <a:pt x="46960" y="29970"/>
                </a:lnTo>
                <a:lnTo>
                  <a:pt x="47010" y="29870"/>
                </a:lnTo>
                <a:lnTo>
                  <a:pt x="47020" y="29800"/>
                </a:lnTo>
                <a:lnTo>
                  <a:pt x="47090" y="29650"/>
                </a:lnTo>
                <a:lnTo>
                  <a:pt x="47190" y="29540"/>
                </a:lnTo>
                <a:lnTo>
                  <a:pt x="47300" y="29430"/>
                </a:lnTo>
                <a:lnTo>
                  <a:pt x="47410" y="29420"/>
                </a:lnTo>
                <a:lnTo>
                  <a:pt x="47440" y="29430"/>
                </a:lnTo>
                <a:lnTo>
                  <a:pt x="47500" y="29470"/>
                </a:lnTo>
                <a:lnTo>
                  <a:pt x="47540" y="29570"/>
                </a:lnTo>
                <a:lnTo>
                  <a:pt x="47540" y="29630"/>
                </a:lnTo>
                <a:lnTo>
                  <a:pt x="47530" y="29690"/>
                </a:lnTo>
                <a:lnTo>
                  <a:pt x="47500" y="29770"/>
                </a:lnTo>
                <a:lnTo>
                  <a:pt x="47490" y="29830"/>
                </a:lnTo>
                <a:lnTo>
                  <a:pt x="47490" y="29890"/>
                </a:lnTo>
                <a:lnTo>
                  <a:pt x="47520" y="29940"/>
                </a:lnTo>
                <a:lnTo>
                  <a:pt x="47560" y="29980"/>
                </a:lnTo>
                <a:lnTo>
                  <a:pt x="47710" y="30050"/>
                </a:lnTo>
                <a:lnTo>
                  <a:pt x="47810" y="30080"/>
                </a:lnTo>
                <a:lnTo>
                  <a:pt x="47920" y="30050"/>
                </a:lnTo>
                <a:lnTo>
                  <a:pt x="48130" y="29940"/>
                </a:lnTo>
                <a:lnTo>
                  <a:pt x="48200" y="29920"/>
                </a:lnTo>
                <a:lnTo>
                  <a:pt x="48250" y="29920"/>
                </a:lnTo>
                <a:lnTo>
                  <a:pt x="48390" y="30040"/>
                </a:lnTo>
                <a:lnTo>
                  <a:pt x="48390" y="30120"/>
                </a:lnTo>
                <a:lnTo>
                  <a:pt x="48380" y="30140"/>
                </a:lnTo>
                <a:lnTo>
                  <a:pt x="48370" y="30170"/>
                </a:lnTo>
                <a:lnTo>
                  <a:pt x="48310" y="30210"/>
                </a:lnTo>
                <a:lnTo>
                  <a:pt x="48290" y="30230"/>
                </a:lnTo>
                <a:lnTo>
                  <a:pt x="48290" y="30260"/>
                </a:lnTo>
                <a:lnTo>
                  <a:pt x="48290" y="30330"/>
                </a:lnTo>
                <a:lnTo>
                  <a:pt x="48300" y="30350"/>
                </a:lnTo>
                <a:lnTo>
                  <a:pt x="48320" y="30390"/>
                </a:lnTo>
                <a:lnTo>
                  <a:pt x="48330" y="30410"/>
                </a:lnTo>
                <a:lnTo>
                  <a:pt x="48320" y="30430"/>
                </a:lnTo>
                <a:lnTo>
                  <a:pt x="48310" y="30440"/>
                </a:lnTo>
                <a:lnTo>
                  <a:pt x="48280" y="30450"/>
                </a:lnTo>
                <a:lnTo>
                  <a:pt x="48240" y="30460"/>
                </a:lnTo>
                <a:lnTo>
                  <a:pt x="48220" y="30470"/>
                </a:lnTo>
                <a:lnTo>
                  <a:pt x="48130" y="30570"/>
                </a:lnTo>
                <a:lnTo>
                  <a:pt x="48090" y="30600"/>
                </a:lnTo>
                <a:lnTo>
                  <a:pt x="48070" y="30610"/>
                </a:lnTo>
                <a:lnTo>
                  <a:pt x="48060" y="30620"/>
                </a:lnTo>
                <a:lnTo>
                  <a:pt x="48020" y="30690"/>
                </a:lnTo>
                <a:lnTo>
                  <a:pt x="48000" y="30710"/>
                </a:lnTo>
                <a:lnTo>
                  <a:pt x="48000" y="30730"/>
                </a:lnTo>
                <a:lnTo>
                  <a:pt x="48010" y="30770"/>
                </a:lnTo>
                <a:lnTo>
                  <a:pt x="48010" y="30790"/>
                </a:lnTo>
                <a:lnTo>
                  <a:pt x="48020" y="30810"/>
                </a:lnTo>
                <a:lnTo>
                  <a:pt x="48010" y="30830"/>
                </a:lnTo>
                <a:lnTo>
                  <a:pt x="47990" y="30850"/>
                </a:lnTo>
                <a:lnTo>
                  <a:pt x="47970" y="30860"/>
                </a:lnTo>
                <a:lnTo>
                  <a:pt x="47950" y="30870"/>
                </a:lnTo>
                <a:lnTo>
                  <a:pt x="47940" y="30870"/>
                </a:lnTo>
                <a:lnTo>
                  <a:pt x="47920" y="30860"/>
                </a:lnTo>
                <a:lnTo>
                  <a:pt x="47910" y="30850"/>
                </a:lnTo>
                <a:lnTo>
                  <a:pt x="47890" y="30820"/>
                </a:lnTo>
                <a:lnTo>
                  <a:pt x="47870" y="30820"/>
                </a:lnTo>
                <a:lnTo>
                  <a:pt x="47860" y="30810"/>
                </a:lnTo>
                <a:lnTo>
                  <a:pt x="47840" y="30810"/>
                </a:lnTo>
                <a:lnTo>
                  <a:pt x="47820" y="30810"/>
                </a:lnTo>
                <a:lnTo>
                  <a:pt x="47810" y="30820"/>
                </a:lnTo>
                <a:lnTo>
                  <a:pt x="47790" y="30830"/>
                </a:lnTo>
                <a:lnTo>
                  <a:pt x="47790" y="30860"/>
                </a:lnTo>
                <a:lnTo>
                  <a:pt x="47790" y="30890"/>
                </a:lnTo>
                <a:lnTo>
                  <a:pt x="47810" y="30950"/>
                </a:lnTo>
                <a:lnTo>
                  <a:pt x="47830" y="30980"/>
                </a:lnTo>
                <a:lnTo>
                  <a:pt x="47850" y="31000"/>
                </a:lnTo>
                <a:lnTo>
                  <a:pt x="47860" y="31010"/>
                </a:lnTo>
                <a:lnTo>
                  <a:pt x="47860" y="31030"/>
                </a:lnTo>
                <a:lnTo>
                  <a:pt x="47860" y="31060"/>
                </a:lnTo>
                <a:lnTo>
                  <a:pt x="47830" y="31120"/>
                </a:lnTo>
                <a:lnTo>
                  <a:pt x="47820" y="31190"/>
                </a:lnTo>
                <a:lnTo>
                  <a:pt x="47820" y="31290"/>
                </a:lnTo>
                <a:lnTo>
                  <a:pt x="47810" y="31400"/>
                </a:lnTo>
                <a:lnTo>
                  <a:pt x="47810" y="31420"/>
                </a:lnTo>
                <a:lnTo>
                  <a:pt x="47810" y="31450"/>
                </a:lnTo>
                <a:lnTo>
                  <a:pt x="47810" y="31490"/>
                </a:lnTo>
                <a:lnTo>
                  <a:pt x="47810" y="31500"/>
                </a:lnTo>
                <a:lnTo>
                  <a:pt x="47800" y="31520"/>
                </a:lnTo>
                <a:lnTo>
                  <a:pt x="47780" y="31550"/>
                </a:lnTo>
                <a:lnTo>
                  <a:pt x="47750" y="31580"/>
                </a:lnTo>
                <a:lnTo>
                  <a:pt x="47740" y="31600"/>
                </a:lnTo>
                <a:lnTo>
                  <a:pt x="47740" y="31610"/>
                </a:lnTo>
                <a:lnTo>
                  <a:pt x="47730" y="31650"/>
                </a:lnTo>
                <a:lnTo>
                  <a:pt x="47720" y="31670"/>
                </a:lnTo>
                <a:lnTo>
                  <a:pt x="47710" y="31680"/>
                </a:lnTo>
                <a:lnTo>
                  <a:pt x="47670" y="31710"/>
                </a:lnTo>
                <a:lnTo>
                  <a:pt x="47660" y="31720"/>
                </a:lnTo>
                <a:lnTo>
                  <a:pt x="47650" y="31730"/>
                </a:lnTo>
                <a:lnTo>
                  <a:pt x="47650" y="31750"/>
                </a:lnTo>
                <a:lnTo>
                  <a:pt x="47650" y="31770"/>
                </a:lnTo>
                <a:lnTo>
                  <a:pt x="47660" y="31840"/>
                </a:lnTo>
                <a:lnTo>
                  <a:pt x="47670" y="31880"/>
                </a:lnTo>
                <a:lnTo>
                  <a:pt x="47700" y="31920"/>
                </a:lnTo>
                <a:lnTo>
                  <a:pt x="47800" y="32020"/>
                </a:lnTo>
                <a:lnTo>
                  <a:pt x="47830" y="32060"/>
                </a:lnTo>
                <a:lnTo>
                  <a:pt x="47870" y="32140"/>
                </a:lnTo>
                <a:lnTo>
                  <a:pt x="47880" y="32180"/>
                </a:lnTo>
                <a:lnTo>
                  <a:pt x="47880" y="32210"/>
                </a:lnTo>
                <a:lnTo>
                  <a:pt x="47870" y="32220"/>
                </a:lnTo>
                <a:lnTo>
                  <a:pt x="47860" y="32240"/>
                </a:lnTo>
                <a:lnTo>
                  <a:pt x="47860" y="32250"/>
                </a:lnTo>
                <a:lnTo>
                  <a:pt x="47900" y="32310"/>
                </a:lnTo>
                <a:lnTo>
                  <a:pt x="48120" y="32440"/>
                </a:lnTo>
                <a:lnTo>
                  <a:pt x="48510" y="32470"/>
                </a:lnTo>
                <a:lnTo>
                  <a:pt x="48860" y="32400"/>
                </a:lnTo>
                <a:lnTo>
                  <a:pt x="48920" y="32400"/>
                </a:lnTo>
                <a:lnTo>
                  <a:pt x="48940" y="32400"/>
                </a:lnTo>
                <a:lnTo>
                  <a:pt x="49010" y="32370"/>
                </a:lnTo>
                <a:lnTo>
                  <a:pt x="49030" y="32370"/>
                </a:lnTo>
                <a:lnTo>
                  <a:pt x="49110" y="32370"/>
                </a:lnTo>
                <a:lnTo>
                  <a:pt x="49130" y="32370"/>
                </a:lnTo>
                <a:lnTo>
                  <a:pt x="49140" y="32360"/>
                </a:lnTo>
                <a:lnTo>
                  <a:pt x="49150" y="32350"/>
                </a:lnTo>
                <a:lnTo>
                  <a:pt x="49190" y="32300"/>
                </a:lnTo>
                <a:lnTo>
                  <a:pt x="49190" y="32290"/>
                </a:lnTo>
                <a:lnTo>
                  <a:pt x="49250" y="32260"/>
                </a:lnTo>
                <a:lnTo>
                  <a:pt x="49270" y="32260"/>
                </a:lnTo>
                <a:lnTo>
                  <a:pt x="49290" y="32270"/>
                </a:lnTo>
                <a:lnTo>
                  <a:pt x="49330" y="32290"/>
                </a:lnTo>
                <a:lnTo>
                  <a:pt x="49390" y="32340"/>
                </a:lnTo>
                <a:lnTo>
                  <a:pt x="49420" y="32370"/>
                </a:lnTo>
                <a:lnTo>
                  <a:pt x="49440" y="32390"/>
                </a:lnTo>
                <a:lnTo>
                  <a:pt x="49450" y="32400"/>
                </a:lnTo>
                <a:lnTo>
                  <a:pt x="49480" y="32410"/>
                </a:lnTo>
                <a:lnTo>
                  <a:pt x="49510" y="32410"/>
                </a:lnTo>
                <a:lnTo>
                  <a:pt x="49540" y="32400"/>
                </a:lnTo>
                <a:lnTo>
                  <a:pt x="49550" y="32390"/>
                </a:lnTo>
                <a:lnTo>
                  <a:pt x="49580" y="32370"/>
                </a:lnTo>
                <a:lnTo>
                  <a:pt x="49590" y="32370"/>
                </a:lnTo>
                <a:lnTo>
                  <a:pt x="49610" y="32370"/>
                </a:lnTo>
                <a:lnTo>
                  <a:pt x="49610" y="32400"/>
                </a:lnTo>
                <a:lnTo>
                  <a:pt x="49610" y="32410"/>
                </a:lnTo>
                <a:lnTo>
                  <a:pt x="49600" y="32430"/>
                </a:lnTo>
                <a:lnTo>
                  <a:pt x="49600" y="32450"/>
                </a:lnTo>
                <a:lnTo>
                  <a:pt x="49600" y="32460"/>
                </a:lnTo>
                <a:lnTo>
                  <a:pt x="49600" y="32500"/>
                </a:lnTo>
                <a:lnTo>
                  <a:pt x="49600" y="32520"/>
                </a:lnTo>
                <a:lnTo>
                  <a:pt x="49590" y="32530"/>
                </a:lnTo>
                <a:lnTo>
                  <a:pt x="49580" y="32550"/>
                </a:lnTo>
                <a:lnTo>
                  <a:pt x="49580" y="32560"/>
                </a:lnTo>
                <a:lnTo>
                  <a:pt x="49600" y="32580"/>
                </a:lnTo>
                <a:lnTo>
                  <a:pt x="49720" y="32660"/>
                </a:lnTo>
                <a:lnTo>
                  <a:pt x="49760" y="32680"/>
                </a:lnTo>
                <a:lnTo>
                  <a:pt x="49800" y="32680"/>
                </a:lnTo>
                <a:lnTo>
                  <a:pt x="49940" y="32690"/>
                </a:lnTo>
                <a:lnTo>
                  <a:pt x="50020" y="32700"/>
                </a:lnTo>
                <a:lnTo>
                  <a:pt x="50150" y="32770"/>
                </a:lnTo>
                <a:lnTo>
                  <a:pt x="50180" y="32790"/>
                </a:lnTo>
                <a:lnTo>
                  <a:pt x="50190" y="32810"/>
                </a:lnTo>
                <a:lnTo>
                  <a:pt x="50190" y="32830"/>
                </a:lnTo>
                <a:lnTo>
                  <a:pt x="50200" y="32870"/>
                </a:lnTo>
                <a:lnTo>
                  <a:pt x="50200" y="32880"/>
                </a:lnTo>
                <a:lnTo>
                  <a:pt x="50190" y="32900"/>
                </a:lnTo>
                <a:lnTo>
                  <a:pt x="50170" y="32920"/>
                </a:lnTo>
                <a:lnTo>
                  <a:pt x="50130" y="32960"/>
                </a:lnTo>
                <a:lnTo>
                  <a:pt x="50120" y="32980"/>
                </a:lnTo>
                <a:lnTo>
                  <a:pt x="50090" y="33020"/>
                </a:lnTo>
                <a:lnTo>
                  <a:pt x="50030" y="33100"/>
                </a:lnTo>
                <a:lnTo>
                  <a:pt x="50020" y="33110"/>
                </a:lnTo>
                <a:lnTo>
                  <a:pt x="49990" y="33170"/>
                </a:lnTo>
                <a:lnTo>
                  <a:pt x="49980" y="33180"/>
                </a:lnTo>
                <a:lnTo>
                  <a:pt x="49960" y="33210"/>
                </a:lnTo>
                <a:lnTo>
                  <a:pt x="49950" y="33240"/>
                </a:lnTo>
                <a:lnTo>
                  <a:pt x="49950" y="33260"/>
                </a:lnTo>
                <a:lnTo>
                  <a:pt x="49940" y="33340"/>
                </a:lnTo>
                <a:lnTo>
                  <a:pt x="49920" y="33360"/>
                </a:lnTo>
                <a:lnTo>
                  <a:pt x="49840" y="33440"/>
                </a:lnTo>
                <a:lnTo>
                  <a:pt x="49820" y="33450"/>
                </a:lnTo>
                <a:lnTo>
                  <a:pt x="49790" y="33450"/>
                </a:lnTo>
                <a:lnTo>
                  <a:pt x="49760" y="33450"/>
                </a:lnTo>
                <a:lnTo>
                  <a:pt x="49710" y="33490"/>
                </a:lnTo>
                <a:lnTo>
                  <a:pt x="49690" y="33500"/>
                </a:lnTo>
                <a:lnTo>
                  <a:pt x="49660" y="33500"/>
                </a:lnTo>
                <a:lnTo>
                  <a:pt x="49560" y="33460"/>
                </a:lnTo>
                <a:lnTo>
                  <a:pt x="49430" y="33450"/>
                </a:lnTo>
                <a:lnTo>
                  <a:pt x="49410" y="33450"/>
                </a:lnTo>
                <a:lnTo>
                  <a:pt x="49370" y="33470"/>
                </a:lnTo>
                <a:lnTo>
                  <a:pt x="49270" y="33530"/>
                </a:lnTo>
                <a:lnTo>
                  <a:pt x="49150" y="33600"/>
                </a:lnTo>
                <a:lnTo>
                  <a:pt x="49130" y="33610"/>
                </a:lnTo>
                <a:lnTo>
                  <a:pt x="49070" y="33630"/>
                </a:lnTo>
                <a:lnTo>
                  <a:pt x="48890" y="33640"/>
                </a:lnTo>
                <a:lnTo>
                  <a:pt x="48850" y="33620"/>
                </a:lnTo>
                <a:lnTo>
                  <a:pt x="48810" y="33590"/>
                </a:lnTo>
                <a:lnTo>
                  <a:pt x="48800" y="33580"/>
                </a:lnTo>
                <a:lnTo>
                  <a:pt x="48780" y="33570"/>
                </a:lnTo>
                <a:lnTo>
                  <a:pt x="48760" y="33580"/>
                </a:lnTo>
                <a:lnTo>
                  <a:pt x="48730" y="33600"/>
                </a:lnTo>
                <a:lnTo>
                  <a:pt x="48680" y="33620"/>
                </a:lnTo>
                <a:lnTo>
                  <a:pt x="48640" y="33620"/>
                </a:lnTo>
                <a:lnTo>
                  <a:pt x="48580" y="33650"/>
                </a:lnTo>
                <a:lnTo>
                  <a:pt x="48560" y="33670"/>
                </a:lnTo>
                <a:lnTo>
                  <a:pt x="48530" y="33680"/>
                </a:lnTo>
                <a:lnTo>
                  <a:pt x="48480" y="33680"/>
                </a:lnTo>
                <a:lnTo>
                  <a:pt x="48310" y="33670"/>
                </a:lnTo>
                <a:lnTo>
                  <a:pt x="48240" y="33650"/>
                </a:lnTo>
                <a:lnTo>
                  <a:pt x="48200" y="33630"/>
                </a:lnTo>
                <a:lnTo>
                  <a:pt x="48170" y="33640"/>
                </a:lnTo>
                <a:lnTo>
                  <a:pt x="48140" y="33640"/>
                </a:lnTo>
                <a:lnTo>
                  <a:pt x="48030" y="33730"/>
                </a:lnTo>
                <a:lnTo>
                  <a:pt x="47850" y="33840"/>
                </a:lnTo>
                <a:lnTo>
                  <a:pt x="47910" y="33950"/>
                </a:lnTo>
                <a:lnTo>
                  <a:pt x="47920" y="33980"/>
                </a:lnTo>
                <a:lnTo>
                  <a:pt x="47920" y="34060"/>
                </a:lnTo>
                <a:lnTo>
                  <a:pt x="47930" y="34080"/>
                </a:lnTo>
                <a:lnTo>
                  <a:pt x="47950" y="34090"/>
                </a:lnTo>
                <a:lnTo>
                  <a:pt x="47970" y="34080"/>
                </a:lnTo>
                <a:lnTo>
                  <a:pt x="48000" y="34070"/>
                </a:lnTo>
                <a:lnTo>
                  <a:pt x="48010" y="34070"/>
                </a:lnTo>
                <a:lnTo>
                  <a:pt x="48010" y="34090"/>
                </a:lnTo>
                <a:lnTo>
                  <a:pt x="48010" y="34270"/>
                </a:lnTo>
                <a:lnTo>
                  <a:pt x="48010" y="34290"/>
                </a:lnTo>
                <a:lnTo>
                  <a:pt x="48020" y="34320"/>
                </a:lnTo>
                <a:lnTo>
                  <a:pt x="48060" y="34410"/>
                </a:lnTo>
                <a:lnTo>
                  <a:pt x="48100" y="34460"/>
                </a:lnTo>
                <a:lnTo>
                  <a:pt x="48250" y="34650"/>
                </a:lnTo>
                <a:lnTo>
                  <a:pt x="48270" y="34680"/>
                </a:lnTo>
                <a:lnTo>
                  <a:pt x="48270" y="34710"/>
                </a:lnTo>
                <a:lnTo>
                  <a:pt x="48280" y="34750"/>
                </a:lnTo>
                <a:lnTo>
                  <a:pt x="48270" y="34850"/>
                </a:lnTo>
                <a:lnTo>
                  <a:pt x="48270" y="34890"/>
                </a:lnTo>
                <a:lnTo>
                  <a:pt x="48300" y="34930"/>
                </a:lnTo>
                <a:lnTo>
                  <a:pt x="48320" y="34950"/>
                </a:lnTo>
                <a:lnTo>
                  <a:pt x="48340" y="34960"/>
                </a:lnTo>
                <a:lnTo>
                  <a:pt x="48360" y="34960"/>
                </a:lnTo>
                <a:lnTo>
                  <a:pt x="48380" y="34960"/>
                </a:lnTo>
                <a:lnTo>
                  <a:pt x="48390" y="34970"/>
                </a:lnTo>
                <a:lnTo>
                  <a:pt x="48400" y="34980"/>
                </a:lnTo>
                <a:lnTo>
                  <a:pt x="48410" y="35000"/>
                </a:lnTo>
                <a:lnTo>
                  <a:pt x="48450" y="35090"/>
                </a:lnTo>
                <a:lnTo>
                  <a:pt x="48450" y="35110"/>
                </a:lnTo>
                <a:lnTo>
                  <a:pt x="48440" y="35140"/>
                </a:lnTo>
                <a:lnTo>
                  <a:pt x="48420" y="35210"/>
                </a:lnTo>
                <a:lnTo>
                  <a:pt x="48410" y="35260"/>
                </a:lnTo>
                <a:lnTo>
                  <a:pt x="48410" y="35400"/>
                </a:lnTo>
                <a:lnTo>
                  <a:pt x="48370" y="35530"/>
                </a:lnTo>
                <a:lnTo>
                  <a:pt x="48390" y="35630"/>
                </a:lnTo>
                <a:lnTo>
                  <a:pt x="48410" y="35650"/>
                </a:lnTo>
                <a:lnTo>
                  <a:pt x="48420" y="35660"/>
                </a:lnTo>
                <a:lnTo>
                  <a:pt x="48470" y="35670"/>
                </a:lnTo>
                <a:lnTo>
                  <a:pt x="48640" y="35690"/>
                </a:lnTo>
                <a:lnTo>
                  <a:pt x="48700" y="35690"/>
                </a:lnTo>
                <a:lnTo>
                  <a:pt x="48740" y="35690"/>
                </a:lnTo>
                <a:lnTo>
                  <a:pt x="48760" y="35690"/>
                </a:lnTo>
                <a:lnTo>
                  <a:pt x="48780" y="35710"/>
                </a:lnTo>
                <a:lnTo>
                  <a:pt x="48810" y="35740"/>
                </a:lnTo>
                <a:lnTo>
                  <a:pt x="48850" y="35800"/>
                </a:lnTo>
                <a:lnTo>
                  <a:pt x="48870" y="35830"/>
                </a:lnTo>
                <a:lnTo>
                  <a:pt x="48890" y="35870"/>
                </a:lnTo>
                <a:lnTo>
                  <a:pt x="48900" y="35900"/>
                </a:lnTo>
                <a:lnTo>
                  <a:pt x="48920" y="36090"/>
                </a:lnTo>
                <a:lnTo>
                  <a:pt x="48990" y="36150"/>
                </a:lnTo>
                <a:lnTo>
                  <a:pt x="49040" y="36210"/>
                </a:lnTo>
                <a:lnTo>
                  <a:pt x="49110" y="36390"/>
                </a:lnTo>
                <a:lnTo>
                  <a:pt x="49110" y="36400"/>
                </a:lnTo>
                <a:lnTo>
                  <a:pt x="49120" y="36450"/>
                </a:lnTo>
                <a:lnTo>
                  <a:pt x="49120" y="36550"/>
                </a:lnTo>
                <a:lnTo>
                  <a:pt x="49120" y="36560"/>
                </a:lnTo>
                <a:lnTo>
                  <a:pt x="49100" y="36620"/>
                </a:lnTo>
                <a:lnTo>
                  <a:pt x="49100" y="36640"/>
                </a:lnTo>
                <a:lnTo>
                  <a:pt x="49100" y="36660"/>
                </a:lnTo>
                <a:lnTo>
                  <a:pt x="49110" y="36680"/>
                </a:lnTo>
                <a:lnTo>
                  <a:pt x="49130" y="36700"/>
                </a:lnTo>
                <a:lnTo>
                  <a:pt x="49180" y="36730"/>
                </a:lnTo>
                <a:lnTo>
                  <a:pt x="49410" y="36800"/>
                </a:lnTo>
                <a:lnTo>
                  <a:pt x="49530" y="36880"/>
                </a:lnTo>
                <a:lnTo>
                  <a:pt x="49600" y="36890"/>
                </a:lnTo>
                <a:lnTo>
                  <a:pt x="49780" y="36950"/>
                </a:lnTo>
                <a:lnTo>
                  <a:pt x="49930" y="37030"/>
                </a:lnTo>
                <a:lnTo>
                  <a:pt x="50010" y="37050"/>
                </a:lnTo>
                <a:lnTo>
                  <a:pt x="50030" y="37050"/>
                </a:lnTo>
                <a:lnTo>
                  <a:pt x="50150" y="37050"/>
                </a:lnTo>
                <a:lnTo>
                  <a:pt x="50210" y="37070"/>
                </a:lnTo>
                <a:lnTo>
                  <a:pt x="50230" y="37070"/>
                </a:lnTo>
                <a:lnTo>
                  <a:pt x="50280" y="37110"/>
                </a:lnTo>
                <a:lnTo>
                  <a:pt x="50330" y="37170"/>
                </a:lnTo>
                <a:lnTo>
                  <a:pt x="50360" y="37390"/>
                </a:lnTo>
                <a:lnTo>
                  <a:pt x="50400" y="37530"/>
                </a:lnTo>
                <a:lnTo>
                  <a:pt x="50410" y="37550"/>
                </a:lnTo>
                <a:lnTo>
                  <a:pt x="50430" y="37580"/>
                </a:lnTo>
                <a:lnTo>
                  <a:pt x="50540" y="37710"/>
                </a:lnTo>
                <a:lnTo>
                  <a:pt x="50560" y="37730"/>
                </a:lnTo>
                <a:lnTo>
                  <a:pt x="50620" y="37870"/>
                </a:lnTo>
                <a:lnTo>
                  <a:pt x="50640" y="37920"/>
                </a:lnTo>
                <a:lnTo>
                  <a:pt x="50650" y="37940"/>
                </a:lnTo>
                <a:lnTo>
                  <a:pt x="50780" y="38100"/>
                </a:lnTo>
                <a:lnTo>
                  <a:pt x="50790" y="38110"/>
                </a:lnTo>
                <a:lnTo>
                  <a:pt x="50800" y="38160"/>
                </a:lnTo>
                <a:lnTo>
                  <a:pt x="50810" y="38190"/>
                </a:lnTo>
                <a:lnTo>
                  <a:pt x="50810" y="38220"/>
                </a:lnTo>
                <a:lnTo>
                  <a:pt x="50800" y="38290"/>
                </a:lnTo>
                <a:lnTo>
                  <a:pt x="50800" y="38320"/>
                </a:lnTo>
                <a:lnTo>
                  <a:pt x="50810" y="38340"/>
                </a:lnTo>
                <a:lnTo>
                  <a:pt x="50820" y="38350"/>
                </a:lnTo>
                <a:lnTo>
                  <a:pt x="50870" y="38370"/>
                </a:lnTo>
                <a:lnTo>
                  <a:pt x="50880" y="38380"/>
                </a:lnTo>
                <a:lnTo>
                  <a:pt x="50900" y="38390"/>
                </a:lnTo>
                <a:lnTo>
                  <a:pt x="50910" y="38400"/>
                </a:lnTo>
                <a:lnTo>
                  <a:pt x="50920" y="38430"/>
                </a:lnTo>
                <a:lnTo>
                  <a:pt x="50920" y="38450"/>
                </a:lnTo>
                <a:lnTo>
                  <a:pt x="50930" y="38480"/>
                </a:lnTo>
                <a:lnTo>
                  <a:pt x="50920" y="38510"/>
                </a:lnTo>
                <a:lnTo>
                  <a:pt x="50920" y="38540"/>
                </a:lnTo>
                <a:lnTo>
                  <a:pt x="50930" y="38550"/>
                </a:lnTo>
                <a:lnTo>
                  <a:pt x="50940" y="38570"/>
                </a:lnTo>
                <a:lnTo>
                  <a:pt x="50960" y="38590"/>
                </a:lnTo>
                <a:lnTo>
                  <a:pt x="50960" y="38610"/>
                </a:lnTo>
                <a:lnTo>
                  <a:pt x="50970" y="38630"/>
                </a:lnTo>
                <a:lnTo>
                  <a:pt x="50980" y="38670"/>
                </a:lnTo>
                <a:lnTo>
                  <a:pt x="50980" y="38740"/>
                </a:lnTo>
                <a:lnTo>
                  <a:pt x="50970" y="38760"/>
                </a:lnTo>
                <a:lnTo>
                  <a:pt x="50970" y="38780"/>
                </a:lnTo>
                <a:lnTo>
                  <a:pt x="50960" y="38790"/>
                </a:lnTo>
                <a:lnTo>
                  <a:pt x="50930" y="38800"/>
                </a:lnTo>
                <a:lnTo>
                  <a:pt x="50900" y="38800"/>
                </a:lnTo>
                <a:lnTo>
                  <a:pt x="50790" y="38780"/>
                </a:lnTo>
                <a:lnTo>
                  <a:pt x="50760" y="38770"/>
                </a:lnTo>
                <a:lnTo>
                  <a:pt x="50750" y="38760"/>
                </a:lnTo>
                <a:lnTo>
                  <a:pt x="50730" y="38740"/>
                </a:lnTo>
                <a:lnTo>
                  <a:pt x="50700" y="38710"/>
                </a:lnTo>
                <a:lnTo>
                  <a:pt x="50660" y="38680"/>
                </a:lnTo>
                <a:lnTo>
                  <a:pt x="50640" y="38670"/>
                </a:lnTo>
                <a:lnTo>
                  <a:pt x="50620" y="38670"/>
                </a:lnTo>
                <a:lnTo>
                  <a:pt x="50600" y="38690"/>
                </a:lnTo>
                <a:lnTo>
                  <a:pt x="50580" y="38730"/>
                </a:lnTo>
                <a:lnTo>
                  <a:pt x="50520" y="38810"/>
                </a:lnTo>
                <a:lnTo>
                  <a:pt x="50290" y="38900"/>
                </a:lnTo>
                <a:lnTo>
                  <a:pt x="50240" y="38900"/>
                </a:lnTo>
                <a:lnTo>
                  <a:pt x="50230" y="38880"/>
                </a:lnTo>
                <a:lnTo>
                  <a:pt x="50220" y="38870"/>
                </a:lnTo>
                <a:lnTo>
                  <a:pt x="50210" y="38860"/>
                </a:lnTo>
                <a:lnTo>
                  <a:pt x="50190" y="38860"/>
                </a:lnTo>
                <a:lnTo>
                  <a:pt x="50170" y="38860"/>
                </a:lnTo>
                <a:lnTo>
                  <a:pt x="50140" y="38880"/>
                </a:lnTo>
                <a:lnTo>
                  <a:pt x="50100" y="38920"/>
                </a:lnTo>
                <a:lnTo>
                  <a:pt x="50040" y="38960"/>
                </a:lnTo>
                <a:lnTo>
                  <a:pt x="49990" y="39010"/>
                </a:lnTo>
                <a:lnTo>
                  <a:pt x="49970" y="39050"/>
                </a:lnTo>
                <a:lnTo>
                  <a:pt x="49870" y="39180"/>
                </a:lnTo>
                <a:lnTo>
                  <a:pt x="49830" y="39200"/>
                </a:lnTo>
                <a:lnTo>
                  <a:pt x="49820" y="39220"/>
                </a:lnTo>
                <a:lnTo>
                  <a:pt x="49810" y="39230"/>
                </a:lnTo>
                <a:lnTo>
                  <a:pt x="49800" y="39270"/>
                </a:lnTo>
                <a:lnTo>
                  <a:pt x="49790" y="39290"/>
                </a:lnTo>
                <a:lnTo>
                  <a:pt x="49770" y="39310"/>
                </a:lnTo>
                <a:lnTo>
                  <a:pt x="49620" y="39430"/>
                </a:lnTo>
                <a:lnTo>
                  <a:pt x="49610" y="39440"/>
                </a:lnTo>
                <a:lnTo>
                  <a:pt x="49600" y="39450"/>
                </a:lnTo>
                <a:lnTo>
                  <a:pt x="49580" y="39470"/>
                </a:lnTo>
                <a:lnTo>
                  <a:pt x="49550" y="39480"/>
                </a:lnTo>
                <a:lnTo>
                  <a:pt x="49480" y="39500"/>
                </a:lnTo>
                <a:lnTo>
                  <a:pt x="49450" y="39500"/>
                </a:lnTo>
                <a:lnTo>
                  <a:pt x="49420" y="39500"/>
                </a:lnTo>
                <a:lnTo>
                  <a:pt x="49410" y="39490"/>
                </a:lnTo>
                <a:lnTo>
                  <a:pt x="49360" y="39500"/>
                </a:lnTo>
                <a:lnTo>
                  <a:pt x="49030" y="39680"/>
                </a:lnTo>
                <a:lnTo>
                  <a:pt x="48950" y="39690"/>
                </a:lnTo>
                <a:lnTo>
                  <a:pt x="48930" y="39680"/>
                </a:lnTo>
                <a:lnTo>
                  <a:pt x="48880" y="39680"/>
                </a:lnTo>
                <a:lnTo>
                  <a:pt x="48640" y="39730"/>
                </a:lnTo>
                <a:lnTo>
                  <a:pt x="48500" y="39740"/>
                </a:lnTo>
                <a:lnTo>
                  <a:pt x="48480" y="39760"/>
                </a:lnTo>
                <a:lnTo>
                  <a:pt x="48460" y="39780"/>
                </a:lnTo>
                <a:lnTo>
                  <a:pt x="48430" y="39850"/>
                </a:lnTo>
                <a:lnTo>
                  <a:pt x="48430" y="39890"/>
                </a:lnTo>
                <a:lnTo>
                  <a:pt x="48430" y="39920"/>
                </a:lnTo>
                <a:lnTo>
                  <a:pt x="48470" y="39970"/>
                </a:lnTo>
                <a:lnTo>
                  <a:pt x="48440" y="40020"/>
                </a:lnTo>
                <a:lnTo>
                  <a:pt x="48240" y="40140"/>
                </a:lnTo>
                <a:lnTo>
                  <a:pt x="48250" y="40280"/>
                </a:lnTo>
                <a:lnTo>
                  <a:pt x="48310" y="40570"/>
                </a:lnTo>
                <a:lnTo>
                  <a:pt x="48310" y="40620"/>
                </a:lnTo>
                <a:lnTo>
                  <a:pt x="48320" y="40640"/>
                </a:lnTo>
                <a:lnTo>
                  <a:pt x="48330" y="40660"/>
                </a:lnTo>
                <a:lnTo>
                  <a:pt x="48340" y="40670"/>
                </a:lnTo>
                <a:lnTo>
                  <a:pt x="48340" y="40690"/>
                </a:lnTo>
                <a:lnTo>
                  <a:pt x="48350" y="40700"/>
                </a:lnTo>
                <a:lnTo>
                  <a:pt x="48350" y="40770"/>
                </a:lnTo>
                <a:lnTo>
                  <a:pt x="48370" y="40830"/>
                </a:lnTo>
                <a:lnTo>
                  <a:pt x="48440" y="41170"/>
                </a:lnTo>
                <a:lnTo>
                  <a:pt x="48450" y="41180"/>
                </a:lnTo>
                <a:lnTo>
                  <a:pt x="48460" y="41210"/>
                </a:lnTo>
                <a:lnTo>
                  <a:pt x="48490" y="41230"/>
                </a:lnTo>
                <a:lnTo>
                  <a:pt x="48520" y="41270"/>
                </a:lnTo>
                <a:lnTo>
                  <a:pt x="48550" y="41330"/>
                </a:lnTo>
                <a:lnTo>
                  <a:pt x="48570" y="41390"/>
                </a:lnTo>
                <a:lnTo>
                  <a:pt x="48590" y="41430"/>
                </a:lnTo>
                <a:lnTo>
                  <a:pt x="48600" y="41450"/>
                </a:lnTo>
                <a:lnTo>
                  <a:pt x="48610" y="41490"/>
                </a:lnTo>
                <a:lnTo>
                  <a:pt x="48610" y="41500"/>
                </a:lnTo>
                <a:lnTo>
                  <a:pt x="48620" y="41520"/>
                </a:lnTo>
                <a:lnTo>
                  <a:pt x="48630" y="41530"/>
                </a:lnTo>
                <a:lnTo>
                  <a:pt x="48630" y="41550"/>
                </a:lnTo>
                <a:lnTo>
                  <a:pt x="48620" y="41570"/>
                </a:lnTo>
                <a:lnTo>
                  <a:pt x="48600" y="41590"/>
                </a:lnTo>
                <a:lnTo>
                  <a:pt x="48580" y="41600"/>
                </a:lnTo>
                <a:lnTo>
                  <a:pt x="48560" y="41600"/>
                </a:lnTo>
                <a:lnTo>
                  <a:pt x="48490" y="41590"/>
                </a:lnTo>
                <a:lnTo>
                  <a:pt x="48460" y="41590"/>
                </a:lnTo>
                <a:lnTo>
                  <a:pt x="48430" y="41590"/>
                </a:lnTo>
                <a:lnTo>
                  <a:pt x="48370" y="41600"/>
                </a:lnTo>
                <a:lnTo>
                  <a:pt x="48300" y="41590"/>
                </a:lnTo>
                <a:lnTo>
                  <a:pt x="48280" y="41580"/>
                </a:lnTo>
                <a:lnTo>
                  <a:pt x="48270" y="41570"/>
                </a:lnTo>
                <a:lnTo>
                  <a:pt x="48240" y="41570"/>
                </a:lnTo>
                <a:lnTo>
                  <a:pt x="48140" y="41590"/>
                </a:lnTo>
                <a:lnTo>
                  <a:pt x="48020" y="41650"/>
                </a:lnTo>
                <a:lnTo>
                  <a:pt x="47960" y="41710"/>
                </a:lnTo>
                <a:lnTo>
                  <a:pt x="47950" y="41730"/>
                </a:lnTo>
                <a:lnTo>
                  <a:pt x="47940" y="41760"/>
                </a:lnTo>
                <a:lnTo>
                  <a:pt x="47970" y="41890"/>
                </a:lnTo>
                <a:lnTo>
                  <a:pt x="47970" y="41910"/>
                </a:lnTo>
                <a:lnTo>
                  <a:pt x="47970" y="41940"/>
                </a:lnTo>
                <a:lnTo>
                  <a:pt x="47940" y="41980"/>
                </a:lnTo>
                <a:lnTo>
                  <a:pt x="47930" y="42000"/>
                </a:lnTo>
                <a:lnTo>
                  <a:pt x="47910" y="42020"/>
                </a:lnTo>
                <a:lnTo>
                  <a:pt x="47900" y="42030"/>
                </a:lnTo>
                <a:lnTo>
                  <a:pt x="47890" y="42090"/>
                </a:lnTo>
                <a:lnTo>
                  <a:pt x="47910" y="42350"/>
                </a:lnTo>
                <a:lnTo>
                  <a:pt x="48060" y="42480"/>
                </a:lnTo>
                <a:lnTo>
                  <a:pt x="48100" y="42510"/>
                </a:lnTo>
                <a:lnTo>
                  <a:pt x="48190" y="42540"/>
                </a:lnTo>
                <a:lnTo>
                  <a:pt x="48270" y="42560"/>
                </a:lnTo>
                <a:lnTo>
                  <a:pt x="48400" y="42600"/>
                </a:lnTo>
                <a:lnTo>
                  <a:pt x="48600" y="42700"/>
                </a:lnTo>
                <a:lnTo>
                  <a:pt x="48640" y="42710"/>
                </a:lnTo>
                <a:lnTo>
                  <a:pt x="48720" y="42750"/>
                </a:lnTo>
                <a:lnTo>
                  <a:pt x="48750" y="42750"/>
                </a:lnTo>
                <a:lnTo>
                  <a:pt x="48770" y="42750"/>
                </a:lnTo>
                <a:lnTo>
                  <a:pt x="48790" y="42750"/>
                </a:lnTo>
                <a:lnTo>
                  <a:pt x="48840" y="42730"/>
                </a:lnTo>
                <a:lnTo>
                  <a:pt x="48850" y="42720"/>
                </a:lnTo>
                <a:lnTo>
                  <a:pt x="48890" y="42730"/>
                </a:lnTo>
                <a:lnTo>
                  <a:pt x="49060" y="42860"/>
                </a:lnTo>
                <a:lnTo>
                  <a:pt x="49100" y="42880"/>
                </a:lnTo>
                <a:lnTo>
                  <a:pt x="49120" y="42880"/>
                </a:lnTo>
                <a:lnTo>
                  <a:pt x="49140" y="42880"/>
                </a:lnTo>
                <a:lnTo>
                  <a:pt x="49150" y="42870"/>
                </a:lnTo>
                <a:lnTo>
                  <a:pt x="49190" y="42830"/>
                </a:lnTo>
                <a:lnTo>
                  <a:pt x="49220" y="42800"/>
                </a:lnTo>
                <a:lnTo>
                  <a:pt x="49230" y="42800"/>
                </a:lnTo>
                <a:lnTo>
                  <a:pt x="49250" y="42810"/>
                </a:lnTo>
                <a:lnTo>
                  <a:pt x="49290" y="42840"/>
                </a:lnTo>
                <a:lnTo>
                  <a:pt x="49340" y="42920"/>
                </a:lnTo>
                <a:lnTo>
                  <a:pt x="49380" y="42940"/>
                </a:lnTo>
                <a:lnTo>
                  <a:pt x="49400" y="42960"/>
                </a:lnTo>
                <a:lnTo>
                  <a:pt x="49420" y="42950"/>
                </a:lnTo>
                <a:lnTo>
                  <a:pt x="49440" y="42950"/>
                </a:lnTo>
                <a:lnTo>
                  <a:pt x="49450" y="42950"/>
                </a:lnTo>
                <a:lnTo>
                  <a:pt x="49470" y="42950"/>
                </a:lnTo>
                <a:lnTo>
                  <a:pt x="49490" y="42960"/>
                </a:lnTo>
                <a:lnTo>
                  <a:pt x="49500" y="42960"/>
                </a:lnTo>
                <a:lnTo>
                  <a:pt x="49510" y="42970"/>
                </a:lnTo>
                <a:lnTo>
                  <a:pt x="49570" y="43050"/>
                </a:lnTo>
                <a:lnTo>
                  <a:pt x="49590" y="43080"/>
                </a:lnTo>
                <a:lnTo>
                  <a:pt x="49600" y="43120"/>
                </a:lnTo>
                <a:lnTo>
                  <a:pt x="49610" y="43140"/>
                </a:lnTo>
                <a:lnTo>
                  <a:pt x="49610" y="43170"/>
                </a:lnTo>
                <a:lnTo>
                  <a:pt x="49600" y="43190"/>
                </a:lnTo>
                <a:lnTo>
                  <a:pt x="49580" y="43220"/>
                </a:lnTo>
                <a:lnTo>
                  <a:pt x="49550" y="43250"/>
                </a:lnTo>
                <a:lnTo>
                  <a:pt x="49530" y="43290"/>
                </a:lnTo>
                <a:lnTo>
                  <a:pt x="49540" y="43410"/>
                </a:lnTo>
                <a:lnTo>
                  <a:pt x="49520" y="43510"/>
                </a:lnTo>
                <a:lnTo>
                  <a:pt x="49380" y="43520"/>
                </a:lnTo>
                <a:lnTo>
                  <a:pt x="49300" y="43510"/>
                </a:lnTo>
                <a:lnTo>
                  <a:pt x="49260" y="43510"/>
                </a:lnTo>
                <a:lnTo>
                  <a:pt x="49230" y="43520"/>
                </a:lnTo>
                <a:lnTo>
                  <a:pt x="49210" y="43530"/>
                </a:lnTo>
                <a:lnTo>
                  <a:pt x="49180" y="43550"/>
                </a:lnTo>
                <a:lnTo>
                  <a:pt x="49160" y="43600"/>
                </a:lnTo>
                <a:lnTo>
                  <a:pt x="49160" y="43610"/>
                </a:lnTo>
                <a:lnTo>
                  <a:pt x="49130" y="43630"/>
                </a:lnTo>
                <a:lnTo>
                  <a:pt x="49010" y="43730"/>
                </a:lnTo>
                <a:lnTo>
                  <a:pt x="49030" y="43840"/>
                </a:lnTo>
                <a:lnTo>
                  <a:pt x="49010" y="43900"/>
                </a:lnTo>
                <a:lnTo>
                  <a:pt x="49000" y="43920"/>
                </a:lnTo>
                <a:lnTo>
                  <a:pt x="49000" y="43940"/>
                </a:lnTo>
                <a:lnTo>
                  <a:pt x="49000" y="43970"/>
                </a:lnTo>
                <a:lnTo>
                  <a:pt x="49020" y="44010"/>
                </a:lnTo>
                <a:lnTo>
                  <a:pt x="49040" y="44030"/>
                </a:lnTo>
                <a:lnTo>
                  <a:pt x="49090" y="44060"/>
                </a:lnTo>
                <a:lnTo>
                  <a:pt x="49100" y="44070"/>
                </a:lnTo>
                <a:lnTo>
                  <a:pt x="49110" y="44080"/>
                </a:lnTo>
                <a:lnTo>
                  <a:pt x="49120" y="44090"/>
                </a:lnTo>
                <a:lnTo>
                  <a:pt x="49180" y="44200"/>
                </a:lnTo>
                <a:lnTo>
                  <a:pt x="49200" y="44260"/>
                </a:lnTo>
                <a:lnTo>
                  <a:pt x="49210" y="44280"/>
                </a:lnTo>
                <a:lnTo>
                  <a:pt x="49220" y="44290"/>
                </a:lnTo>
                <a:lnTo>
                  <a:pt x="49230" y="44300"/>
                </a:lnTo>
                <a:lnTo>
                  <a:pt x="49250" y="44310"/>
                </a:lnTo>
                <a:lnTo>
                  <a:pt x="49270" y="44310"/>
                </a:lnTo>
                <a:lnTo>
                  <a:pt x="49280" y="44320"/>
                </a:lnTo>
                <a:lnTo>
                  <a:pt x="49300" y="44330"/>
                </a:lnTo>
                <a:lnTo>
                  <a:pt x="49310" y="44360"/>
                </a:lnTo>
                <a:lnTo>
                  <a:pt x="49330" y="44380"/>
                </a:lnTo>
                <a:lnTo>
                  <a:pt x="49350" y="44380"/>
                </a:lnTo>
                <a:lnTo>
                  <a:pt x="49390" y="44360"/>
                </a:lnTo>
                <a:lnTo>
                  <a:pt x="49400" y="44360"/>
                </a:lnTo>
                <a:lnTo>
                  <a:pt x="49410" y="44370"/>
                </a:lnTo>
                <a:lnTo>
                  <a:pt x="49420" y="44390"/>
                </a:lnTo>
                <a:lnTo>
                  <a:pt x="49420" y="44410"/>
                </a:lnTo>
                <a:lnTo>
                  <a:pt x="49420" y="44440"/>
                </a:lnTo>
                <a:lnTo>
                  <a:pt x="49410" y="44560"/>
                </a:lnTo>
                <a:lnTo>
                  <a:pt x="49420" y="44600"/>
                </a:lnTo>
                <a:lnTo>
                  <a:pt x="49430" y="44680"/>
                </a:lnTo>
                <a:lnTo>
                  <a:pt x="49430" y="44700"/>
                </a:lnTo>
                <a:lnTo>
                  <a:pt x="49430" y="44720"/>
                </a:lnTo>
                <a:lnTo>
                  <a:pt x="49420" y="44740"/>
                </a:lnTo>
                <a:lnTo>
                  <a:pt x="49380" y="44760"/>
                </a:lnTo>
                <a:lnTo>
                  <a:pt x="49350" y="44770"/>
                </a:lnTo>
                <a:lnTo>
                  <a:pt x="49190" y="44780"/>
                </a:lnTo>
                <a:lnTo>
                  <a:pt x="49170" y="44820"/>
                </a:lnTo>
                <a:lnTo>
                  <a:pt x="49200" y="44890"/>
                </a:lnTo>
                <a:lnTo>
                  <a:pt x="49200" y="44910"/>
                </a:lnTo>
                <a:lnTo>
                  <a:pt x="49200" y="44940"/>
                </a:lnTo>
                <a:lnTo>
                  <a:pt x="49190" y="44960"/>
                </a:lnTo>
                <a:lnTo>
                  <a:pt x="49170" y="44980"/>
                </a:lnTo>
                <a:lnTo>
                  <a:pt x="49150" y="45000"/>
                </a:lnTo>
                <a:lnTo>
                  <a:pt x="49140" y="45010"/>
                </a:lnTo>
                <a:lnTo>
                  <a:pt x="49130" y="45030"/>
                </a:lnTo>
                <a:lnTo>
                  <a:pt x="49120" y="45050"/>
                </a:lnTo>
                <a:lnTo>
                  <a:pt x="49110" y="45120"/>
                </a:lnTo>
                <a:lnTo>
                  <a:pt x="49100" y="45200"/>
                </a:lnTo>
                <a:lnTo>
                  <a:pt x="49100" y="45240"/>
                </a:lnTo>
                <a:lnTo>
                  <a:pt x="49150" y="45470"/>
                </a:lnTo>
                <a:lnTo>
                  <a:pt x="49180" y="45580"/>
                </a:lnTo>
                <a:lnTo>
                  <a:pt x="49200" y="45610"/>
                </a:lnTo>
                <a:lnTo>
                  <a:pt x="49210" y="45630"/>
                </a:lnTo>
                <a:lnTo>
                  <a:pt x="49210" y="45640"/>
                </a:lnTo>
                <a:lnTo>
                  <a:pt x="49370" y="46040"/>
                </a:lnTo>
                <a:lnTo>
                  <a:pt x="49400" y="46090"/>
                </a:lnTo>
                <a:lnTo>
                  <a:pt x="49420" y="46120"/>
                </a:lnTo>
                <a:lnTo>
                  <a:pt x="49420" y="46140"/>
                </a:lnTo>
                <a:lnTo>
                  <a:pt x="49420" y="46160"/>
                </a:lnTo>
                <a:lnTo>
                  <a:pt x="49420" y="46200"/>
                </a:lnTo>
                <a:lnTo>
                  <a:pt x="49380" y="46250"/>
                </a:lnTo>
                <a:lnTo>
                  <a:pt x="49260" y="46360"/>
                </a:lnTo>
                <a:lnTo>
                  <a:pt x="49220" y="46380"/>
                </a:lnTo>
                <a:lnTo>
                  <a:pt x="49200" y="46400"/>
                </a:lnTo>
                <a:lnTo>
                  <a:pt x="49190" y="46410"/>
                </a:lnTo>
                <a:lnTo>
                  <a:pt x="49150" y="46470"/>
                </a:lnTo>
                <a:lnTo>
                  <a:pt x="49140" y="46490"/>
                </a:lnTo>
                <a:lnTo>
                  <a:pt x="49110" y="46520"/>
                </a:lnTo>
                <a:lnTo>
                  <a:pt x="49020" y="46570"/>
                </a:lnTo>
                <a:lnTo>
                  <a:pt x="49010" y="46580"/>
                </a:lnTo>
                <a:lnTo>
                  <a:pt x="49000" y="46590"/>
                </a:lnTo>
                <a:lnTo>
                  <a:pt x="48990" y="46610"/>
                </a:lnTo>
                <a:lnTo>
                  <a:pt x="48990" y="46630"/>
                </a:lnTo>
                <a:lnTo>
                  <a:pt x="49000" y="46660"/>
                </a:lnTo>
                <a:lnTo>
                  <a:pt x="49010" y="46700"/>
                </a:lnTo>
                <a:lnTo>
                  <a:pt x="49020" y="46740"/>
                </a:lnTo>
                <a:lnTo>
                  <a:pt x="49020" y="46790"/>
                </a:lnTo>
                <a:lnTo>
                  <a:pt x="49020" y="46810"/>
                </a:lnTo>
                <a:lnTo>
                  <a:pt x="49030" y="46820"/>
                </a:lnTo>
                <a:lnTo>
                  <a:pt x="49070" y="46840"/>
                </a:lnTo>
                <a:lnTo>
                  <a:pt x="49080" y="46840"/>
                </a:lnTo>
                <a:lnTo>
                  <a:pt x="49090" y="46850"/>
                </a:lnTo>
                <a:lnTo>
                  <a:pt x="49100" y="46870"/>
                </a:lnTo>
                <a:lnTo>
                  <a:pt x="49110" y="46880"/>
                </a:lnTo>
                <a:lnTo>
                  <a:pt x="49110" y="46900"/>
                </a:lnTo>
                <a:lnTo>
                  <a:pt x="49100" y="46920"/>
                </a:lnTo>
                <a:lnTo>
                  <a:pt x="49090" y="46950"/>
                </a:lnTo>
                <a:lnTo>
                  <a:pt x="49050" y="46990"/>
                </a:lnTo>
                <a:lnTo>
                  <a:pt x="49030" y="47020"/>
                </a:lnTo>
                <a:lnTo>
                  <a:pt x="49010" y="47060"/>
                </a:lnTo>
                <a:lnTo>
                  <a:pt x="48990" y="47090"/>
                </a:lnTo>
                <a:lnTo>
                  <a:pt x="48970" y="47120"/>
                </a:lnTo>
                <a:lnTo>
                  <a:pt x="48930" y="47150"/>
                </a:lnTo>
                <a:lnTo>
                  <a:pt x="48900" y="47150"/>
                </a:lnTo>
                <a:lnTo>
                  <a:pt x="48880" y="47150"/>
                </a:lnTo>
                <a:lnTo>
                  <a:pt x="48850" y="47130"/>
                </a:lnTo>
                <a:lnTo>
                  <a:pt x="48830" y="47120"/>
                </a:lnTo>
                <a:lnTo>
                  <a:pt x="48810" y="47110"/>
                </a:lnTo>
                <a:lnTo>
                  <a:pt x="48790" y="47120"/>
                </a:lnTo>
                <a:lnTo>
                  <a:pt x="48770" y="47130"/>
                </a:lnTo>
                <a:lnTo>
                  <a:pt x="48740" y="47160"/>
                </a:lnTo>
                <a:lnTo>
                  <a:pt x="48730" y="47160"/>
                </a:lnTo>
                <a:lnTo>
                  <a:pt x="48710" y="47150"/>
                </a:lnTo>
                <a:lnTo>
                  <a:pt x="48700" y="47140"/>
                </a:lnTo>
                <a:lnTo>
                  <a:pt x="48680" y="47140"/>
                </a:lnTo>
                <a:lnTo>
                  <a:pt x="48660" y="47140"/>
                </a:lnTo>
                <a:lnTo>
                  <a:pt x="48650" y="47150"/>
                </a:lnTo>
                <a:lnTo>
                  <a:pt x="48640" y="47170"/>
                </a:lnTo>
                <a:lnTo>
                  <a:pt x="48640" y="47210"/>
                </a:lnTo>
                <a:lnTo>
                  <a:pt x="48650" y="47240"/>
                </a:lnTo>
                <a:lnTo>
                  <a:pt x="48740" y="47420"/>
                </a:lnTo>
                <a:lnTo>
                  <a:pt x="48980" y="47730"/>
                </a:lnTo>
                <a:lnTo>
                  <a:pt x="49000" y="47820"/>
                </a:lnTo>
                <a:lnTo>
                  <a:pt x="49000" y="47830"/>
                </a:lnTo>
                <a:lnTo>
                  <a:pt x="48990" y="47870"/>
                </a:lnTo>
                <a:lnTo>
                  <a:pt x="48980" y="47890"/>
                </a:lnTo>
                <a:lnTo>
                  <a:pt x="48980" y="47910"/>
                </a:lnTo>
                <a:lnTo>
                  <a:pt x="48980" y="47920"/>
                </a:lnTo>
                <a:lnTo>
                  <a:pt x="49000" y="47940"/>
                </a:lnTo>
                <a:lnTo>
                  <a:pt x="49020" y="47960"/>
                </a:lnTo>
                <a:lnTo>
                  <a:pt x="49080" y="47980"/>
                </a:lnTo>
                <a:lnTo>
                  <a:pt x="49110" y="47990"/>
                </a:lnTo>
                <a:lnTo>
                  <a:pt x="49130" y="47990"/>
                </a:lnTo>
                <a:lnTo>
                  <a:pt x="49220" y="47960"/>
                </a:lnTo>
                <a:lnTo>
                  <a:pt x="49250" y="47950"/>
                </a:lnTo>
                <a:lnTo>
                  <a:pt x="49270" y="47950"/>
                </a:lnTo>
                <a:lnTo>
                  <a:pt x="49330" y="47960"/>
                </a:lnTo>
                <a:lnTo>
                  <a:pt x="49370" y="47980"/>
                </a:lnTo>
                <a:lnTo>
                  <a:pt x="49390" y="48000"/>
                </a:lnTo>
                <a:lnTo>
                  <a:pt x="49420" y="48040"/>
                </a:lnTo>
                <a:lnTo>
                  <a:pt x="49480" y="48170"/>
                </a:lnTo>
                <a:lnTo>
                  <a:pt x="49510" y="48220"/>
                </a:lnTo>
                <a:lnTo>
                  <a:pt x="49690" y="48440"/>
                </a:lnTo>
                <a:lnTo>
                  <a:pt x="49750" y="48540"/>
                </a:lnTo>
                <a:lnTo>
                  <a:pt x="49810" y="48580"/>
                </a:lnTo>
                <a:lnTo>
                  <a:pt x="49840" y="48600"/>
                </a:lnTo>
                <a:lnTo>
                  <a:pt x="49870" y="48620"/>
                </a:lnTo>
                <a:lnTo>
                  <a:pt x="49890" y="48640"/>
                </a:lnTo>
                <a:lnTo>
                  <a:pt x="49910" y="48660"/>
                </a:lnTo>
                <a:lnTo>
                  <a:pt x="49930" y="48690"/>
                </a:lnTo>
                <a:lnTo>
                  <a:pt x="49940" y="48720"/>
                </a:lnTo>
                <a:lnTo>
                  <a:pt x="49940" y="48760"/>
                </a:lnTo>
                <a:lnTo>
                  <a:pt x="49910" y="48810"/>
                </a:lnTo>
                <a:lnTo>
                  <a:pt x="49890" y="48840"/>
                </a:lnTo>
                <a:lnTo>
                  <a:pt x="49820" y="48870"/>
                </a:lnTo>
                <a:lnTo>
                  <a:pt x="49800" y="48890"/>
                </a:lnTo>
                <a:lnTo>
                  <a:pt x="49780" y="48930"/>
                </a:lnTo>
                <a:lnTo>
                  <a:pt x="49770" y="48970"/>
                </a:lnTo>
                <a:lnTo>
                  <a:pt x="49740" y="49000"/>
                </a:lnTo>
                <a:lnTo>
                  <a:pt x="49720" y="49010"/>
                </a:lnTo>
                <a:lnTo>
                  <a:pt x="49660" y="49030"/>
                </a:lnTo>
                <a:lnTo>
                  <a:pt x="49640" y="49050"/>
                </a:lnTo>
                <a:lnTo>
                  <a:pt x="49610" y="49060"/>
                </a:lnTo>
                <a:lnTo>
                  <a:pt x="49580" y="49060"/>
                </a:lnTo>
                <a:lnTo>
                  <a:pt x="49560" y="49060"/>
                </a:lnTo>
                <a:lnTo>
                  <a:pt x="49530" y="49070"/>
                </a:lnTo>
                <a:lnTo>
                  <a:pt x="49500" y="49090"/>
                </a:lnTo>
                <a:lnTo>
                  <a:pt x="49480" y="49110"/>
                </a:lnTo>
                <a:lnTo>
                  <a:pt x="49470" y="49130"/>
                </a:lnTo>
                <a:lnTo>
                  <a:pt x="49460" y="49160"/>
                </a:lnTo>
                <a:lnTo>
                  <a:pt x="49470" y="49190"/>
                </a:lnTo>
                <a:lnTo>
                  <a:pt x="49490" y="49220"/>
                </a:lnTo>
                <a:lnTo>
                  <a:pt x="49570" y="49270"/>
                </a:lnTo>
                <a:lnTo>
                  <a:pt x="49600" y="49280"/>
                </a:lnTo>
                <a:lnTo>
                  <a:pt x="49650" y="49300"/>
                </a:lnTo>
                <a:lnTo>
                  <a:pt x="49700" y="49320"/>
                </a:lnTo>
                <a:lnTo>
                  <a:pt x="49720" y="49320"/>
                </a:lnTo>
                <a:lnTo>
                  <a:pt x="49750" y="49320"/>
                </a:lnTo>
                <a:lnTo>
                  <a:pt x="49800" y="49330"/>
                </a:lnTo>
                <a:lnTo>
                  <a:pt x="49820" y="49330"/>
                </a:lnTo>
                <a:lnTo>
                  <a:pt x="49850" y="49320"/>
                </a:lnTo>
                <a:lnTo>
                  <a:pt x="49880" y="49320"/>
                </a:lnTo>
                <a:lnTo>
                  <a:pt x="49920" y="49340"/>
                </a:lnTo>
                <a:lnTo>
                  <a:pt x="49950" y="49380"/>
                </a:lnTo>
                <a:lnTo>
                  <a:pt x="50010" y="49500"/>
                </a:lnTo>
                <a:lnTo>
                  <a:pt x="50020" y="49550"/>
                </a:lnTo>
                <a:lnTo>
                  <a:pt x="50020" y="49580"/>
                </a:lnTo>
                <a:lnTo>
                  <a:pt x="49990" y="49690"/>
                </a:lnTo>
                <a:lnTo>
                  <a:pt x="49970" y="49730"/>
                </a:lnTo>
                <a:lnTo>
                  <a:pt x="49950" y="49760"/>
                </a:lnTo>
                <a:lnTo>
                  <a:pt x="49940" y="49770"/>
                </a:lnTo>
                <a:lnTo>
                  <a:pt x="49890" y="49810"/>
                </a:lnTo>
                <a:lnTo>
                  <a:pt x="49850" y="49860"/>
                </a:lnTo>
                <a:lnTo>
                  <a:pt x="49840" y="49870"/>
                </a:lnTo>
                <a:lnTo>
                  <a:pt x="49830" y="49900"/>
                </a:lnTo>
                <a:lnTo>
                  <a:pt x="49820" y="49910"/>
                </a:lnTo>
                <a:lnTo>
                  <a:pt x="49800" y="49920"/>
                </a:lnTo>
                <a:lnTo>
                  <a:pt x="49740" y="49950"/>
                </a:lnTo>
                <a:lnTo>
                  <a:pt x="49690" y="49960"/>
                </a:lnTo>
                <a:lnTo>
                  <a:pt x="49680" y="49970"/>
                </a:lnTo>
                <a:lnTo>
                  <a:pt x="49640" y="50000"/>
                </a:lnTo>
                <a:lnTo>
                  <a:pt x="49630" y="50000"/>
                </a:lnTo>
                <a:lnTo>
                  <a:pt x="49610" y="49990"/>
                </a:lnTo>
                <a:lnTo>
                  <a:pt x="49590" y="49960"/>
                </a:lnTo>
                <a:lnTo>
                  <a:pt x="49580" y="49940"/>
                </a:lnTo>
                <a:lnTo>
                  <a:pt x="49590" y="49920"/>
                </a:lnTo>
                <a:lnTo>
                  <a:pt x="49590" y="49910"/>
                </a:lnTo>
                <a:lnTo>
                  <a:pt x="49600" y="49890"/>
                </a:lnTo>
                <a:lnTo>
                  <a:pt x="49600" y="49880"/>
                </a:lnTo>
                <a:lnTo>
                  <a:pt x="49590" y="49860"/>
                </a:lnTo>
                <a:lnTo>
                  <a:pt x="49510" y="49840"/>
                </a:lnTo>
                <a:lnTo>
                  <a:pt x="49410" y="49820"/>
                </a:lnTo>
                <a:lnTo>
                  <a:pt x="49320" y="49780"/>
                </a:lnTo>
                <a:lnTo>
                  <a:pt x="49230" y="49770"/>
                </a:lnTo>
                <a:lnTo>
                  <a:pt x="48740" y="49810"/>
                </a:lnTo>
                <a:lnTo>
                  <a:pt x="48440" y="49790"/>
                </a:lnTo>
                <a:lnTo>
                  <a:pt x="48320" y="49790"/>
                </a:lnTo>
                <a:lnTo>
                  <a:pt x="48250" y="49800"/>
                </a:lnTo>
                <a:lnTo>
                  <a:pt x="48220" y="49810"/>
                </a:lnTo>
                <a:lnTo>
                  <a:pt x="48200" y="49800"/>
                </a:lnTo>
                <a:lnTo>
                  <a:pt x="48170" y="49790"/>
                </a:lnTo>
                <a:lnTo>
                  <a:pt x="48090" y="49770"/>
                </a:lnTo>
                <a:lnTo>
                  <a:pt x="47830" y="49770"/>
                </a:lnTo>
                <a:lnTo>
                  <a:pt x="47790" y="49760"/>
                </a:lnTo>
                <a:lnTo>
                  <a:pt x="47760" y="49740"/>
                </a:lnTo>
                <a:lnTo>
                  <a:pt x="47750" y="49740"/>
                </a:lnTo>
                <a:lnTo>
                  <a:pt x="47730" y="49750"/>
                </a:lnTo>
                <a:lnTo>
                  <a:pt x="47730" y="49770"/>
                </a:lnTo>
                <a:lnTo>
                  <a:pt x="47720" y="49800"/>
                </a:lnTo>
                <a:lnTo>
                  <a:pt x="47710" y="49820"/>
                </a:lnTo>
                <a:lnTo>
                  <a:pt x="47700" y="49850"/>
                </a:lnTo>
                <a:lnTo>
                  <a:pt x="47690" y="49910"/>
                </a:lnTo>
                <a:lnTo>
                  <a:pt x="47680" y="49930"/>
                </a:lnTo>
                <a:lnTo>
                  <a:pt x="47670" y="49950"/>
                </a:lnTo>
                <a:lnTo>
                  <a:pt x="47590" y="49980"/>
                </a:lnTo>
                <a:lnTo>
                  <a:pt x="47580" y="49990"/>
                </a:lnTo>
                <a:lnTo>
                  <a:pt x="47530" y="50040"/>
                </a:lnTo>
                <a:lnTo>
                  <a:pt x="47490" y="50070"/>
                </a:lnTo>
                <a:lnTo>
                  <a:pt x="47460" y="50080"/>
                </a:lnTo>
                <a:lnTo>
                  <a:pt x="47440" y="50080"/>
                </a:lnTo>
                <a:lnTo>
                  <a:pt x="47390" y="50060"/>
                </a:lnTo>
                <a:lnTo>
                  <a:pt x="47370" y="50050"/>
                </a:lnTo>
                <a:lnTo>
                  <a:pt x="47350" y="50030"/>
                </a:lnTo>
                <a:lnTo>
                  <a:pt x="47340" y="50020"/>
                </a:lnTo>
                <a:lnTo>
                  <a:pt x="47310" y="50000"/>
                </a:lnTo>
                <a:lnTo>
                  <a:pt x="47290" y="49980"/>
                </a:lnTo>
                <a:lnTo>
                  <a:pt x="47270" y="49960"/>
                </a:lnTo>
                <a:lnTo>
                  <a:pt x="47260" y="49950"/>
                </a:lnTo>
                <a:lnTo>
                  <a:pt x="47250" y="49940"/>
                </a:lnTo>
                <a:lnTo>
                  <a:pt x="47220" y="49930"/>
                </a:lnTo>
                <a:lnTo>
                  <a:pt x="47030" y="49900"/>
                </a:lnTo>
                <a:lnTo>
                  <a:pt x="46980" y="49890"/>
                </a:lnTo>
                <a:lnTo>
                  <a:pt x="46940" y="49870"/>
                </a:lnTo>
                <a:lnTo>
                  <a:pt x="46900" y="49840"/>
                </a:lnTo>
                <a:lnTo>
                  <a:pt x="46890" y="49830"/>
                </a:lnTo>
                <a:lnTo>
                  <a:pt x="46820" y="49800"/>
                </a:lnTo>
                <a:lnTo>
                  <a:pt x="46810" y="49790"/>
                </a:lnTo>
                <a:lnTo>
                  <a:pt x="46760" y="49780"/>
                </a:lnTo>
                <a:lnTo>
                  <a:pt x="46710" y="49760"/>
                </a:lnTo>
                <a:lnTo>
                  <a:pt x="46680" y="49760"/>
                </a:lnTo>
                <a:lnTo>
                  <a:pt x="46650" y="49760"/>
                </a:lnTo>
                <a:lnTo>
                  <a:pt x="46630" y="49770"/>
                </a:lnTo>
                <a:lnTo>
                  <a:pt x="46530" y="49790"/>
                </a:lnTo>
                <a:lnTo>
                  <a:pt x="46500" y="49800"/>
                </a:lnTo>
                <a:lnTo>
                  <a:pt x="46490" y="49810"/>
                </a:lnTo>
                <a:lnTo>
                  <a:pt x="46480" y="49820"/>
                </a:lnTo>
                <a:lnTo>
                  <a:pt x="46470" y="49830"/>
                </a:lnTo>
                <a:lnTo>
                  <a:pt x="46460" y="49850"/>
                </a:lnTo>
                <a:lnTo>
                  <a:pt x="46460" y="49880"/>
                </a:lnTo>
                <a:lnTo>
                  <a:pt x="46440" y="49910"/>
                </a:lnTo>
                <a:lnTo>
                  <a:pt x="46400" y="49930"/>
                </a:lnTo>
                <a:lnTo>
                  <a:pt x="46290" y="49940"/>
                </a:lnTo>
                <a:lnTo>
                  <a:pt x="46260" y="49940"/>
                </a:lnTo>
                <a:lnTo>
                  <a:pt x="46230" y="49920"/>
                </a:lnTo>
                <a:lnTo>
                  <a:pt x="46200" y="49910"/>
                </a:lnTo>
                <a:lnTo>
                  <a:pt x="46190" y="49900"/>
                </a:lnTo>
                <a:lnTo>
                  <a:pt x="46140" y="49870"/>
                </a:lnTo>
                <a:lnTo>
                  <a:pt x="46020" y="49850"/>
                </a:lnTo>
                <a:lnTo>
                  <a:pt x="45910" y="49810"/>
                </a:lnTo>
                <a:lnTo>
                  <a:pt x="45800" y="49720"/>
                </a:lnTo>
                <a:lnTo>
                  <a:pt x="45760" y="49680"/>
                </a:lnTo>
                <a:lnTo>
                  <a:pt x="45740" y="49640"/>
                </a:lnTo>
                <a:lnTo>
                  <a:pt x="45710" y="49490"/>
                </a:lnTo>
                <a:lnTo>
                  <a:pt x="45680" y="49140"/>
                </a:lnTo>
                <a:lnTo>
                  <a:pt x="45730" y="48950"/>
                </a:lnTo>
                <a:lnTo>
                  <a:pt x="45780" y="48840"/>
                </a:lnTo>
                <a:lnTo>
                  <a:pt x="45800" y="48810"/>
                </a:lnTo>
                <a:lnTo>
                  <a:pt x="45840" y="48780"/>
                </a:lnTo>
                <a:lnTo>
                  <a:pt x="45870" y="48740"/>
                </a:lnTo>
                <a:lnTo>
                  <a:pt x="45900" y="48650"/>
                </a:lnTo>
                <a:lnTo>
                  <a:pt x="45910" y="48600"/>
                </a:lnTo>
                <a:lnTo>
                  <a:pt x="45910" y="48570"/>
                </a:lnTo>
                <a:lnTo>
                  <a:pt x="45910" y="48550"/>
                </a:lnTo>
                <a:lnTo>
                  <a:pt x="45900" y="48540"/>
                </a:lnTo>
                <a:lnTo>
                  <a:pt x="45890" y="48520"/>
                </a:lnTo>
                <a:lnTo>
                  <a:pt x="45880" y="48510"/>
                </a:lnTo>
                <a:lnTo>
                  <a:pt x="45870" y="48490"/>
                </a:lnTo>
                <a:lnTo>
                  <a:pt x="45860" y="48450"/>
                </a:lnTo>
                <a:lnTo>
                  <a:pt x="45870" y="48420"/>
                </a:lnTo>
                <a:lnTo>
                  <a:pt x="45940" y="48290"/>
                </a:lnTo>
                <a:lnTo>
                  <a:pt x="45950" y="48250"/>
                </a:lnTo>
                <a:lnTo>
                  <a:pt x="45970" y="48180"/>
                </a:lnTo>
                <a:lnTo>
                  <a:pt x="45970" y="48150"/>
                </a:lnTo>
                <a:lnTo>
                  <a:pt x="45990" y="48130"/>
                </a:lnTo>
                <a:lnTo>
                  <a:pt x="46020" y="48130"/>
                </a:lnTo>
                <a:lnTo>
                  <a:pt x="46040" y="48120"/>
                </a:lnTo>
                <a:lnTo>
                  <a:pt x="46080" y="48080"/>
                </a:lnTo>
                <a:lnTo>
                  <a:pt x="46090" y="48060"/>
                </a:lnTo>
                <a:lnTo>
                  <a:pt x="46090" y="48040"/>
                </a:lnTo>
                <a:lnTo>
                  <a:pt x="46080" y="48020"/>
                </a:lnTo>
                <a:lnTo>
                  <a:pt x="46070" y="47990"/>
                </a:lnTo>
                <a:lnTo>
                  <a:pt x="46060" y="47970"/>
                </a:lnTo>
                <a:lnTo>
                  <a:pt x="46060" y="47950"/>
                </a:lnTo>
                <a:lnTo>
                  <a:pt x="46050" y="47840"/>
                </a:lnTo>
                <a:lnTo>
                  <a:pt x="46050" y="47820"/>
                </a:lnTo>
                <a:lnTo>
                  <a:pt x="46050" y="47810"/>
                </a:lnTo>
                <a:lnTo>
                  <a:pt x="46030" y="47780"/>
                </a:lnTo>
                <a:lnTo>
                  <a:pt x="46010" y="47750"/>
                </a:lnTo>
                <a:lnTo>
                  <a:pt x="45980" y="47720"/>
                </a:lnTo>
                <a:lnTo>
                  <a:pt x="45970" y="47550"/>
                </a:lnTo>
                <a:lnTo>
                  <a:pt x="45940" y="47460"/>
                </a:lnTo>
                <a:lnTo>
                  <a:pt x="45930" y="47440"/>
                </a:lnTo>
                <a:lnTo>
                  <a:pt x="45890" y="47420"/>
                </a:lnTo>
                <a:lnTo>
                  <a:pt x="45860" y="47390"/>
                </a:lnTo>
                <a:lnTo>
                  <a:pt x="45850" y="47370"/>
                </a:lnTo>
                <a:lnTo>
                  <a:pt x="45860" y="47350"/>
                </a:lnTo>
                <a:lnTo>
                  <a:pt x="45920" y="47260"/>
                </a:lnTo>
                <a:lnTo>
                  <a:pt x="45930" y="47250"/>
                </a:lnTo>
                <a:lnTo>
                  <a:pt x="45950" y="47210"/>
                </a:lnTo>
                <a:lnTo>
                  <a:pt x="45960" y="47170"/>
                </a:lnTo>
                <a:lnTo>
                  <a:pt x="45960" y="47150"/>
                </a:lnTo>
                <a:lnTo>
                  <a:pt x="45930" y="47020"/>
                </a:lnTo>
                <a:lnTo>
                  <a:pt x="46020" y="46950"/>
                </a:lnTo>
                <a:lnTo>
                  <a:pt x="46030" y="46930"/>
                </a:lnTo>
                <a:lnTo>
                  <a:pt x="46040" y="46910"/>
                </a:lnTo>
                <a:lnTo>
                  <a:pt x="46040" y="46860"/>
                </a:lnTo>
                <a:lnTo>
                  <a:pt x="46050" y="46800"/>
                </a:lnTo>
                <a:lnTo>
                  <a:pt x="46130" y="46700"/>
                </a:lnTo>
                <a:lnTo>
                  <a:pt x="46150" y="46670"/>
                </a:lnTo>
                <a:lnTo>
                  <a:pt x="46160" y="46620"/>
                </a:lnTo>
                <a:lnTo>
                  <a:pt x="46150" y="46590"/>
                </a:lnTo>
                <a:lnTo>
                  <a:pt x="46140" y="46580"/>
                </a:lnTo>
                <a:lnTo>
                  <a:pt x="46080" y="46550"/>
                </a:lnTo>
                <a:lnTo>
                  <a:pt x="46060" y="46530"/>
                </a:lnTo>
                <a:lnTo>
                  <a:pt x="46040" y="46510"/>
                </a:lnTo>
                <a:lnTo>
                  <a:pt x="46030" y="46490"/>
                </a:lnTo>
                <a:lnTo>
                  <a:pt x="46020" y="46470"/>
                </a:lnTo>
                <a:lnTo>
                  <a:pt x="46000" y="46320"/>
                </a:lnTo>
                <a:lnTo>
                  <a:pt x="45990" y="46300"/>
                </a:lnTo>
                <a:lnTo>
                  <a:pt x="45980" y="46290"/>
                </a:lnTo>
                <a:lnTo>
                  <a:pt x="45960" y="46260"/>
                </a:lnTo>
                <a:lnTo>
                  <a:pt x="45940" y="46210"/>
                </a:lnTo>
                <a:lnTo>
                  <a:pt x="45930" y="46200"/>
                </a:lnTo>
                <a:lnTo>
                  <a:pt x="45920" y="46180"/>
                </a:lnTo>
                <a:lnTo>
                  <a:pt x="45910" y="46150"/>
                </a:lnTo>
                <a:lnTo>
                  <a:pt x="45890" y="46040"/>
                </a:lnTo>
                <a:lnTo>
                  <a:pt x="45880" y="46030"/>
                </a:lnTo>
                <a:lnTo>
                  <a:pt x="45860" y="45990"/>
                </a:lnTo>
                <a:lnTo>
                  <a:pt x="45840" y="45960"/>
                </a:lnTo>
                <a:lnTo>
                  <a:pt x="45830" y="45950"/>
                </a:lnTo>
                <a:lnTo>
                  <a:pt x="45800" y="45900"/>
                </a:lnTo>
                <a:lnTo>
                  <a:pt x="45740" y="45690"/>
                </a:lnTo>
                <a:lnTo>
                  <a:pt x="45720" y="45620"/>
                </a:lnTo>
                <a:lnTo>
                  <a:pt x="45730" y="45600"/>
                </a:lnTo>
                <a:lnTo>
                  <a:pt x="45750" y="45580"/>
                </a:lnTo>
                <a:lnTo>
                  <a:pt x="45770" y="45550"/>
                </a:lnTo>
                <a:lnTo>
                  <a:pt x="45810" y="45490"/>
                </a:lnTo>
                <a:lnTo>
                  <a:pt x="45820" y="45450"/>
                </a:lnTo>
                <a:lnTo>
                  <a:pt x="45820" y="45430"/>
                </a:lnTo>
                <a:lnTo>
                  <a:pt x="45780" y="45310"/>
                </a:lnTo>
                <a:lnTo>
                  <a:pt x="45750" y="45260"/>
                </a:lnTo>
                <a:lnTo>
                  <a:pt x="45730" y="45180"/>
                </a:lnTo>
                <a:lnTo>
                  <a:pt x="45690" y="44980"/>
                </a:lnTo>
                <a:lnTo>
                  <a:pt x="45640" y="44830"/>
                </a:lnTo>
                <a:lnTo>
                  <a:pt x="45260" y="44120"/>
                </a:lnTo>
                <a:lnTo>
                  <a:pt x="45230" y="43910"/>
                </a:lnTo>
                <a:lnTo>
                  <a:pt x="45210" y="43740"/>
                </a:lnTo>
                <a:lnTo>
                  <a:pt x="45200" y="43690"/>
                </a:lnTo>
                <a:lnTo>
                  <a:pt x="45150" y="43630"/>
                </a:lnTo>
                <a:lnTo>
                  <a:pt x="45140" y="43610"/>
                </a:lnTo>
                <a:lnTo>
                  <a:pt x="45120" y="43600"/>
                </a:lnTo>
                <a:lnTo>
                  <a:pt x="45050" y="43570"/>
                </a:lnTo>
                <a:lnTo>
                  <a:pt x="44860" y="43540"/>
                </a:lnTo>
                <a:lnTo>
                  <a:pt x="44690" y="43530"/>
                </a:lnTo>
                <a:lnTo>
                  <a:pt x="44650" y="43540"/>
                </a:lnTo>
                <a:lnTo>
                  <a:pt x="44580" y="43550"/>
                </a:lnTo>
                <a:lnTo>
                  <a:pt x="44530" y="43580"/>
                </a:lnTo>
                <a:lnTo>
                  <a:pt x="44430" y="43680"/>
                </a:lnTo>
                <a:lnTo>
                  <a:pt x="44380" y="43730"/>
                </a:lnTo>
                <a:lnTo>
                  <a:pt x="44200" y="43790"/>
                </a:lnTo>
                <a:lnTo>
                  <a:pt x="43990" y="43850"/>
                </a:lnTo>
                <a:lnTo>
                  <a:pt x="43880" y="43900"/>
                </a:lnTo>
                <a:lnTo>
                  <a:pt x="43700" y="44060"/>
                </a:lnTo>
                <a:lnTo>
                  <a:pt x="43660" y="44080"/>
                </a:lnTo>
                <a:lnTo>
                  <a:pt x="43590" y="44100"/>
                </a:lnTo>
                <a:lnTo>
                  <a:pt x="43470" y="44090"/>
                </a:lnTo>
                <a:lnTo>
                  <a:pt x="43410" y="44090"/>
                </a:lnTo>
                <a:lnTo>
                  <a:pt x="43280" y="44130"/>
                </a:lnTo>
                <a:lnTo>
                  <a:pt x="43220" y="44160"/>
                </a:lnTo>
                <a:lnTo>
                  <a:pt x="43050" y="44310"/>
                </a:lnTo>
                <a:lnTo>
                  <a:pt x="43010" y="44360"/>
                </a:lnTo>
                <a:lnTo>
                  <a:pt x="42960" y="44570"/>
                </a:lnTo>
                <a:lnTo>
                  <a:pt x="42930" y="44640"/>
                </a:lnTo>
                <a:lnTo>
                  <a:pt x="42900" y="44660"/>
                </a:lnTo>
                <a:lnTo>
                  <a:pt x="42870" y="44670"/>
                </a:lnTo>
                <a:lnTo>
                  <a:pt x="42830" y="44650"/>
                </a:lnTo>
                <a:lnTo>
                  <a:pt x="42800" y="44610"/>
                </a:lnTo>
                <a:lnTo>
                  <a:pt x="42680" y="44390"/>
                </a:lnTo>
                <a:lnTo>
                  <a:pt x="42660" y="44290"/>
                </a:lnTo>
                <a:lnTo>
                  <a:pt x="42660" y="44170"/>
                </a:lnTo>
                <a:lnTo>
                  <a:pt x="42680" y="44100"/>
                </a:lnTo>
                <a:lnTo>
                  <a:pt x="42700" y="44020"/>
                </a:lnTo>
                <a:lnTo>
                  <a:pt x="42700" y="43970"/>
                </a:lnTo>
                <a:lnTo>
                  <a:pt x="42650" y="43670"/>
                </a:lnTo>
                <a:lnTo>
                  <a:pt x="42640" y="43610"/>
                </a:lnTo>
                <a:lnTo>
                  <a:pt x="42660" y="43560"/>
                </a:lnTo>
                <a:lnTo>
                  <a:pt x="42700" y="43470"/>
                </a:lnTo>
                <a:lnTo>
                  <a:pt x="42720" y="43440"/>
                </a:lnTo>
                <a:lnTo>
                  <a:pt x="42740" y="43400"/>
                </a:lnTo>
                <a:lnTo>
                  <a:pt x="42750" y="43320"/>
                </a:lnTo>
                <a:lnTo>
                  <a:pt x="42760" y="43270"/>
                </a:lnTo>
                <a:lnTo>
                  <a:pt x="42750" y="43240"/>
                </a:lnTo>
                <a:lnTo>
                  <a:pt x="42740" y="43220"/>
                </a:lnTo>
                <a:lnTo>
                  <a:pt x="42710" y="43170"/>
                </a:lnTo>
                <a:lnTo>
                  <a:pt x="42600" y="43070"/>
                </a:lnTo>
                <a:lnTo>
                  <a:pt x="42380" y="42970"/>
                </a:lnTo>
                <a:lnTo>
                  <a:pt x="42370" y="42970"/>
                </a:lnTo>
                <a:lnTo>
                  <a:pt x="42140" y="42980"/>
                </a:lnTo>
                <a:lnTo>
                  <a:pt x="42040" y="42960"/>
                </a:lnTo>
                <a:lnTo>
                  <a:pt x="41930" y="42920"/>
                </a:lnTo>
                <a:lnTo>
                  <a:pt x="41750" y="42820"/>
                </a:lnTo>
                <a:lnTo>
                  <a:pt x="41630" y="42710"/>
                </a:lnTo>
                <a:lnTo>
                  <a:pt x="41640" y="42650"/>
                </a:lnTo>
                <a:lnTo>
                  <a:pt x="41530" y="42610"/>
                </a:lnTo>
                <a:lnTo>
                  <a:pt x="41550" y="42520"/>
                </a:lnTo>
                <a:lnTo>
                  <a:pt x="41540" y="42310"/>
                </a:lnTo>
                <a:lnTo>
                  <a:pt x="41460" y="41900"/>
                </a:lnTo>
                <a:lnTo>
                  <a:pt x="41460" y="41680"/>
                </a:lnTo>
                <a:lnTo>
                  <a:pt x="41470" y="41590"/>
                </a:lnTo>
                <a:lnTo>
                  <a:pt x="41500" y="41480"/>
                </a:lnTo>
                <a:lnTo>
                  <a:pt x="41550" y="41390"/>
                </a:lnTo>
                <a:lnTo>
                  <a:pt x="41610" y="41340"/>
                </a:lnTo>
                <a:lnTo>
                  <a:pt x="41660" y="41300"/>
                </a:lnTo>
                <a:lnTo>
                  <a:pt x="41680" y="41280"/>
                </a:lnTo>
                <a:lnTo>
                  <a:pt x="41710" y="41270"/>
                </a:lnTo>
                <a:lnTo>
                  <a:pt x="41730" y="41280"/>
                </a:lnTo>
                <a:lnTo>
                  <a:pt x="41750" y="41280"/>
                </a:lnTo>
                <a:lnTo>
                  <a:pt x="41960" y="41280"/>
                </a:lnTo>
                <a:lnTo>
                  <a:pt x="42260" y="41190"/>
                </a:lnTo>
                <a:lnTo>
                  <a:pt x="42310" y="41160"/>
                </a:lnTo>
                <a:lnTo>
                  <a:pt x="42320" y="41040"/>
                </a:lnTo>
                <a:lnTo>
                  <a:pt x="42380" y="40940"/>
                </a:lnTo>
                <a:lnTo>
                  <a:pt x="42470" y="40860"/>
                </a:lnTo>
                <a:lnTo>
                  <a:pt x="42590" y="40850"/>
                </a:lnTo>
                <a:lnTo>
                  <a:pt x="42630" y="40860"/>
                </a:lnTo>
                <a:lnTo>
                  <a:pt x="42690" y="40900"/>
                </a:lnTo>
                <a:lnTo>
                  <a:pt x="42720" y="40910"/>
                </a:lnTo>
                <a:lnTo>
                  <a:pt x="42910" y="40880"/>
                </a:lnTo>
                <a:lnTo>
                  <a:pt x="43020" y="40850"/>
                </a:lnTo>
                <a:lnTo>
                  <a:pt x="43090" y="40770"/>
                </a:lnTo>
                <a:lnTo>
                  <a:pt x="43240" y="40580"/>
                </a:lnTo>
                <a:lnTo>
                  <a:pt x="43540" y="40330"/>
                </a:lnTo>
                <a:lnTo>
                  <a:pt x="43600" y="40240"/>
                </a:lnTo>
                <a:lnTo>
                  <a:pt x="43610" y="40230"/>
                </a:lnTo>
                <a:lnTo>
                  <a:pt x="43630" y="40210"/>
                </a:lnTo>
                <a:lnTo>
                  <a:pt x="43650" y="40190"/>
                </a:lnTo>
                <a:lnTo>
                  <a:pt x="43680" y="40180"/>
                </a:lnTo>
                <a:lnTo>
                  <a:pt x="43720" y="40170"/>
                </a:lnTo>
                <a:lnTo>
                  <a:pt x="43760" y="40180"/>
                </a:lnTo>
                <a:lnTo>
                  <a:pt x="43800" y="40180"/>
                </a:lnTo>
                <a:lnTo>
                  <a:pt x="43840" y="40110"/>
                </a:lnTo>
                <a:lnTo>
                  <a:pt x="43880" y="40120"/>
                </a:lnTo>
                <a:lnTo>
                  <a:pt x="43850" y="39760"/>
                </a:lnTo>
                <a:lnTo>
                  <a:pt x="43860" y="39720"/>
                </a:lnTo>
                <a:lnTo>
                  <a:pt x="43910" y="39470"/>
                </a:lnTo>
                <a:lnTo>
                  <a:pt x="43930" y="3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