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Magway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Magw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630" y="55170"/>
                </a:moveTo>
                <a:lnTo>
                  <a:pt x="41560" y="55100"/>
                </a:lnTo>
                <a:lnTo>
                  <a:pt x="41500" y="55020"/>
                </a:lnTo>
                <a:lnTo>
                  <a:pt x="41290" y="54650"/>
                </a:lnTo>
                <a:lnTo>
                  <a:pt x="41290" y="54610"/>
                </a:lnTo>
                <a:lnTo>
                  <a:pt x="41290" y="54560"/>
                </a:lnTo>
                <a:lnTo>
                  <a:pt x="41320" y="54450"/>
                </a:lnTo>
                <a:lnTo>
                  <a:pt x="41340" y="54390"/>
                </a:lnTo>
                <a:lnTo>
                  <a:pt x="41350" y="54320"/>
                </a:lnTo>
                <a:lnTo>
                  <a:pt x="41340" y="54230"/>
                </a:lnTo>
                <a:lnTo>
                  <a:pt x="41220" y="53980"/>
                </a:lnTo>
                <a:lnTo>
                  <a:pt x="41200" y="53890"/>
                </a:lnTo>
                <a:lnTo>
                  <a:pt x="41260" y="53800"/>
                </a:lnTo>
                <a:lnTo>
                  <a:pt x="41400" y="53660"/>
                </a:lnTo>
                <a:lnTo>
                  <a:pt x="41420" y="53600"/>
                </a:lnTo>
                <a:lnTo>
                  <a:pt x="41420" y="53540"/>
                </a:lnTo>
                <a:lnTo>
                  <a:pt x="41330" y="53390"/>
                </a:lnTo>
                <a:lnTo>
                  <a:pt x="41140" y="53210"/>
                </a:lnTo>
                <a:lnTo>
                  <a:pt x="41120" y="53180"/>
                </a:lnTo>
                <a:lnTo>
                  <a:pt x="41100" y="53160"/>
                </a:lnTo>
                <a:lnTo>
                  <a:pt x="41100" y="53120"/>
                </a:lnTo>
                <a:lnTo>
                  <a:pt x="41110" y="53090"/>
                </a:lnTo>
                <a:lnTo>
                  <a:pt x="41170" y="53060"/>
                </a:lnTo>
                <a:lnTo>
                  <a:pt x="41310" y="53040"/>
                </a:lnTo>
                <a:lnTo>
                  <a:pt x="41390" y="53020"/>
                </a:lnTo>
                <a:lnTo>
                  <a:pt x="41450" y="52980"/>
                </a:lnTo>
                <a:lnTo>
                  <a:pt x="41480" y="52930"/>
                </a:lnTo>
                <a:lnTo>
                  <a:pt x="41480" y="52870"/>
                </a:lnTo>
                <a:lnTo>
                  <a:pt x="41440" y="52770"/>
                </a:lnTo>
                <a:lnTo>
                  <a:pt x="41410" y="52710"/>
                </a:lnTo>
                <a:lnTo>
                  <a:pt x="41220" y="52450"/>
                </a:lnTo>
                <a:lnTo>
                  <a:pt x="41160" y="52450"/>
                </a:lnTo>
                <a:lnTo>
                  <a:pt x="41090" y="52350"/>
                </a:lnTo>
                <a:lnTo>
                  <a:pt x="40920" y="51960"/>
                </a:lnTo>
                <a:lnTo>
                  <a:pt x="40710" y="51720"/>
                </a:lnTo>
                <a:lnTo>
                  <a:pt x="40560" y="51640"/>
                </a:lnTo>
                <a:lnTo>
                  <a:pt x="40480" y="51620"/>
                </a:lnTo>
                <a:lnTo>
                  <a:pt x="40420" y="51600"/>
                </a:lnTo>
                <a:lnTo>
                  <a:pt x="40360" y="51530"/>
                </a:lnTo>
                <a:lnTo>
                  <a:pt x="40320" y="51410"/>
                </a:lnTo>
                <a:lnTo>
                  <a:pt x="40250" y="51130"/>
                </a:lnTo>
                <a:lnTo>
                  <a:pt x="40250" y="51020"/>
                </a:lnTo>
                <a:lnTo>
                  <a:pt x="40290" y="50960"/>
                </a:lnTo>
                <a:lnTo>
                  <a:pt x="40330" y="50960"/>
                </a:lnTo>
                <a:lnTo>
                  <a:pt x="40360" y="50940"/>
                </a:lnTo>
                <a:lnTo>
                  <a:pt x="40370" y="50900"/>
                </a:lnTo>
                <a:lnTo>
                  <a:pt x="40350" y="50810"/>
                </a:lnTo>
                <a:lnTo>
                  <a:pt x="40240" y="50610"/>
                </a:lnTo>
                <a:lnTo>
                  <a:pt x="39820" y="50000"/>
                </a:lnTo>
                <a:lnTo>
                  <a:pt x="39770" y="49900"/>
                </a:lnTo>
                <a:lnTo>
                  <a:pt x="39680" y="49380"/>
                </a:lnTo>
                <a:lnTo>
                  <a:pt x="39500" y="48550"/>
                </a:lnTo>
                <a:lnTo>
                  <a:pt x="39310" y="48130"/>
                </a:lnTo>
                <a:lnTo>
                  <a:pt x="39290" y="48060"/>
                </a:lnTo>
                <a:lnTo>
                  <a:pt x="39290" y="47990"/>
                </a:lnTo>
                <a:lnTo>
                  <a:pt x="39320" y="47860"/>
                </a:lnTo>
                <a:lnTo>
                  <a:pt x="39360" y="47710"/>
                </a:lnTo>
                <a:lnTo>
                  <a:pt x="39380" y="47640"/>
                </a:lnTo>
                <a:lnTo>
                  <a:pt x="39370" y="47570"/>
                </a:lnTo>
                <a:lnTo>
                  <a:pt x="39340" y="47490"/>
                </a:lnTo>
                <a:lnTo>
                  <a:pt x="39260" y="47390"/>
                </a:lnTo>
                <a:lnTo>
                  <a:pt x="39120" y="47250"/>
                </a:lnTo>
                <a:lnTo>
                  <a:pt x="39110" y="47240"/>
                </a:lnTo>
                <a:lnTo>
                  <a:pt x="39020" y="47170"/>
                </a:lnTo>
                <a:lnTo>
                  <a:pt x="38990" y="47090"/>
                </a:lnTo>
                <a:lnTo>
                  <a:pt x="38970" y="47010"/>
                </a:lnTo>
                <a:lnTo>
                  <a:pt x="38980" y="46710"/>
                </a:lnTo>
                <a:lnTo>
                  <a:pt x="38760" y="46440"/>
                </a:lnTo>
                <a:lnTo>
                  <a:pt x="38700" y="46320"/>
                </a:lnTo>
                <a:lnTo>
                  <a:pt x="38590" y="45990"/>
                </a:lnTo>
                <a:lnTo>
                  <a:pt x="38530" y="45850"/>
                </a:lnTo>
                <a:lnTo>
                  <a:pt x="37940" y="44860"/>
                </a:lnTo>
                <a:lnTo>
                  <a:pt x="37920" y="44820"/>
                </a:lnTo>
                <a:lnTo>
                  <a:pt x="37870" y="44730"/>
                </a:lnTo>
                <a:lnTo>
                  <a:pt x="37820" y="44660"/>
                </a:lnTo>
                <a:lnTo>
                  <a:pt x="37740" y="44600"/>
                </a:lnTo>
                <a:lnTo>
                  <a:pt x="37670" y="44570"/>
                </a:lnTo>
                <a:lnTo>
                  <a:pt x="37480" y="44540"/>
                </a:lnTo>
                <a:lnTo>
                  <a:pt x="37420" y="44510"/>
                </a:lnTo>
                <a:lnTo>
                  <a:pt x="37380" y="44430"/>
                </a:lnTo>
                <a:lnTo>
                  <a:pt x="37380" y="43840"/>
                </a:lnTo>
                <a:lnTo>
                  <a:pt x="37710" y="44060"/>
                </a:lnTo>
                <a:lnTo>
                  <a:pt x="37790" y="44080"/>
                </a:lnTo>
                <a:lnTo>
                  <a:pt x="37920" y="44080"/>
                </a:lnTo>
                <a:lnTo>
                  <a:pt x="38310" y="43980"/>
                </a:lnTo>
                <a:lnTo>
                  <a:pt x="38410" y="43930"/>
                </a:lnTo>
                <a:lnTo>
                  <a:pt x="38440" y="43880"/>
                </a:lnTo>
                <a:lnTo>
                  <a:pt x="38440" y="43840"/>
                </a:lnTo>
                <a:lnTo>
                  <a:pt x="38430" y="43820"/>
                </a:lnTo>
                <a:lnTo>
                  <a:pt x="38420" y="43790"/>
                </a:lnTo>
                <a:lnTo>
                  <a:pt x="38290" y="43620"/>
                </a:lnTo>
                <a:lnTo>
                  <a:pt x="38250" y="43550"/>
                </a:lnTo>
                <a:lnTo>
                  <a:pt x="38230" y="43480"/>
                </a:lnTo>
                <a:lnTo>
                  <a:pt x="38190" y="43270"/>
                </a:lnTo>
                <a:lnTo>
                  <a:pt x="38150" y="43150"/>
                </a:lnTo>
                <a:lnTo>
                  <a:pt x="38000" y="42840"/>
                </a:lnTo>
                <a:lnTo>
                  <a:pt x="37990" y="42790"/>
                </a:lnTo>
                <a:lnTo>
                  <a:pt x="38030" y="42590"/>
                </a:lnTo>
                <a:lnTo>
                  <a:pt x="38310" y="42070"/>
                </a:lnTo>
                <a:lnTo>
                  <a:pt x="38350" y="41960"/>
                </a:lnTo>
                <a:lnTo>
                  <a:pt x="38360" y="41840"/>
                </a:lnTo>
                <a:lnTo>
                  <a:pt x="38340" y="41520"/>
                </a:lnTo>
                <a:lnTo>
                  <a:pt x="38330" y="41430"/>
                </a:lnTo>
                <a:lnTo>
                  <a:pt x="38300" y="41370"/>
                </a:lnTo>
                <a:lnTo>
                  <a:pt x="38240" y="41310"/>
                </a:lnTo>
                <a:lnTo>
                  <a:pt x="38050" y="41200"/>
                </a:lnTo>
                <a:lnTo>
                  <a:pt x="37940" y="41090"/>
                </a:lnTo>
                <a:lnTo>
                  <a:pt x="38080" y="40820"/>
                </a:lnTo>
                <a:lnTo>
                  <a:pt x="38160" y="40250"/>
                </a:lnTo>
                <a:lnTo>
                  <a:pt x="38390" y="39750"/>
                </a:lnTo>
                <a:lnTo>
                  <a:pt x="38410" y="39670"/>
                </a:lnTo>
                <a:lnTo>
                  <a:pt x="38410" y="39580"/>
                </a:lnTo>
                <a:lnTo>
                  <a:pt x="38390" y="39520"/>
                </a:lnTo>
                <a:lnTo>
                  <a:pt x="38300" y="39380"/>
                </a:lnTo>
                <a:lnTo>
                  <a:pt x="38090" y="39020"/>
                </a:lnTo>
                <a:lnTo>
                  <a:pt x="37910" y="38690"/>
                </a:lnTo>
                <a:lnTo>
                  <a:pt x="37850" y="38520"/>
                </a:lnTo>
                <a:lnTo>
                  <a:pt x="37830" y="38330"/>
                </a:lnTo>
                <a:lnTo>
                  <a:pt x="37850" y="38020"/>
                </a:lnTo>
                <a:lnTo>
                  <a:pt x="37890" y="37870"/>
                </a:lnTo>
                <a:lnTo>
                  <a:pt x="37920" y="37830"/>
                </a:lnTo>
                <a:lnTo>
                  <a:pt x="37970" y="37800"/>
                </a:lnTo>
                <a:lnTo>
                  <a:pt x="38040" y="37760"/>
                </a:lnTo>
                <a:lnTo>
                  <a:pt x="38060" y="37720"/>
                </a:lnTo>
                <a:lnTo>
                  <a:pt x="38060" y="37690"/>
                </a:lnTo>
                <a:lnTo>
                  <a:pt x="38050" y="37670"/>
                </a:lnTo>
                <a:lnTo>
                  <a:pt x="38010" y="37580"/>
                </a:lnTo>
                <a:lnTo>
                  <a:pt x="37910" y="37250"/>
                </a:lnTo>
                <a:lnTo>
                  <a:pt x="37930" y="37140"/>
                </a:lnTo>
                <a:lnTo>
                  <a:pt x="38030" y="36920"/>
                </a:lnTo>
                <a:lnTo>
                  <a:pt x="38040" y="36800"/>
                </a:lnTo>
                <a:lnTo>
                  <a:pt x="38040" y="36700"/>
                </a:lnTo>
                <a:lnTo>
                  <a:pt x="37910" y="36040"/>
                </a:lnTo>
                <a:lnTo>
                  <a:pt x="37910" y="35950"/>
                </a:lnTo>
                <a:lnTo>
                  <a:pt x="37930" y="35890"/>
                </a:lnTo>
                <a:lnTo>
                  <a:pt x="38030" y="35720"/>
                </a:lnTo>
                <a:lnTo>
                  <a:pt x="38050" y="35650"/>
                </a:lnTo>
                <a:lnTo>
                  <a:pt x="38030" y="35610"/>
                </a:lnTo>
                <a:lnTo>
                  <a:pt x="37990" y="35590"/>
                </a:lnTo>
                <a:lnTo>
                  <a:pt x="37930" y="35580"/>
                </a:lnTo>
                <a:lnTo>
                  <a:pt x="37920" y="35540"/>
                </a:lnTo>
                <a:lnTo>
                  <a:pt x="37970" y="35430"/>
                </a:lnTo>
                <a:lnTo>
                  <a:pt x="37980" y="35360"/>
                </a:lnTo>
                <a:lnTo>
                  <a:pt x="37920" y="34850"/>
                </a:lnTo>
                <a:lnTo>
                  <a:pt x="37940" y="34670"/>
                </a:lnTo>
                <a:lnTo>
                  <a:pt x="37930" y="34580"/>
                </a:lnTo>
                <a:lnTo>
                  <a:pt x="37890" y="34420"/>
                </a:lnTo>
                <a:lnTo>
                  <a:pt x="37850" y="34150"/>
                </a:lnTo>
                <a:lnTo>
                  <a:pt x="37980" y="34130"/>
                </a:lnTo>
                <a:lnTo>
                  <a:pt x="38040" y="34130"/>
                </a:lnTo>
                <a:lnTo>
                  <a:pt x="38110" y="34120"/>
                </a:lnTo>
                <a:lnTo>
                  <a:pt x="38170" y="34090"/>
                </a:lnTo>
                <a:lnTo>
                  <a:pt x="38200" y="34070"/>
                </a:lnTo>
                <a:lnTo>
                  <a:pt x="38220" y="34040"/>
                </a:lnTo>
                <a:lnTo>
                  <a:pt x="38260" y="33980"/>
                </a:lnTo>
                <a:lnTo>
                  <a:pt x="38290" y="33980"/>
                </a:lnTo>
                <a:lnTo>
                  <a:pt x="38330" y="34000"/>
                </a:lnTo>
                <a:lnTo>
                  <a:pt x="38360" y="34070"/>
                </a:lnTo>
                <a:lnTo>
                  <a:pt x="38370" y="34110"/>
                </a:lnTo>
                <a:lnTo>
                  <a:pt x="38370" y="34150"/>
                </a:lnTo>
                <a:lnTo>
                  <a:pt x="38360" y="34170"/>
                </a:lnTo>
                <a:lnTo>
                  <a:pt x="38360" y="34190"/>
                </a:lnTo>
                <a:lnTo>
                  <a:pt x="38410" y="34230"/>
                </a:lnTo>
                <a:lnTo>
                  <a:pt x="38420" y="34240"/>
                </a:lnTo>
                <a:lnTo>
                  <a:pt x="38430" y="34250"/>
                </a:lnTo>
                <a:lnTo>
                  <a:pt x="38440" y="34300"/>
                </a:lnTo>
                <a:lnTo>
                  <a:pt x="38440" y="34310"/>
                </a:lnTo>
                <a:lnTo>
                  <a:pt x="38490" y="34390"/>
                </a:lnTo>
                <a:lnTo>
                  <a:pt x="38530" y="34440"/>
                </a:lnTo>
                <a:lnTo>
                  <a:pt x="38610" y="34510"/>
                </a:lnTo>
                <a:lnTo>
                  <a:pt x="38800" y="34750"/>
                </a:lnTo>
                <a:lnTo>
                  <a:pt x="39010" y="35140"/>
                </a:lnTo>
                <a:lnTo>
                  <a:pt x="39140" y="35410"/>
                </a:lnTo>
                <a:lnTo>
                  <a:pt x="39150" y="35480"/>
                </a:lnTo>
                <a:lnTo>
                  <a:pt x="39160" y="35570"/>
                </a:lnTo>
                <a:lnTo>
                  <a:pt x="39140" y="35640"/>
                </a:lnTo>
                <a:lnTo>
                  <a:pt x="38970" y="36010"/>
                </a:lnTo>
                <a:lnTo>
                  <a:pt x="38940" y="36090"/>
                </a:lnTo>
                <a:lnTo>
                  <a:pt x="38930" y="36130"/>
                </a:lnTo>
                <a:lnTo>
                  <a:pt x="38920" y="36200"/>
                </a:lnTo>
                <a:lnTo>
                  <a:pt x="38980" y="36770"/>
                </a:lnTo>
                <a:lnTo>
                  <a:pt x="39010" y="36860"/>
                </a:lnTo>
                <a:lnTo>
                  <a:pt x="39050" y="36920"/>
                </a:lnTo>
                <a:lnTo>
                  <a:pt x="39090" y="36970"/>
                </a:lnTo>
                <a:lnTo>
                  <a:pt x="39130" y="36980"/>
                </a:lnTo>
                <a:lnTo>
                  <a:pt x="39180" y="36980"/>
                </a:lnTo>
                <a:lnTo>
                  <a:pt x="39320" y="36940"/>
                </a:lnTo>
                <a:lnTo>
                  <a:pt x="39410" y="36940"/>
                </a:lnTo>
                <a:lnTo>
                  <a:pt x="39480" y="37100"/>
                </a:lnTo>
                <a:lnTo>
                  <a:pt x="39520" y="37130"/>
                </a:lnTo>
                <a:lnTo>
                  <a:pt x="39580" y="37160"/>
                </a:lnTo>
                <a:lnTo>
                  <a:pt x="39630" y="37180"/>
                </a:lnTo>
                <a:lnTo>
                  <a:pt x="39660" y="37210"/>
                </a:lnTo>
                <a:lnTo>
                  <a:pt x="39690" y="37300"/>
                </a:lnTo>
                <a:lnTo>
                  <a:pt x="39710" y="37400"/>
                </a:lnTo>
                <a:lnTo>
                  <a:pt x="39710" y="37540"/>
                </a:lnTo>
                <a:lnTo>
                  <a:pt x="39620" y="38350"/>
                </a:lnTo>
                <a:lnTo>
                  <a:pt x="39640" y="38410"/>
                </a:lnTo>
                <a:lnTo>
                  <a:pt x="39680" y="38450"/>
                </a:lnTo>
                <a:lnTo>
                  <a:pt x="39760" y="38520"/>
                </a:lnTo>
                <a:lnTo>
                  <a:pt x="39880" y="38590"/>
                </a:lnTo>
                <a:lnTo>
                  <a:pt x="39970" y="38620"/>
                </a:lnTo>
                <a:lnTo>
                  <a:pt x="40050" y="38630"/>
                </a:lnTo>
                <a:lnTo>
                  <a:pt x="40090" y="38620"/>
                </a:lnTo>
                <a:lnTo>
                  <a:pt x="40120" y="38600"/>
                </a:lnTo>
                <a:lnTo>
                  <a:pt x="40230" y="38500"/>
                </a:lnTo>
                <a:lnTo>
                  <a:pt x="40320" y="38460"/>
                </a:lnTo>
                <a:lnTo>
                  <a:pt x="40560" y="38370"/>
                </a:lnTo>
                <a:lnTo>
                  <a:pt x="40640" y="38370"/>
                </a:lnTo>
                <a:lnTo>
                  <a:pt x="40770" y="38390"/>
                </a:lnTo>
                <a:lnTo>
                  <a:pt x="40860" y="38410"/>
                </a:lnTo>
                <a:lnTo>
                  <a:pt x="40930" y="38430"/>
                </a:lnTo>
                <a:lnTo>
                  <a:pt x="41000" y="38420"/>
                </a:lnTo>
                <a:lnTo>
                  <a:pt x="41180" y="38390"/>
                </a:lnTo>
                <a:lnTo>
                  <a:pt x="41370" y="38370"/>
                </a:lnTo>
                <a:lnTo>
                  <a:pt x="41460" y="38340"/>
                </a:lnTo>
                <a:lnTo>
                  <a:pt x="41660" y="38330"/>
                </a:lnTo>
                <a:lnTo>
                  <a:pt x="42010" y="38400"/>
                </a:lnTo>
                <a:lnTo>
                  <a:pt x="42610" y="38420"/>
                </a:lnTo>
                <a:lnTo>
                  <a:pt x="42730" y="38340"/>
                </a:lnTo>
                <a:lnTo>
                  <a:pt x="42880" y="38310"/>
                </a:lnTo>
                <a:lnTo>
                  <a:pt x="42950" y="38320"/>
                </a:lnTo>
                <a:lnTo>
                  <a:pt x="43060" y="38360"/>
                </a:lnTo>
                <a:lnTo>
                  <a:pt x="43100" y="38420"/>
                </a:lnTo>
                <a:lnTo>
                  <a:pt x="43230" y="38570"/>
                </a:lnTo>
                <a:lnTo>
                  <a:pt x="43310" y="38740"/>
                </a:lnTo>
                <a:lnTo>
                  <a:pt x="43360" y="38800"/>
                </a:lnTo>
                <a:lnTo>
                  <a:pt x="43440" y="38860"/>
                </a:lnTo>
                <a:lnTo>
                  <a:pt x="43480" y="38900"/>
                </a:lnTo>
                <a:lnTo>
                  <a:pt x="43490" y="38970"/>
                </a:lnTo>
                <a:lnTo>
                  <a:pt x="43490" y="39080"/>
                </a:lnTo>
                <a:lnTo>
                  <a:pt x="43500" y="39150"/>
                </a:lnTo>
                <a:lnTo>
                  <a:pt x="43570" y="39190"/>
                </a:lnTo>
                <a:lnTo>
                  <a:pt x="43660" y="39300"/>
                </a:lnTo>
                <a:lnTo>
                  <a:pt x="43740" y="39350"/>
                </a:lnTo>
                <a:lnTo>
                  <a:pt x="43930" y="39410"/>
                </a:lnTo>
                <a:lnTo>
                  <a:pt x="43910" y="39470"/>
                </a:lnTo>
                <a:lnTo>
                  <a:pt x="43860" y="39720"/>
                </a:lnTo>
                <a:lnTo>
                  <a:pt x="43850" y="39760"/>
                </a:lnTo>
                <a:lnTo>
                  <a:pt x="43880" y="40120"/>
                </a:lnTo>
                <a:lnTo>
                  <a:pt x="43840" y="40110"/>
                </a:lnTo>
                <a:lnTo>
                  <a:pt x="43800" y="40180"/>
                </a:lnTo>
                <a:lnTo>
                  <a:pt x="43760" y="40180"/>
                </a:lnTo>
                <a:lnTo>
                  <a:pt x="43720" y="40170"/>
                </a:lnTo>
                <a:lnTo>
                  <a:pt x="43680" y="40180"/>
                </a:lnTo>
                <a:lnTo>
                  <a:pt x="43650" y="40190"/>
                </a:lnTo>
                <a:lnTo>
                  <a:pt x="43630" y="40210"/>
                </a:lnTo>
                <a:lnTo>
                  <a:pt x="43610" y="40230"/>
                </a:lnTo>
                <a:lnTo>
                  <a:pt x="43600" y="40240"/>
                </a:lnTo>
                <a:lnTo>
                  <a:pt x="43540" y="40330"/>
                </a:lnTo>
                <a:lnTo>
                  <a:pt x="43240" y="40580"/>
                </a:lnTo>
                <a:lnTo>
                  <a:pt x="43090" y="40770"/>
                </a:lnTo>
                <a:lnTo>
                  <a:pt x="43020" y="40850"/>
                </a:lnTo>
                <a:lnTo>
                  <a:pt x="42910" y="40880"/>
                </a:lnTo>
                <a:lnTo>
                  <a:pt x="42720" y="40910"/>
                </a:lnTo>
                <a:lnTo>
                  <a:pt x="42690" y="40900"/>
                </a:lnTo>
                <a:lnTo>
                  <a:pt x="42630" y="40860"/>
                </a:lnTo>
                <a:lnTo>
                  <a:pt x="42590" y="40850"/>
                </a:lnTo>
                <a:lnTo>
                  <a:pt x="42470" y="40860"/>
                </a:lnTo>
                <a:lnTo>
                  <a:pt x="42380" y="40940"/>
                </a:lnTo>
                <a:lnTo>
                  <a:pt x="42320" y="41040"/>
                </a:lnTo>
                <a:lnTo>
                  <a:pt x="42310" y="41160"/>
                </a:lnTo>
                <a:lnTo>
                  <a:pt x="42260" y="41190"/>
                </a:lnTo>
                <a:lnTo>
                  <a:pt x="41960" y="41280"/>
                </a:lnTo>
                <a:lnTo>
                  <a:pt x="41750" y="41280"/>
                </a:lnTo>
                <a:lnTo>
                  <a:pt x="41730" y="41280"/>
                </a:lnTo>
                <a:lnTo>
                  <a:pt x="41710" y="41270"/>
                </a:lnTo>
                <a:lnTo>
                  <a:pt x="41680" y="41280"/>
                </a:lnTo>
                <a:lnTo>
                  <a:pt x="41660" y="41300"/>
                </a:lnTo>
                <a:lnTo>
                  <a:pt x="41610" y="41340"/>
                </a:lnTo>
                <a:lnTo>
                  <a:pt x="41550" y="41390"/>
                </a:lnTo>
                <a:lnTo>
                  <a:pt x="41500" y="41480"/>
                </a:lnTo>
                <a:lnTo>
                  <a:pt x="41470" y="41590"/>
                </a:lnTo>
                <a:lnTo>
                  <a:pt x="41460" y="41680"/>
                </a:lnTo>
                <a:lnTo>
                  <a:pt x="41460" y="41900"/>
                </a:lnTo>
                <a:lnTo>
                  <a:pt x="41540" y="42310"/>
                </a:lnTo>
                <a:lnTo>
                  <a:pt x="41550" y="42520"/>
                </a:lnTo>
                <a:lnTo>
                  <a:pt x="41530" y="42610"/>
                </a:lnTo>
                <a:lnTo>
                  <a:pt x="41640" y="42650"/>
                </a:lnTo>
                <a:lnTo>
                  <a:pt x="41630" y="42710"/>
                </a:lnTo>
                <a:lnTo>
                  <a:pt x="41750" y="42820"/>
                </a:lnTo>
                <a:lnTo>
                  <a:pt x="41930" y="42920"/>
                </a:lnTo>
                <a:lnTo>
                  <a:pt x="42040" y="42960"/>
                </a:lnTo>
                <a:lnTo>
                  <a:pt x="42140" y="42980"/>
                </a:lnTo>
                <a:lnTo>
                  <a:pt x="42370" y="42970"/>
                </a:lnTo>
                <a:lnTo>
                  <a:pt x="42380" y="42970"/>
                </a:lnTo>
                <a:lnTo>
                  <a:pt x="42600" y="43070"/>
                </a:lnTo>
                <a:lnTo>
                  <a:pt x="42710" y="43170"/>
                </a:lnTo>
                <a:lnTo>
                  <a:pt x="42740" y="43220"/>
                </a:lnTo>
                <a:lnTo>
                  <a:pt x="42750" y="43240"/>
                </a:lnTo>
                <a:lnTo>
                  <a:pt x="42760" y="43270"/>
                </a:lnTo>
                <a:lnTo>
                  <a:pt x="42750" y="43320"/>
                </a:lnTo>
                <a:lnTo>
                  <a:pt x="42740" y="43400"/>
                </a:lnTo>
                <a:lnTo>
                  <a:pt x="42720" y="43440"/>
                </a:lnTo>
                <a:lnTo>
                  <a:pt x="42700" y="43470"/>
                </a:lnTo>
                <a:lnTo>
                  <a:pt x="42660" y="43560"/>
                </a:lnTo>
                <a:lnTo>
                  <a:pt x="42640" y="43610"/>
                </a:lnTo>
                <a:lnTo>
                  <a:pt x="42650" y="43670"/>
                </a:lnTo>
                <a:lnTo>
                  <a:pt x="42700" y="43970"/>
                </a:lnTo>
                <a:lnTo>
                  <a:pt x="42700" y="44020"/>
                </a:lnTo>
                <a:lnTo>
                  <a:pt x="42680" y="44100"/>
                </a:lnTo>
                <a:lnTo>
                  <a:pt x="42660" y="44170"/>
                </a:lnTo>
                <a:lnTo>
                  <a:pt x="42660" y="44290"/>
                </a:lnTo>
                <a:lnTo>
                  <a:pt x="42680" y="44390"/>
                </a:lnTo>
                <a:lnTo>
                  <a:pt x="42800" y="44610"/>
                </a:lnTo>
                <a:lnTo>
                  <a:pt x="42830" y="44650"/>
                </a:lnTo>
                <a:lnTo>
                  <a:pt x="42870" y="44670"/>
                </a:lnTo>
                <a:lnTo>
                  <a:pt x="42900" y="44660"/>
                </a:lnTo>
                <a:lnTo>
                  <a:pt x="42930" y="44640"/>
                </a:lnTo>
                <a:lnTo>
                  <a:pt x="42960" y="44570"/>
                </a:lnTo>
                <a:lnTo>
                  <a:pt x="43010" y="44360"/>
                </a:lnTo>
                <a:lnTo>
                  <a:pt x="43050" y="44310"/>
                </a:lnTo>
                <a:lnTo>
                  <a:pt x="43220" y="44160"/>
                </a:lnTo>
                <a:lnTo>
                  <a:pt x="43280" y="44130"/>
                </a:lnTo>
                <a:lnTo>
                  <a:pt x="43410" y="44090"/>
                </a:lnTo>
                <a:lnTo>
                  <a:pt x="43470" y="44090"/>
                </a:lnTo>
                <a:lnTo>
                  <a:pt x="43590" y="44100"/>
                </a:lnTo>
                <a:lnTo>
                  <a:pt x="43660" y="44080"/>
                </a:lnTo>
                <a:lnTo>
                  <a:pt x="43700" y="44060"/>
                </a:lnTo>
                <a:lnTo>
                  <a:pt x="43880" y="43900"/>
                </a:lnTo>
                <a:lnTo>
                  <a:pt x="43990" y="43850"/>
                </a:lnTo>
                <a:lnTo>
                  <a:pt x="44200" y="43790"/>
                </a:lnTo>
                <a:lnTo>
                  <a:pt x="44380" y="43730"/>
                </a:lnTo>
                <a:lnTo>
                  <a:pt x="44430" y="43680"/>
                </a:lnTo>
                <a:lnTo>
                  <a:pt x="44530" y="43580"/>
                </a:lnTo>
                <a:lnTo>
                  <a:pt x="44580" y="43550"/>
                </a:lnTo>
                <a:lnTo>
                  <a:pt x="44650" y="43540"/>
                </a:lnTo>
                <a:lnTo>
                  <a:pt x="44690" y="43530"/>
                </a:lnTo>
                <a:lnTo>
                  <a:pt x="44860" y="43540"/>
                </a:lnTo>
                <a:lnTo>
                  <a:pt x="45050" y="43570"/>
                </a:lnTo>
                <a:lnTo>
                  <a:pt x="45120" y="43600"/>
                </a:lnTo>
                <a:lnTo>
                  <a:pt x="45140" y="43610"/>
                </a:lnTo>
                <a:lnTo>
                  <a:pt x="45150" y="43630"/>
                </a:lnTo>
                <a:lnTo>
                  <a:pt x="45200" y="43690"/>
                </a:lnTo>
                <a:lnTo>
                  <a:pt x="45210" y="43740"/>
                </a:lnTo>
                <a:lnTo>
                  <a:pt x="45230" y="43910"/>
                </a:lnTo>
                <a:lnTo>
                  <a:pt x="45260" y="44120"/>
                </a:lnTo>
                <a:lnTo>
                  <a:pt x="45640" y="44830"/>
                </a:lnTo>
                <a:lnTo>
                  <a:pt x="45690" y="44980"/>
                </a:lnTo>
                <a:lnTo>
                  <a:pt x="45730" y="45180"/>
                </a:lnTo>
                <a:lnTo>
                  <a:pt x="45750" y="45260"/>
                </a:lnTo>
                <a:lnTo>
                  <a:pt x="45780" y="45310"/>
                </a:lnTo>
                <a:lnTo>
                  <a:pt x="45820" y="45430"/>
                </a:lnTo>
                <a:lnTo>
                  <a:pt x="45820" y="45450"/>
                </a:lnTo>
                <a:lnTo>
                  <a:pt x="45810" y="45490"/>
                </a:lnTo>
                <a:lnTo>
                  <a:pt x="45770" y="45550"/>
                </a:lnTo>
                <a:lnTo>
                  <a:pt x="45750" y="45580"/>
                </a:lnTo>
                <a:lnTo>
                  <a:pt x="45730" y="45600"/>
                </a:lnTo>
                <a:lnTo>
                  <a:pt x="45720" y="45620"/>
                </a:lnTo>
                <a:lnTo>
                  <a:pt x="45740" y="45690"/>
                </a:lnTo>
                <a:lnTo>
                  <a:pt x="45800" y="45900"/>
                </a:lnTo>
                <a:lnTo>
                  <a:pt x="45830" y="45950"/>
                </a:lnTo>
                <a:lnTo>
                  <a:pt x="45840" y="45960"/>
                </a:lnTo>
                <a:lnTo>
                  <a:pt x="45860" y="45990"/>
                </a:lnTo>
                <a:lnTo>
                  <a:pt x="45880" y="46030"/>
                </a:lnTo>
                <a:lnTo>
                  <a:pt x="45890" y="46040"/>
                </a:lnTo>
                <a:lnTo>
                  <a:pt x="45910" y="46150"/>
                </a:lnTo>
                <a:lnTo>
                  <a:pt x="45920" y="46180"/>
                </a:lnTo>
                <a:lnTo>
                  <a:pt x="45930" y="46200"/>
                </a:lnTo>
                <a:lnTo>
                  <a:pt x="45940" y="46210"/>
                </a:lnTo>
                <a:lnTo>
                  <a:pt x="45960" y="46260"/>
                </a:lnTo>
                <a:lnTo>
                  <a:pt x="45980" y="46290"/>
                </a:lnTo>
                <a:lnTo>
                  <a:pt x="45990" y="46300"/>
                </a:lnTo>
                <a:lnTo>
                  <a:pt x="46000" y="46320"/>
                </a:lnTo>
                <a:lnTo>
                  <a:pt x="46020" y="46470"/>
                </a:lnTo>
                <a:lnTo>
                  <a:pt x="46030" y="46490"/>
                </a:lnTo>
                <a:lnTo>
                  <a:pt x="46040" y="46510"/>
                </a:lnTo>
                <a:lnTo>
                  <a:pt x="46060" y="46530"/>
                </a:lnTo>
                <a:lnTo>
                  <a:pt x="46080" y="46550"/>
                </a:lnTo>
                <a:lnTo>
                  <a:pt x="46140" y="46580"/>
                </a:lnTo>
                <a:lnTo>
                  <a:pt x="46150" y="46590"/>
                </a:lnTo>
                <a:lnTo>
                  <a:pt x="46160" y="46620"/>
                </a:lnTo>
                <a:lnTo>
                  <a:pt x="46150" y="46670"/>
                </a:lnTo>
                <a:lnTo>
                  <a:pt x="46130" y="46700"/>
                </a:lnTo>
                <a:lnTo>
                  <a:pt x="46050" y="46800"/>
                </a:lnTo>
                <a:lnTo>
                  <a:pt x="46040" y="46860"/>
                </a:lnTo>
                <a:lnTo>
                  <a:pt x="46040" y="46910"/>
                </a:lnTo>
                <a:lnTo>
                  <a:pt x="46030" y="46930"/>
                </a:lnTo>
                <a:lnTo>
                  <a:pt x="46020" y="46950"/>
                </a:lnTo>
                <a:lnTo>
                  <a:pt x="45930" y="47020"/>
                </a:lnTo>
                <a:lnTo>
                  <a:pt x="45960" y="47150"/>
                </a:lnTo>
                <a:lnTo>
                  <a:pt x="45960" y="47170"/>
                </a:lnTo>
                <a:lnTo>
                  <a:pt x="45950" y="47210"/>
                </a:lnTo>
                <a:lnTo>
                  <a:pt x="45930" y="47250"/>
                </a:lnTo>
                <a:lnTo>
                  <a:pt x="45920" y="47260"/>
                </a:lnTo>
                <a:lnTo>
                  <a:pt x="45860" y="47350"/>
                </a:lnTo>
                <a:lnTo>
                  <a:pt x="45850" y="47370"/>
                </a:lnTo>
                <a:lnTo>
                  <a:pt x="45860" y="47390"/>
                </a:lnTo>
                <a:lnTo>
                  <a:pt x="45890" y="47420"/>
                </a:lnTo>
                <a:lnTo>
                  <a:pt x="45930" y="47440"/>
                </a:lnTo>
                <a:lnTo>
                  <a:pt x="45940" y="47460"/>
                </a:lnTo>
                <a:lnTo>
                  <a:pt x="45970" y="47550"/>
                </a:lnTo>
                <a:lnTo>
                  <a:pt x="45980" y="47720"/>
                </a:lnTo>
                <a:lnTo>
                  <a:pt x="46010" y="47750"/>
                </a:lnTo>
                <a:lnTo>
                  <a:pt x="46030" y="47780"/>
                </a:lnTo>
                <a:lnTo>
                  <a:pt x="46050" y="47810"/>
                </a:lnTo>
                <a:lnTo>
                  <a:pt x="46050" y="47820"/>
                </a:lnTo>
                <a:lnTo>
                  <a:pt x="46050" y="47840"/>
                </a:lnTo>
                <a:lnTo>
                  <a:pt x="46060" y="47950"/>
                </a:lnTo>
                <a:lnTo>
                  <a:pt x="46060" y="47970"/>
                </a:lnTo>
                <a:lnTo>
                  <a:pt x="46070" y="47990"/>
                </a:lnTo>
                <a:lnTo>
                  <a:pt x="46080" y="48020"/>
                </a:lnTo>
                <a:lnTo>
                  <a:pt x="46090" y="48040"/>
                </a:lnTo>
                <a:lnTo>
                  <a:pt x="46090" y="48060"/>
                </a:lnTo>
                <a:lnTo>
                  <a:pt x="46080" y="48080"/>
                </a:lnTo>
                <a:lnTo>
                  <a:pt x="46040" y="48120"/>
                </a:lnTo>
                <a:lnTo>
                  <a:pt x="46020" y="48130"/>
                </a:lnTo>
                <a:lnTo>
                  <a:pt x="45990" y="48130"/>
                </a:lnTo>
                <a:lnTo>
                  <a:pt x="45970" y="48150"/>
                </a:lnTo>
                <a:lnTo>
                  <a:pt x="45970" y="48180"/>
                </a:lnTo>
                <a:lnTo>
                  <a:pt x="45950" y="48250"/>
                </a:lnTo>
                <a:lnTo>
                  <a:pt x="45940" y="48290"/>
                </a:lnTo>
                <a:lnTo>
                  <a:pt x="45870" y="48420"/>
                </a:lnTo>
                <a:lnTo>
                  <a:pt x="45860" y="48450"/>
                </a:lnTo>
                <a:lnTo>
                  <a:pt x="45870" y="48490"/>
                </a:lnTo>
                <a:lnTo>
                  <a:pt x="45880" y="48510"/>
                </a:lnTo>
                <a:lnTo>
                  <a:pt x="45890" y="48520"/>
                </a:lnTo>
                <a:lnTo>
                  <a:pt x="45900" y="48540"/>
                </a:lnTo>
                <a:lnTo>
                  <a:pt x="45910" y="48550"/>
                </a:lnTo>
                <a:lnTo>
                  <a:pt x="45910" y="48570"/>
                </a:lnTo>
                <a:lnTo>
                  <a:pt x="45910" y="48600"/>
                </a:lnTo>
                <a:lnTo>
                  <a:pt x="45900" y="48650"/>
                </a:lnTo>
                <a:lnTo>
                  <a:pt x="45870" y="48740"/>
                </a:lnTo>
                <a:lnTo>
                  <a:pt x="45840" y="48780"/>
                </a:lnTo>
                <a:lnTo>
                  <a:pt x="45800" y="48810"/>
                </a:lnTo>
                <a:lnTo>
                  <a:pt x="45780" y="48840"/>
                </a:lnTo>
                <a:lnTo>
                  <a:pt x="45730" y="48950"/>
                </a:lnTo>
                <a:lnTo>
                  <a:pt x="45680" y="49140"/>
                </a:lnTo>
                <a:lnTo>
                  <a:pt x="45710" y="49490"/>
                </a:lnTo>
                <a:lnTo>
                  <a:pt x="45740" y="49640"/>
                </a:lnTo>
                <a:lnTo>
                  <a:pt x="45760" y="49680"/>
                </a:lnTo>
                <a:lnTo>
                  <a:pt x="45800" y="49720"/>
                </a:lnTo>
                <a:lnTo>
                  <a:pt x="45910" y="49810"/>
                </a:lnTo>
                <a:lnTo>
                  <a:pt x="46020" y="49850"/>
                </a:lnTo>
                <a:lnTo>
                  <a:pt x="46020" y="49900"/>
                </a:lnTo>
                <a:lnTo>
                  <a:pt x="46060" y="49990"/>
                </a:lnTo>
                <a:lnTo>
                  <a:pt x="46100" y="50140"/>
                </a:lnTo>
                <a:lnTo>
                  <a:pt x="46100" y="50220"/>
                </a:lnTo>
                <a:lnTo>
                  <a:pt x="46110" y="50260"/>
                </a:lnTo>
                <a:lnTo>
                  <a:pt x="46120" y="50290"/>
                </a:lnTo>
                <a:lnTo>
                  <a:pt x="46230" y="50440"/>
                </a:lnTo>
                <a:lnTo>
                  <a:pt x="46260" y="50490"/>
                </a:lnTo>
                <a:lnTo>
                  <a:pt x="46270" y="50540"/>
                </a:lnTo>
                <a:lnTo>
                  <a:pt x="46280" y="50620"/>
                </a:lnTo>
                <a:lnTo>
                  <a:pt x="46280" y="50750"/>
                </a:lnTo>
                <a:lnTo>
                  <a:pt x="46260" y="50930"/>
                </a:lnTo>
                <a:lnTo>
                  <a:pt x="46250" y="50950"/>
                </a:lnTo>
                <a:lnTo>
                  <a:pt x="46240" y="50960"/>
                </a:lnTo>
                <a:lnTo>
                  <a:pt x="46180" y="51010"/>
                </a:lnTo>
                <a:lnTo>
                  <a:pt x="46160" y="51040"/>
                </a:lnTo>
                <a:lnTo>
                  <a:pt x="46150" y="51050"/>
                </a:lnTo>
                <a:lnTo>
                  <a:pt x="46140" y="51080"/>
                </a:lnTo>
                <a:lnTo>
                  <a:pt x="46140" y="51110"/>
                </a:lnTo>
                <a:lnTo>
                  <a:pt x="46140" y="51220"/>
                </a:lnTo>
                <a:lnTo>
                  <a:pt x="46140" y="51240"/>
                </a:lnTo>
                <a:lnTo>
                  <a:pt x="46130" y="51260"/>
                </a:lnTo>
                <a:lnTo>
                  <a:pt x="46120" y="51270"/>
                </a:lnTo>
                <a:lnTo>
                  <a:pt x="46120" y="51280"/>
                </a:lnTo>
                <a:lnTo>
                  <a:pt x="46090" y="51300"/>
                </a:lnTo>
                <a:lnTo>
                  <a:pt x="45970" y="51220"/>
                </a:lnTo>
                <a:lnTo>
                  <a:pt x="45930" y="51210"/>
                </a:lnTo>
                <a:lnTo>
                  <a:pt x="45860" y="51210"/>
                </a:lnTo>
                <a:lnTo>
                  <a:pt x="45730" y="51210"/>
                </a:lnTo>
                <a:lnTo>
                  <a:pt x="45130" y="51290"/>
                </a:lnTo>
                <a:lnTo>
                  <a:pt x="44850" y="51290"/>
                </a:lnTo>
                <a:lnTo>
                  <a:pt x="44760" y="51300"/>
                </a:lnTo>
                <a:lnTo>
                  <a:pt x="44480" y="51380"/>
                </a:lnTo>
                <a:lnTo>
                  <a:pt x="44340" y="51450"/>
                </a:lnTo>
                <a:lnTo>
                  <a:pt x="44100" y="51750"/>
                </a:lnTo>
                <a:lnTo>
                  <a:pt x="43770" y="51820"/>
                </a:lnTo>
                <a:lnTo>
                  <a:pt x="43690" y="51920"/>
                </a:lnTo>
                <a:lnTo>
                  <a:pt x="43690" y="52110"/>
                </a:lnTo>
                <a:lnTo>
                  <a:pt x="43680" y="52150"/>
                </a:lnTo>
                <a:lnTo>
                  <a:pt x="43670" y="52190"/>
                </a:lnTo>
                <a:lnTo>
                  <a:pt x="43640" y="52250"/>
                </a:lnTo>
                <a:lnTo>
                  <a:pt x="43580" y="52310"/>
                </a:lnTo>
                <a:lnTo>
                  <a:pt x="43340" y="52460"/>
                </a:lnTo>
                <a:lnTo>
                  <a:pt x="43230" y="52560"/>
                </a:lnTo>
                <a:lnTo>
                  <a:pt x="43210" y="52600"/>
                </a:lnTo>
                <a:lnTo>
                  <a:pt x="43210" y="52620"/>
                </a:lnTo>
                <a:lnTo>
                  <a:pt x="43210" y="52690"/>
                </a:lnTo>
                <a:lnTo>
                  <a:pt x="43250" y="52730"/>
                </a:lnTo>
                <a:lnTo>
                  <a:pt x="43300" y="52810"/>
                </a:lnTo>
                <a:lnTo>
                  <a:pt x="43340" y="53020"/>
                </a:lnTo>
                <a:lnTo>
                  <a:pt x="43300" y="53200"/>
                </a:lnTo>
                <a:lnTo>
                  <a:pt x="43220" y="53350"/>
                </a:lnTo>
                <a:lnTo>
                  <a:pt x="43110" y="53450"/>
                </a:lnTo>
                <a:lnTo>
                  <a:pt x="43070" y="53480"/>
                </a:lnTo>
                <a:lnTo>
                  <a:pt x="42930" y="53540"/>
                </a:lnTo>
                <a:lnTo>
                  <a:pt x="42910" y="53540"/>
                </a:lnTo>
                <a:lnTo>
                  <a:pt x="42850" y="53530"/>
                </a:lnTo>
                <a:lnTo>
                  <a:pt x="42830" y="53540"/>
                </a:lnTo>
                <a:lnTo>
                  <a:pt x="42820" y="53560"/>
                </a:lnTo>
                <a:lnTo>
                  <a:pt x="42800" y="53630"/>
                </a:lnTo>
                <a:lnTo>
                  <a:pt x="42730" y="53690"/>
                </a:lnTo>
                <a:lnTo>
                  <a:pt x="42720" y="53790"/>
                </a:lnTo>
                <a:lnTo>
                  <a:pt x="42710" y="54000"/>
                </a:lnTo>
                <a:lnTo>
                  <a:pt x="42670" y="54110"/>
                </a:lnTo>
                <a:lnTo>
                  <a:pt x="42660" y="54190"/>
                </a:lnTo>
                <a:lnTo>
                  <a:pt x="42680" y="54280"/>
                </a:lnTo>
                <a:lnTo>
                  <a:pt x="42760" y="54380"/>
                </a:lnTo>
                <a:lnTo>
                  <a:pt x="43070" y="54630"/>
                </a:lnTo>
                <a:lnTo>
                  <a:pt x="43040" y="54630"/>
                </a:lnTo>
                <a:lnTo>
                  <a:pt x="42960" y="54640"/>
                </a:lnTo>
                <a:lnTo>
                  <a:pt x="42870" y="54690"/>
                </a:lnTo>
                <a:lnTo>
                  <a:pt x="42830" y="54760"/>
                </a:lnTo>
                <a:lnTo>
                  <a:pt x="42830" y="54870"/>
                </a:lnTo>
                <a:lnTo>
                  <a:pt x="42790" y="54990"/>
                </a:lnTo>
                <a:lnTo>
                  <a:pt x="42760" y="55080"/>
                </a:lnTo>
                <a:lnTo>
                  <a:pt x="42670" y="55160"/>
                </a:lnTo>
                <a:lnTo>
                  <a:pt x="42540" y="55160"/>
                </a:lnTo>
                <a:lnTo>
                  <a:pt x="42420" y="55100"/>
                </a:lnTo>
                <a:lnTo>
                  <a:pt x="42330" y="55000"/>
                </a:lnTo>
                <a:lnTo>
                  <a:pt x="42210" y="54910"/>
                </a:lnTo>
                <a:lnTo>
                  <a:pt x="42080" y="54880"/>
                </a:lnTo>
                <a:lnTo>
                  <a:pt x="41960" y="54910"/>
                </a:lnTo>
                <a:lnTo>
                  <a:pt x="41840" y="54990"/>
                </a:lnTo>
                <a:lnTo>
                  <a:pt x="41700" y="55110"/>
                </a:lnTo>
                <a:lnTo>
                  <a:pt x="41630" y="55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