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Kayin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Myanmar • State Map | Fully Editable Vector Shape</a:t>
            </a:r>
          </a:p>
        </p:txBody>
      </p:sp>
      <p:sp>
        <p:nvSpPr>
          <p:cNvPr id="101" name="Kayi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990" y="49690"/>
                </a:moveTo>
                <a:lnTo>
                  <a:pt x="50090" y="49830"/>
                </a:lnTo>
                <a:lnTo>
                  <a:pt x="50120" y="49910"/>
                </a:lnTo>
                <a:lnTo>
                  <a:pt x="50130" y="49930"/>
                </a:lnTo>
                <a:lnTo>
                  <a:pt x="50150" y="49940"/>
                </a:lnTo>
                <a:lnTo>
                  <a:pt x="50160" y="49940"/>
                </a:lnTo>
                <a:lnTo>
                  <a:pt x="50220" y="49950"/>
                </a:lnTo>
                <a:lnTo>
                  <a:pt x="50260" y="49970"/>
                </a:lnTo>
                <a:lnTo>
                  <a:pt x="50320" y="50000"/>
                </a:lnTo>
                <a:lnTo>
                  <a:pt x="50520" y="50140"/>
                </a:lnTo>
                <a:lnTo>
                  <a:pt x="50640" y="50210"/>
                </a:lnTo>
                <a:lnTo>
                  <a:pt x="50670" y="50240"/>
                </a:lnTo>
                <a:lnTo>
                  <a:pt x="50690" y="50260"/>
                </a:lnTo>
                <a:lnTo>
                  <a:pt x="50700" y="50290"/>
                </a:lnTo>
                <a:lnTo>
                  <a:pt x="50710" y="50310"/>
                </a:lnTo>
                <a:lnTo>
                  <a:pt x="50770" y="50420"/>
                </a:lnTo>
                <a:lnTo>
                  <a:pt x="50780" y="50430"/>
                </a:lnTo>
                <a:lnTo>
                  <a:pt x="50780" y="50450"/>
                </a:lnTo>
                <a:lnTo>
                  <a:pt x="50790" y="50460"/>
                </a:lnTo>
                <a:lnTo>
                  <a:pt x="50790" y="50480"/>
                </a:lnTo>
                <a:lnTo>
                  <a:pt x="50780" y="50500"/>
                </a:lnTo>
                <a:lnTo>
                  <a:pt x="50760" y="50520"/>
                </a:lnTo>
                <a:lnTo>
                  <a:pt x="50760" y="50540"/>
                </a:lnTo>
                <a:lnTo>
                  <a:pt x="50750" y="50620"/>
                </a:lnTo>
                <a:lnTo>
                  <a:pt x="50750" y="50680"/>
                </a:lnTo>
                <a:lnTo>
                  <a:pt x="50750" y="50690"/>
                </a:lnTo>
                <a:lnTo>
                  <a:pt x="50740" y="50830"/>
                </a:lnTo>
                <a:lnTo>
                  <a:pt x="50750" y="50880"/>
                </a:lnTo>
                <a:lnTo>
                  <a:pt x="50790" y="50980"/>
                </a:lnTo>
                <a:lnTo>
                  <a:pt x="50800" y="51000"/>
                </a:lnTo>
                <a:lnTo>
                  <a:pt x="50840" y="51100"/>
                </a:lnTo>
                <a:lnTo>
                  <a:pt x="50850" y="51200"/>
                </a:lnTo>
                <a:lnTo>
                  <a:pt x="50860" y="51250"/>
                </a:lnTo>
                <a:lnTo>
                  <a:pt x="50880" y="51270"/>
                </a:lnTo>
                <a:lnTo>
                  <a:pt x="50920" y="51290"/>
                </a:lnTo>
                <a:lnTo>
                  <a:pt x="50940" y="51300"/>
                </a:lnTo>
                <a:lnTo>
                  <a:pt x="50970" y="51330"/>
                </a:lnTo>
                <a:lnTo>
                  <a:pt x="50990" y="51340"/>
                </a:lnTo>
                <a:lnTo>
                  <a:pt x="51000" y="51340"/>
                </a:lnTo>
                <a:lnTo>
                  <a:pt x="51020" y="51340"/>
                </a:lnTo>
                <a:lnTo>
                  <a:pt x="51060" y="51360"/>
                </a:lnTo>
                <a:lnTo>
                  <a:pt x="51100" y="51400"/>
                </a:lnTo>
                <a:lnTo>
                  <a:pt x="51170" y="51510"/>
                </a:lnTo>
                <a:lnTo>
                  <a:pt x="51200" y="51570"/>
                </a:lnTo>
                <a:lnTo>
                  <a:pt x="51220" y="51630"/>
                </a:lnTo>
                <a:lnTo>
                  <a:pt x="51230" y="51660"/>
                </a:lnTo>
                <a:lnTo>
                  <a:pt x="51250" y="51690"/>
                </a:lnTo>
                <a:lnTo>
                  <a:pt x="51280" y="51720"/>
                </a:lnTo>
                <a:lnTo>
                  <a:pt x="51290" y="51750"/>
                </a:lnTo>
                <a:lnTo>
                  <a:pt x="51290" y="51770"/>
                </a:lnTo>
                <a:lnTo>
                  <a:pt x="51280" y="51820"/>
                </a:lnTo>
                <a:lnTo>
                  <a:pt x="51300" y="51940"/>
                </a:lnTo>
                <a:lnTo>
                  <a:pt x="51320" y="52030"/>
                </a:lnTo>
                <a:lnTo>
                  <a:pt x="51320" y="52060"/>
                </a:lnTo>
                <a:lnTo>
                  <a:pt x="51320" y="52150"/>
                </a:lnTo>
                <a:lnTo>
                  <a:pt x="51340" y="52200"/>
                </a:lnTo>
                <a:lnTo>
                  <a:pt x="51370" y="52300"/>
                </a:lnTo>
                <a:lnTo>
                  <a:pt x="51410" y="52370"/>
                </a:lnTo>
                <a:lnTo>
                  <a:pt x="51450" y="52410"/>
                </a:lnTo>
                <a:lnTo>
                  <a:pt x="51480" y="52440"/>
                </a:lnTo>
                <a:lnTo>
                  <a:pt x="51540" y="52510"/>
                </a:lnTo>
                <a:lnTo>
                  <a:pt x="51550" y="52540"/>
                </a:lnTo>
                <a:lnTo>
                  <a:pt x="51550" y="52560"/>
                </a:lnTo>
                <a:lnTo>
                  <a:pt x="51540" y="52590"/>
                </a:lnTo>
                <a:lnTo>
                  <a:pt x="51530" y="52650"/>
                </a:lnTo>
                <a:lnTo>
                  <a:pt x="51530" y="52670"/>
                </a:lnTo>
                <a:lnTo>
                  <a:pt x="51540" y="52690"/>
                </a:lnTo>
                <a:lnTo>
                  <a:pt x="51550" y="52700"/>
                </a:lnTo>
                <a:lnTo>
                  <a:pt x="51560" y="52700"/>
                </a:lnTo>
                <a:lnTo>
                  <a:pt x="51580" y="52710"/>
                </a:lnTo>
                <a:lnTo>
                  <a:pt x="51630" y="52750"/>
                </a:lnTo>
                <a:lnTo>
                  <a:pt x="51730" y="52920"/>
                </a:lnTo>
                <a:lnTo>
                  <a:pt x="51740" y="53010"/>
                </a:lnTo>
                <a:lnTo>
                  <a:pt x="52010" y="53530"/>
                </a:lnTo>
                <a:lnTo>
                  <a:pt x="52040" y="53580"/>
                </a:lnTo>
                <a:lnTo>
                  <a:pt x="52060" y="53580"/>
                </a:lnTo>
                <a:lnTo>
                  <a:pt x="52080" y="53580"/>
                </a:lnTo>
                <a:lnTo>
                  <a:pt x="52130" y="53570"/>
                </a:lnTo>
                <a:lnTo>
                  <a:pt x="52150" y="53570"/>
                </a:lnTo>
                <a:lnTo>
                  <a:pt x="52290" y="53600"/>
                </a:lnTo>
                <a:lnTo>
                  <a:pt x="52450" y="53620"/>
                </a:lnTo>
                <a:lnTo>
                  <a:pt x="52850" y="53610"/>
                </a:lnTo>
                <a:lnTo>
                  <a:pt x="52900" y="53620"/>
                </a:lnTo>
                <a:lnTo>
                  <a:pt x="52920" y="53630"/>
                </a:lnTo>
                <a:lnTo>
                  <a:pt x="52940" y="53650"/>
                </a:lnTo>
                <a:lnTo>
                  <a:pt x="52960" y="53690"/>
                </a:lnTo>
                <a:lnTo>
                  <a:pt x="52990" y="53760"/>
                </a:lnTo>
                <a:lnTo>
                  <a:pt x="53010" y="53800"/>
                </a:lnTo>
                <a:lnTo>
                  <a:pt x="53050" y="53850"/>
                </a:lnTo>
                <a:lnTo>
                  <a:pt x="53060" y="53880"/>
                </a:lnTo>
                <a:lnTo>
                  <a:pt x="53070" y="53890"/>
                </a:lnTo>
                <a:lnTo>
                  <a:pt x="53120" y="54090"/>
                </a:lnTo>
                <a:lnTo>
                  <a:pt x="53180" y="54250"/>
                </a:lnTo>
                <a:lnTo>
                  <a:pt x="53080" y="54240"/>
                </a:lnTo>
                <a:lnTo>
                  <a:pt x="53110" y="54300"/>
                </a:lnTo>
                <a:lnTo>
                  <a:pt x="53210" y="54390"/>
                </a:lnTo>
                <a:lnTo>
                  <a:pt x="53260" y="54480"/>
                </a:lnTo>
                <a:lnTo>
                  <a:pt x="53280" y="54550"/>
                </a:lnTo>
                <a:lnTo>
                  <a:pt x="53390" y="54770"/>
                </a:lnTo>
                <a:lnTo>
                  <a:pt x="53500" y="54950"/>
                </a:lnTo>
                <a:lnTo>
                  <a:pt x="53520" y="55060"/>
                </a:lnTo>
                <a:lnTo>
                  <a:pt x="53520" y="55170"/>
                </a:lnTo>
                <a:lnTo>
                  <a:pt x="53550" y="55290"/>
                </a:lnTo>
                <a:lnTo>
                  <a:pt x="53610" y="55390"/>
                </a:lnTo>
                <a:lnTo>
                  <a:pt x="53700" y="55490"/>
                </a:lnTo>
                <a:lnTo>
                  <a:pt x="53800" y="55560"/>
                </a:lnTo>
                <a:lnTo>
                  <a:pt x="53890" y="55620"/>
                </a:lnTo>
                <a:lnTo>
                  <a:pt x="53930" y="55580"/>
                </a:lnTo>
                <a:lnTo>
                  <a:pt x="53950" y="55540"/>
                </a:lnTo>
                <a:lnTo>
                  <a:pt x="54040" y="55310"/>
                </a:lnTo>
                <a:lnTo>
                  <a:pt x="54050" y="55300"/>
                </a:lnTo>
                <a:lnTo>
                  <a:pt x="54100" y="55290"/>
                </a:lnTo>
                <a:lnTo>
                  <a:pt x="54330" y="55380"/>
                </a:lnTo>
                <a:lnTo>
                  <a:pt x="54390" y="55420"/>
                </a:lnTo>
                <a:lnTo>
                  <a:pt x="54420" y="55490"/>
                </a:lnTo>
                <a:lnTo>
                  <a:pt x="54410" y="55580"/>
                </a:lnTo>
                <a:lnTo>
                  <a:pt x="54380" y="55650"/>
                </a:lnTo>
                <a:lnTo>
                  <a:pt x="54310" y="55680"/>
                </a:lnTo>
                <a:lnTo>
                  <a:pt x="54300" y="55730"/>
                </a:lnTo>
                <a:lnTo>
                  <a:pt x="54350" y="55830"/>
                </a:lnTo>
                <a:lnTo>
                  <a:pt x="54580" y="56160"/>
                </a:lnTo>
                <a:lnTo>
                  <a:pt x="54600" y="56190"/>
                </a:lnTo>
                <a:lnTo>
                  <a:pt x="54610" y="56220"/>
                </a:lnTo>
                <a:lnTo>
                  <a:pt x="54610" y="56260"/>
                </a:lnTo>
                <a:lnTo>
                  <a:pt x="54620" y="56310"/>
                </a:lnTo>
                <a:lnTo>
                  <a:pt x="54660" y="56400"/>
                </a:lnTo>
                <a:lnTo>
                  <a:pt x="54670" y="56450"/>
                </a:lnTo>
                <a:lnTo>
                  <a:pt x="54660" y="56480"/>
                </a:lnTo>
                <a:lnTo>
                  <a:pt x="54640" y="56530"/>
                </a:lnTo>
                <a:lnTo>
                  <a:pt x="54640" y="56550"/>
                </a:lnTo>
                <a:lnTo>
                  <a:pt x="54650" y="56590"/>
                </a:lnTo>
                <a:lnTo>
                  <a:pt x="54660" y="56600"/>
                </a:lnTo>
                <a:lnTo>
                  <a:pt x="54680" y="56590"/>
                </a:lnTo>
                <a:lnTo>
                  <a:pt x="54700" y="56600"/>
                </a:lnTo>
                <a:lnTo>
                  <a:pt x="54760" y="56630"/>
                </a:lnTo>
                <a:lnTo>
                  <a:pt x="54770" y="56650"/>
                </a:lnTo>
                <a:lnTo>
                  <a:pt x="54790" y="56710"/>
                </a:lnTo>
                <a:lnTo>
                  <a:pt x="54850" y="56870"/>
                </a:lnTo>
                <a:lnTo>
                  <a:pt x="54870" y="56900"/>
                </a:lnTo>
                <a:lnTo>
                  <a:pt x="54890" y="56920"/>
                </a:lnTo>
                <a:lnTo>
                  <a:pt x="54910" y="56980"/>
                </a:lnTo>
                <a:lnTo>
                  <a:pt x="54920" y="57040"/>
                </a:lnTo>
                <a:lnTo>
                  <a:pt x="54900" y="57060"/>
                </a:lnTo>
                <a:lnTo>
                  <a:pt x="54890" y="57070"/>
                </a:lnTo>
                <a:lnTo>
                  <a:pt x="54760" y="57160"/>
                </a:lnTo>
                <a:lnTo>
                  <a:pt x="54640" y="57390"/>
                </a:lnTo>
                <a:lnTo>
                  <a:pt x="54610" y="57460"/>
                </a:lnTo>
                <a:lnTo>
                  <a:pt x="54670" y="57690"/>
                </a:lnTo>
                <a:lnTo>
                  <a:pt x="54560" y="57700"/>
                </a:lnTo>
                <a:lnTo>
                  <a:pt x="54600" y="57770"/>
                </a:lnTo>
                <a:lnTo>
                  <a:pt x="54660" y="57810"/>
                </a:lnTo>
                <a:lnTo>
                  <a:pt x="54700" y="57870"/>
                </a:lnTo>
                <a:lnTo>
                  <a:pt x="54720" y="57930"/>
                </a:lnTo>
                <a:lnTo>
                  <a:pt x="54750" y="57990"/>
                </a:lnTo>
                <a:lnTo>
                  <a:pt x="54860" y="58080"/>
                </a:lnTo>
                <a:lnTo>
                  <a:pt x="54900" y="58130"/>
                </a:lnTo>
                <a:lnTo>
                  <a:pt x="54910" y="58180"/>
                </a:lnTo>
                <a:lnTo>
                  <a:pt x="54910" y="58240"/>
                </a:lnTo>
                <a:lnTo>
                  <a:pt x="54910" y="58300"/>
                </a:lnTo>
                <a:lnTo>
                  <a:pt x="54940" y="58360"/>
                </a:lnTo>
                <a:lnTo>
                  <a:pt x="54990" y="58420"/>
                </a:lnTo>
                <a:lnTo>
                  <a:pt x="55620" y="59020"/>
                </a:lnTo>
                <a:lnTo>
                  <a:pt x="55740" y="59130"/>
                </a:lnTo>
                <a:lnTo>
                  <a:pt x="55810" y="59170"/>
                </a:lnTo>
                <a:lnTo>
                  <a:pt x="55910" y="59220"/>
                </a:lnTo>
                <a:lnTo>
                  <a:pt x="55960" y="59250"/>
                </a:lnTo>
                <a:lnTo>
                  <a:pt x="56000" y="59300"/>
                </a:lnTo>
                <a:lnTo>
                  <a:pt x="56020" y="59370"/>
                </a:lnTo>
                <a:lnTo>
                  <a:pt x="56120" y="59530"/>
                </a:lnTo>
                <a:lnTo>
                  <a:pt x="56170" y="59670"/>
                </a:lnTo>
                <a:lnTo>
                  <a:pt x="56200" y="59730"/>
                </a:lnTo>
                <a:lnTo>
                  <a:pt x="56260" y="59800"/>
                </a:lnTo>
                <a:lnTo>
                  <a:pt x="56320" y="59830"/>
                </a:lnTo>
                <a:lnTo>
                  <a:pt x="56390" y="59850"/>
                </a:lnTo>
                <a:lnTo>
                  <a:pt x="56440" y="59890"/>
                </a:lnTo>
                <a:lnTo>
                  <a:pt x="56470" y="59950"/>
                </a:lnTo>
                <a:lnTo>
                  <a:pt x="56470" y="60010"/>
                </a:lnTo>
                <a:lnTo>
                  <a:pt x="56450" y="60110"/>
                </a:lnTo>
                <a:lnTo>
                  <a:pt x="56460" y="60180"/>
                </a:lnTo>
                <a:lnTo>
                  <a:pt x="56500" y="60220"/>
                </a:lnTo>
                <a:lnTo>
                  <a:pt x="56890" y="60600"/>
                </a:lnTo>
                <a:lnTo>
                  <a:pt x="56960" y="60640"/>
                </a:lnTo>
                <a:lnTo>
                  <a:pt x="57050" y="60710"/>
                </a:lnTo>
                <a:lnTo>
                  <a:pt x="57210" y="60940"/>
                </a:lnTo>
                <a:lnTo>
                  <a:pt x="57310" y="61010"/>
                </a:lnTo>
                <a:lnTo>
                  <a:pt x="57270" y="61060"/>
                </a:lnTo>
                <a:lnTo>
                  <a:pt x="57250" y="61110"/>
                </a:lnTo>
                <a:lnTo>
                  <a:pt x="57260" y="61150"/>
                </a:lnTo>
                <a:lnTo>
                  <a:pt x="57380" y="61150"/>
                </a:lnTo>
                <a:lnTo>
                  <a:pt x="57390" y="61190"/>
                </a:lnTo>
                <a:lnTo>
                  <a:pt x="57360" y="61230"/>
                </a:lnTo>
                <a:lnTo>
                  <a:pt x="57340" y="61250"/>
                </a:lnTo>
                <a:lnTo>
                  <a:pt x="57400" y="61360"/>
                </a:lnTo>
                <a:lnTo>
                  <a:pt x="57470" y="61420"/>
                </a:lnTo>
                <a:lnTo>
                  <a:pt x="57550" y="61440"/>
                </a:lnTo>
                <a:lnTo>
                  <a:pt x="57770" y="61450"/>
                </a:lnTo>
                <a:lnTo>
                  <a:pt x="57860" y="61470"/>
                </a:lnTo>
                <a:lnTo>
                  <a:pt x="57940" y="61530"/>
                </a:lnTo>
                <a:lnTo>
                  <a:pt x="58030" y="61610"/>
                </a:lnTo>
                <a:lnTo>
                  <a:pt x="58070" y="61680"/>
                </a:lnTo>
                <a:lnTo>
                  <a:pt x="58150" y="61840"/>
                </a:lnTo>
                <a:lnTo>
                  <a:pt x="58200" y="61900"/>
                </a:lnTo>
                <a:lnTo>
                  <a:pt x="58230" y="61960"/>
                </a:lnTo>
                <a:lnTo>
                  <a:pt x="58230" y="62040"/>
                </a:lnTo>
                <a:lnTo>
                  <a:pt x="58250" y="62110"/>
                </a:lnTo>
                <a:lnTo>
                  <a:pt x="58320" y="62150"/>
                </a:lnTo>
                <a:lnTo>
                  <a:pt x="58360" y="62180"/>
                </a:lnTo>
                <a:lnTo>
                  <a:pt x="58390" y="62240"/>
                </a:lnTo>
                <a:lnTo>
                  <a:pt x="58430" y="62380"/>
                </a:lnTo>
                <a:lnTo>
                  <a:pt x="58370" y="62330"/>
                </a:lnTo>
                <a:lnTo>
                  <a:pt x="58320" y="62320"/>
                </a:lnTo>
                <a:lnTo>
                  <a:pt x="58280" y="62340"/>
                </a:lnTo>
                <a:lnTo>
                  <a:pt x="58270" y="62410"/>
                </a:lnTo>
                <a:lnTo>
                  <a:pt x="58290" y="62470"/>
                </a:lnTo>
                <a:lnTo>
                  <a:pt x="58330" y="62490"/>
                </a:lnTo>
                <a:lnTo>
                  <a:pt x="58380" y="62510"/>
                </a:lnTo>
                <a:lnTo>
                  <a:pt x="58410" y="62550"/>
                </a:lnTo>
                <a:lnTo>
                  <a:pt x="58400" y="62600"/>
                </a:lnTo>
                <a:lnTo>
                  <a:pt x="58340" y="62660"/>
                </a:lnTo>
                <a:lnTo>
                  <a:pt x="58270" y="62710"/>
                </a:lnTo>
                <a:lnTo>
                  <a:pt x="58200" y="62730"/>
                </a:lnTo>
                <a:lnTo>
                  <a:pt x="58150" y="62810"/>
                </a:lnTo>
                <a:lnTo>
                  <a:pt x="58110" y="62900"/>
                </a:lnTo>
                <a:lnTo>
                  <a:pt x="58120" y="62980"/>
                </a:lnTo>
                <a:lnTo>
                  <a:pt x="58260" y="63090"/>
                </a:lnTo>
                <a:lnTo>
                  <a:pt x="58280" y="63140"/>
                </a:lnTo>
                <a:lnTo>
                  <a:pt x="58310" y="63270"/>
                </a:lnTo>
                <a:lnTo>
                  <a:pt x="58370" y="63360"/>
                </a:lnTo>
                <a:lnTo>
                  <a:pt x="58530" y="63470"/>
                </a:lnTo>
                <a:lnTo>
                  <a:pt x="58600" y="63560"/>
                </a:lnTo>
                <a:lnTo>
                  <a:pt x="58620" y="63610"/>
                </a:lnTo>
                <a:lnTo>
                  <a:pt x="58630" y="63650"/>
                </a:lnTo>
                <a:lnTo>
                  <a:pt x="58620" y="63700"/>
                </a:lnTo>
                <a:lnTo>
                  <a:pt x="58610" y="63750"/>
                </a:lnTo>
                <a:lnTo>
                  <a:pt x="58610" y="63800"/>
                </a:lnTo>
                <a:lnTo>
                  <a:pt x="58640" y="63850"/>
                </a:lnTo>
                <a:lnTo>
                  <a:pt x="58920" y="64220"/>
                </a:lnTo>
                <a:lnTo>
                  <a:pt x="58950" y="64300"/>
                </a:lnTo>
                <a:lnTo>
                  <a:pt x="58950" y="64350"/>
                </a:lnTo>
                <a:lnTo>
                  <a:pt x="58900" y="64450"/>
                </a:lnTo>
                <a:lnTo>
                  <a:pt x="58910" y="64510"/>
                </a:lnTo>
                <a:lnTo>
                  <a:pt x="58970" y="64640"/>
                </a:lnTo>
                <a:lnTo>
                  <a:pt x="59030" y="64990"/>
                </a:lnTo>
                <a:lnTo>
                  <a:pt x="59060" y="65060"/>
                </a:lnTo>
                <a:lnTo>
                  <a:pt x="59150" y="65120"/>
                </a:lnTo>
                <a:lnTo>
                  <a:pt x="59220" y="65060"/>
                </a:lnTo>
                <a:lnTo>
                  <a:pt x="59360" y="64860"/>
                </a:lnTo>
                <a:lnTo>
                  <a:pt x="59630" y="64640"/>
                </a:lnTo>
                <a:lnTo>
                  <a:pt x="59690" y="64530"/>
                </a:lnTo>
                <a:lnTo>
                  <a:pt x="59730" y="64330"/>
                </a:lnTo>
                <a:lnTo>
                  <a:pt x="59770" y="64250"/>
                </a:lnTo>
                <a:lnTo>
                  <a:pt x="59860" y="64170"/>
                </a:lnTo>
                <a:lnTo>
                  <a:pt x="59880" y="64340"/>
                </a:lnTo>
                <a:lnTo>
                  <a:pt x="59970" y="64420"/>
                </a:lnTo>
                <a:lnTo>
                  <a:pt x="60070" y="64490"/>
                </a:lnTo>
                <a:lnTo>
                  <a:pt x="60150" y="64610"/>
                </a:lnTo>
                <a:lnTo>
                  <a:pt x="60160" y="64690"/>
                </a:lnTo>
                <a:lnTo>
                  <a:pt x="60110" y="64900"/>
                </a:lnTo>
                <a:lnTo>
                  <a:pt x="60090" y="65110"/>
                </a:lnTo>
                <a:lnTo>
                  <a:pt x="60070" y="65190"/>
                </a:lnTo>
                <a:lnTo>
                  <a:pt x="59940" y="65340"/>
                </a:lnTo>
                <a:lnTo>
                  <a:pt x="59880" y="65430"/>
                </a:lnTo>
                <a:lnTo>
                  <a:pt x="59850" y="65520"/>
                </a:lnTo>
                <a:lnTo>
                  <a:pt x="59840" y="65620"/>
                </a:lnTo>
                <a:lnTo>
                  <a:pt x="59850" y="65730"/>
                </a:lnTo>
                <a:lnTo>
                  <a:pt x="59820" y="65770"/>
                </a:lnTo>
                <a:lnTo>
                  <a:pt x="59720" y="65890"/>
                </a:lnTo>
                <a:lnTo>
                  <a:pt x="59680" y="65920"/>
                </a:lnTo>
                <a:lnTo>
                  <a:pt x="59610" y="65930"/>
                </a:lnTo>
                <a:lnTo>
                  <a:pt x="59580" y="65910"/>
                </a:lnTo>
                <a:lnTo>
                  <a:pt x="59550" y="65880"/>
                </a:lnTo>
                <a:lnTo>
                  <a:pt x="59500" y="65850"/>
                </a:lnTo>
                <a:lnTo>
                  <a:pt x="59220" y="65810"/>
                </a:lnTo>
                <a:lnTo>
                  <a:pt x="59140" y="65820"/>
                </a:lnTo>
                <a:lnTo>
                  <a:pt x="59040" y="65870"/>
                </a:lnTo>
                <a:lnTo>
                  <a:pt x="59000" y="65940"/>
                </a:lnTo>
                <a:lnTo>
                  <a:pt x="58970" y="66040"/>
                </a:lnTo>
                <a:lnTo>
                  <a:pt x="58910" y="66130"/>
                </a:lnTo>
                <a:lnTo>
                  <a:pt x="58860" y="66170"/>
                </a:lnTo>
                <a:lnTo>
                  <a:pt x="58830" y="66190"/>
                </a:lnTo>
                <a:lnTo>
                  <a:pt x="58790" y="66200"/>
                </a:lnTo>
                <a:lnTo>
                  <a:pt x="58730" y="66200"/>
                </a:lnTo>
                <a:lnTo>
                  <a:pt x="58680" y="66190"/>
                </a:lnTo>
                <a:lnTo>
                  <a:pt x="58630" y="66160"/>
                </a:lnTo>
                <a:lnTo>
                  <a:pt x="58570" y="66150"/>
                </a:lnTo>
                <a:lnTo>
                  <a:pt x="58530" y="66190"/>
                </a:lnTo>
                <a:lnTo>
                  <a:pt x="58550" y="66250"/>
                </a:lnTo>
                <a:lnTo>
                  <a:pt x="58670" y="66430"/>
                </a:lnTo>
                <a:lnTo>
                  <a:pt x="58700" y="66530"/>
                </a:lnTo>
                <a:lnTo>
                  <a:pt x="58690" y="66610"/>
                </a:lnTo>
                <a:lnTo>
                  <a:pt x="58630" y="66790"/>
                </a:lnTo>
                <a:lnTo>
                  <a:pt x="58630" y="66910"/>
                </a:lnTo>
                <a:lnTo>
                  <a:pt x="58670" y="67110"/>
                </a:lnTo>
                <a:lnTo>
                  <a:pt x="58660" y="67190"/>
                </a:lnTo>
                <a:lnTo>
                  <a:pt x="58510" y="67670"/>
                </a:lnTo>
                <a:lnTo>
                  <a:pt x="58500" y="67780"/>
                </a:lnTo>
                <a:lnTo>
                  <a:pt x="58520" y="67960"/>
                </a:lnTo>
                <a:lnTo>
                  <a:pt x="58530" y="68030"/>
                </a:lnTo>
                <a:lnTo>
                  <a:pt x="58520" y="68300"/>
                </a:lnTo>
                <a:lnTo>
                  <a:pt x="58620" y="69010"/>
                </a:lnTo>
                <a:lnTo>
                  <a:pt x="58630" y="69250"/>
                </a:lnTo>
                <a:lnTo>
                  <a:pt x="58590" y="69470"/>
                </a:lnTo>
                <a:lnTo>
                  <a:pt x="58470" y="69610"/>
                </a:lnTo>
                <a:lnTo>
                  <a:pt x="58460" y="69500"/>
                </a:lnTo>
                <a:lnTo>
                  <a:pt x="58390" y="69430"/>
                </a:lnTo>
                <a:lnTo>
                  <a:pt x="58290" y="69380"/>
                </a:lnTo>
                <a:lnTo>
                  <a:pt x="58200" y="69330"/>
                </a:lnTo>
                <a:lnTo>
                  <a:pt x="58110" y="69380"/>
                </a:lnTo>
                <a:lnTo>
                  <a:pt x="58040" y="69410"/>
                </a:lnTo>
                <a:lnTo>
                  <a:pt x="57880" y="69440"/>
                </a:lnTo>
                <a:lnTo>
                  <a:pt x="57850" y="69470"/>
                </a:lnTo>
                <a:lnTo>
                  <a:pt x="57840" y="69500"/>
                </a:lnTo>
                <a:lnTo>
                  <a:pt x="57860" y="69580"/>
                </a:lnTo>
                <a:lnTo>
                  <a:pt x="57860" y="69630"/>
                </a:lnTo>
                <a:lnTo>
                  <a:pt x="57830" y="69650"/>
                </a:lnTo>
                <a:lnTo>
                  <a:pt x="57790" y="69670"/>
                </a:lnTo>
                <a:lnTo>
                  <a:pt x="57790" y="69680"/>
                </a:lnTo>
                <a:lnTo>
                  <a:pt x="57780" y="69700"/>
                </a:lnTo>
                <a:lnTo>
                  <a:pt x="57770" y="69720"/>
                </a:lnTo>
                <a:lnTo>
                  <a:pt x="57760" y="69750"/>
                </a:lnTo>
                <a:lnTo>
                  <a:pt x="57770" y="69760"/>
                </a:lnTo>
                <a:lnTo>
                  <a:pt x="57800" y="69770"/>
                </a:lnTo>
                <a:lnTo>
                  <a:pt x="57830" y="69800"/>
                </a:lnTo>
                <a:lnTo>
                  <a:pt x="57840" y="69820"/>
                </a:lnTo>
                <a:lnTo>
                  <a:pt x="57840" y="69890"/>
                </a:lnTo>
                <a:lnTo>
                  <a:pt x="57830" y="69930"/>
                </a:lnTo>
                <a:lnTo>
                  <a:pt x="57790" y="69940"/>
                </a:lnTo>
                <a:lnTo>
                  <a:pt x="57730" y="69910"/>
                </a:lnTo>
                <a:lnTo>
                  <a:pt x="57570" y="69810"/>
                </a:lnTo>
                <a:lnTo>
                  <a:pt x="57490" y="69780"/>
                </a:lnTo>
                <a:lnTo>
                  <a:pt x="57380" y="69760"/>
                </a:lnTo>
                <a:lnTo>
                  <a:pt x="57330" y="69780"/>
                </a:lnTo>
                <a:lnTo>
                  <a:pt x="57170" y="70010"/>
                </a:lnTo>
                <a:lnTo>
                  <a:pt x="57100" y="70070"/>
                </a:lnTo>
                <a:lnTo>
                  <a:pt x="57020" y="70110"/>
                </a:lnTo>
                <a:lnTo>
                  <a:pt x="56990" y="70110"/>
                </a:lnTo>
                <a:lnTo>
                  <a:pt x="56980" y="70070"/>
                </a:lnTo>
                <a:lnTo>
                  <a:pt x="56990" y="69970"/>
                </a:lnTo>
                <a:lnTo>
                  <a:pt x="56980" y="69910"/>
                </a:lnTo>
                <a:lnTo>
                  <a:pt x="56940" y="69790"/>
                </a:lnTo>
                <a:lnTo>
                  <a:pt x="56900" y="69720"/>
                </a:lnTo>
                <a:lnTo>
                  <a:pt x="56880" y="69700"/>
                </a:lnTo>
                <a:lnTo>
                  <a:pt x="56790" y="69640"/>
                </a:lnTo>
                <a:lnTo>
                  <a:pt x="56780" y="69630"/>
                </a:lnTo>
                <a:lnTo>
                  <a:pt x="56750" y="69600"/>
                </a:lnTo>
                <a:lnTo>
                  <a:pt x="56710" y="69560"/>
                </a:lnTo>
                <a:lnTo>
                  <a:pt x="56620" y="69450"/>
                </a:lnTo>
                <a:lnTo>
                  <a:pt x="56580" y="69370"/>
                </a:lnTo>
                <a:lnTo>
                  <a:pt x="56550" y="69290"/>
                </a:lnTo>
                <a:lnTo>
                  <a:pt x="56480" y="69170"/>
                </a:lnTo>
                <a:lnTo>
                  <a:pt x="56450" y="69150"/>
                </a:lnTo>
                <a:lnTo>
                  <a:pt x="56400" y="69120"/>
                </a:lnTo>
                <a:lnTo>
                  <a:pt x="56390" y="69090"/>
                </a:lnTo>
                <a:lnTo>
                  <a:pt x="56230" y="68770"/>
                </a:lnTo>
                <a:lnTo>
                  <a:pt x="56220" y="68750"/>
                </a:lnTo>
                <a:lnTo>
                  <a:pt x="56150" y="68680"/>
                </a:lnTo>
                <a:lnTo>
                  <a:pt x="56110" y="68630"/>
                </a:lnTo>
                <a:lnTo>
                  <a:pt x="56080" y="68590"/>
                </a:lnTo>
                <a:lnTo>
                  <a:pt x="56040" y="68500"/>
                </a:lnTo>
                <a:lnTo>
                  <a:pt x="56030" y="68480"/>
                </a:lnTo>
                <a:lnTo>
                  <a:pt x="56020" y="68460"/>
                </a:lnTo>
                <a:lnTo>
                  <a:pt x="56010" y="68450"/>
                </a:lnTo>
                <a:lnTo>
                  <a:pt x="55960" y="68410"/>
                </a:lnTo>
                <a:lnTo>
                  <a:pt x="55910" y="68370"/>
                </a:lnTo>
                <a:lnTo>
                  <a:pt x="55830" y="68300"/>
                </a:lnTo>
                <a:lnTo>
                  <a:pt x="55820" y="68280"/>
                </a:lnTo>
                <a:lnTo>
                  <a:pt x="55810" y="68260"/>
                </a:lnTo>
                <a:lnTo>
                  <a:pt x="55810" y="68190"/>
                </a:lnTo>
                <a:lnTo>
                  <a:pt x="55810" y="68160"/>
                </a:lnTo>
                <a:lnTo>
                  <a:pt x="55800" y="68140"/>
                </a:lnTo>
                <a:lnTo>
                  <a:pt x="55790" y="68120"/>
                </a:lnTo>
                <a:lnTo>
                  <a:pt x="55780" y="68110"/>
                </a:lnTo>
                <a:lnTo>
                  <a:pt x="55770" y="68110"/>
                </a:lnTo>
                <a:lnTo>
                  <a:pt x="55730" y="68090"/>
                </a:lnTo>
                <a:lnTo>
                  <a:pt x="55710" y="68090"/>
                </a:lnTo>
                <a:lnTo>
                  <a:pt x="55610" y="68000"/>
                </a:lnTo>
                <a:lnTo>
                  <a:pt x="55480" y="67960"/>
                </a:lnTo>
                <a:lnTo>
                  <a:pt x="55450" y="67910"/>
                </a:lnTo>
                <a:lnTo>
                  <a:pt x="55440" y="67880"/>
                </a:lnTo>
                <a:lnTo>
                  <a:pt x="55440" y="67850"/>
                </a:lnTo>
                <a:lnTo>
                  <a:pt x="55450" y="67830"/>
                </a:lnTo>
                <a:lnTo>
                  <a:pt x="55460" y="67800"/>
                </a:lnTo>
                <a:lnTo>
                  <a:pt x="55460" y="67770"/>
                </a:lnTo>
                <a:lnTo>
                  <a:pt x="55470" y="67750"/>
                </a:lnTo>
                <a:lnTo>
                  <a:pt x="55480" y="67740"/>
                </a:lnTo>
                <a:lnTo>
                  <a:pt x="55510" y="67720"/>
                </a:lnTo>
                <a:lnTo>
                  <a:pt x="55520" y="67700"/>
                </a:lnTo>
                <a:lnTo>
                  <a:pt x="55530" y="67680"/>
                </a:lnTo>
                <a:lnTo>
                  <a:pt x="55520" y="67660"/>
                </a:lnTo>
                <a:lnTo>
                  <a:pt x="55510" y="67640"/>
                </a:lnTo>
                <a:lnTo>
                  <a:pt x="55480" y="67590"/>
                </a:lnTo>
                <a:lnTo>
                  <a:pt x="55470" y="67560"/>
                </a:lnTo>
                <a:lnTo>
                  <a:pt x="55470" y="67510"/>
                </a:lnTo>
                <a:lnTo>
                  <a:pt x="55470" y="67480"/>
                </a:lnTo>
                <a:lnTo>
                  <a:pt x="55460" y="67460"/>
                </a:lnTo>
                <a:lnTo>
                  <a:pt x="55420" y="67410"/>
                </a:lnTo>
                <a:lnTo>
                  <a:pt x="55420" y="67380"/>
                </a:lnTo>
                <a:lnTo>
                  <a:pt x="55430" y="67350"/>
                </a:lnTo>
                <a:lnTo>
                  <a:pt x="55430" y="67330"/>
                </a:lnTo>
                <a:lnTo>
                  <a:pt x="55420" y="67300"/>
                </a:lnTo>
                <a:lnTo>
                  <a:pt x="55360" y="67170"/>
                </a:lnTo>
                <a:lnTo>
                  <a:pt x="55320" y="67100"/>
                </a:lnTo>
                <a:lnTo>
                  <a:pt x="55310" y="67060"/>
                </a:lnTo>
                <a:lnTo>
                  <a:pt x="55290" y="66900"/>
                </a:lnTo>
                <a:lnTo>
                  <a:pt x="55290" y="66820"/>
                </a:lnTo>
                <a:lnTo>
                  <a:pt x="55300" y="66810"/>
                </a:lnTo>
                <a:lnTo>
                  <a:pt x="55310" y="66780"/>
                </a:lnTo>
                <a:lnTo>
                  <a:pt x="55310" y="66740"/>
                </a:lnTo>
                <a:lnTo>
                  <a:pt x="55300" y="66590"/>
                </a:lnTo>
                <a:lnTo>
                  <a:pt x="55300" y="66570"/>
                </a:lnTo>
                <a:lnTo>
                  <a:pt x="55310" y="66550"/>
                </a:lnTo>
                <a:lnTo>
                  <a:pt x="55320" y="66540"/>
                </a:lnTo>
                <a:lnTo>
                  <a:pt x="55330" y="66530"/>
                </a:lnTo>
                <a:lnTo>
                  <a:pt x="55330" y="66520"/>
                </a:lnTo>
                <a:lnTo>
                  <a:pt x="55340" y="66500"/>
                </a:lnTo>
                <a:lnTo>
                  <a:pt x="55340" y="66470"/>
                </a:lnTo>
                <a:lnTo>
                  <a:pt x="55340" y="66410"/>
                </a:lnTo>
                <a:lnTo>
                  <a:pt x="55350" y="66390"/>
                </a:lnTo>
                <a:lnTo>
                  <a:pt x="55350" y="66380"/>
                </a:lnTo>
                <a:lnTo>
                  <a:pt x="55360" y="66370"/>
                </a:lnTo>
                <a:lnTo>
                  <a:pt x="55370" y="66350"/>
                </a:lnTo>
                <a:lnTo>
                  <a:pt x="55380" y="66340"/>
                </a:lnTo>
                <a:lnTo>
                  <a:pt x="55390" y="66320"/>
                </a:lnTo>
                <a:lnTo>
                  <a:pt x="55410" y="66300"/>
                </a:lnTo>
                <a:lnTo>
                  <a:pt x="55420" y="66250"/>
                </a:lnTo>
                <a:lnTo>
                  <a:pt x="55420" y="66230"/>
                </a:lnTo>
                <a:lnTo>
                  <a:pt x="55420" y="66200"/>
                </a:lnTo>
                <a:lnTo>
                  <a:pt x="55410" y="66190"/>
                </a:lnTo>
                <a:lnTo>
                  <a:pt x="55370" y="66130"/>
                </a:lnTo>
                <a:lnTo>
                  <a:pt x="55350" y="66040"/>
                </a:lnTo>
                <a:lnTo>
                  <a:pt x="55340" y="66010"/>
                </a:lnTo>
                <a:lnTo>
                  <a:pt x="55240" y="65860"/>
                </a:lnTo>
                <a:lnTo>
                  <a:pt x="55230" y="65820"/>
                </a:lnTo>
                <a:lnTo>
                  <a:pt x="55240" y="65780"/>
                </a:lnTo>
                <a:lnTo>
                  <a:pt x="55430" y="65750"/>
                </a:lnTo>
                <a:lnTo>
                  <a:pt x="55680" y="65750"/>
                </a:lnTo>
                <a:lnTo>
                  <a:pt x="55720" y="65750"/>
                </a:lnTo>
                <a:lnTo>
                  <a:pt x="55740" y="65730"/>
                </a:lnTo>
                <a:lnTo>
                  <a:pt x="55880" y="65700"/>
                </a:lnTo>
                <a:lnTo>
                  <a:pt x="56070" y="65690"/>
                </a:lnTo>
                <a:lnTo>
                  <a:pt x="56100" y="65700"/>
                </a:lnTo>
                <a:lnTo>
                  <a:pt x="56190" y="65760"/>
                </a:lnTo>
                <a:lnTo>
                  <a:pt x="56200" y="65770"/>
                </a:lnTo>
                <a:lnTo>
                  <a:pt x="56220" y="65780"/>
                </a:lnTo>
                <a:lnTo>
                  <a:pt x="56260" y="65780"/>
                </a:lnTo>
                <a:lnTo>
                  <a:pt x="56270" y="65790"/>
                </a:lnTo>
                <a:lnTo>
                  <a:pt x="56310" y="65810"/>
                </a:lnTo>
                <a:lnTo>
                  <a:pt x="56360" y="65830"/>
                </a:lnTo>
                <a:lnTo>
                  <a:pt x="56380" y="65830"/>
                </a:lnTo>
                <a:lnTo>
                  <a:pt x="56400" y="65820"/>
                </a:lnTo>
                <a:lnTo>
                  <a:pt x="56420" y="65800"/>
                </a:lnTo>
                <a:lnTo>
                  <a:pt x="56430" y="65770"/>
                </a:lnTo>
                <a:lnTo>
                  <a:pt x="56440" y="65750"/>
                </a:lnTo>
                <a:lnTo>
                  <a:pt x="56460" y="65740"/>
                </a:lnTo>
                <a:lnTo>
                  <a:pt x="56470" y="65730"/>
                </a:lnTo>
                <a:lnTo>
                  <a:pt x="56510" y="65720"/>
                </a:lnTo>
                <a:lnTo>
                  <a:pt x="56530" y="65710"/>
                </a:lnTo>
                <a:lnTo>
                  <a:pt x="56590" y="65670"/>
                </a:lnTo>
                <a:lnTo>
                  <a:pt x="56640" y="65640"/>
                </a:lnTo>
                <a:lnTo>
                  <a:pt x="56660" y="65620"/>
                </a:lnTo>
                <a:lnTo>
                  <a:pt x="56660" y="65600"/>
                </a:lnTo>
                <a:lnTo>
                  <a:pt x="56660" y="65510"/>
                </a:lnTo>
                <a:lnTo>
                  <a:pt x="56650" y="65500"/>
                </a:lnTo>
                <a:lnTo>
                  <a:pt x="56650" y="65490"/>
                </a:lnTo>
                <a:lnTo>
                  <a:pt x="56640" y="65480"/>
                </a:lnTo>
                <a:lnTo>
                  <a:pt x="56580" y="65430"/>
                </a:lnTo>
                <a:lnTo>
                  <a:pt x="56510" y="65370"/>
                </a:lnTo>
                <a:lnTo>
                  <a:pt x="56500" y="65350"/>
                </a:lnTo>
                <a:lnTo>
                  <a:pt x="56490" y="65340"/>
                </a:lnTo>
                <a:lnTo>
                  <a:pt x="56480" y="65310"/>
                </a:lnTo>
                <a:lnTo>
                  <a:pt x="56470" y="65300"/>
                </a:lnTo>
                <a:lnTo>
                  <a:pt x="56460" y="65290"/>
                </a:lnTo>
                <a:lnTo>
                  <a:pt x="56450" y="65280"/>
                </a:lnTo>
                <a:lnTo>
                  <a:pt x="56430" y="65270"/>
                </a:lnTo>
                <a:lnTo>
                  <a:pt x="56420" y="65260"/>
                </a:lnTo>
                <a:lnTo>
                  <a:pt x="56420" y="65240"/>
                </a:lnTo>
                <a:lnTo>
                  <a:pt x="56430" y="65210"/>
                </a:lnTo>
                <a:lnTo>
                  <a:pt x="56430" y="65180"/>
                </a:lnTo>
                <a:lnTo>
                  <a:pt x="56430" y="65160"/>
                </a:lnTo>
                <a:lnTo>
                  <a:pt x="56420" y="65130"/>
                </a:lnTo>
                <a:lnTo>
                  <a:pt x="56410" y="65110"/>
                </a:lnTo>
                <a:lnTo>
                  <a:pt x="56410" y="65100"/>
                </a:lnTo>
                <a:lnTo>
                  <a:pt x="56400" y="65080"/>
                </a:lnTo>
                <a:lnTo>
                  <a:pt x="56390" y="65070"/>
                </a:lnTo>
                <a:lnTo>
                  <a:pt x="56380" y="65060"/>
                </a:lnTo>
                <a:lnTo>
                  <a:pt x="56350" y="65050"/>
                </a:lnTo>
                <a:lnTo>
                  <a:pt x="56330" y="65040"/>
                </a:lnTo>
                <a:lnTo>
                  <a:pt x="56320" y="65030"/>
                </a:lnTo>
                <a:lnTo>
                  <a:pt x="56260" y="64940"/>
                </a:lnTo>
                <a:lnTo>
                  <a:pt x="56220" y="64890"/>
                </a:lnTo>
                <a:lnTo>
                  <a:pt x="56210" y="64880"/>
                </a:lnTo>
                <a:lnTo>
                  <a:pt x="56160" y="64860"/>
                </a:lnTo>
                <a:lnTo>
                  <a:pt x="56130" y="64850"/>
                </a:lnTo>
                <a:lnTo>
                  <a:pt x="56110" y="64850"/>
                </a:lnTo>
                <a:lnTo>
                  <a:pt x="56100" y="64840"/>
                </a:lnTo>
                <a:lnTo>
                  <a:pt x="56080" y="64830"/>
                </a:lnTo>
                <a:lnTo>
                  <a:pt x="56070" y="64820"/>
                </a:lnTo>
                <a:lnTo>
                  <a:pt x="56060" y="64810"/>
                </a:lnTo>
                <a:lnTo>
                  <a:pt x="56060" y="64790"/>
                </a:lnTo>
                <a:lnTo>
                  <a:pt x="56050" y="64760"/>
                </a:lnTo>
                <a:lnTo>
                  <a:pt x="56030" y="64590"/>
                </a:lnTo>
                <a:lnTo>
                  <a:pt x="56000" y="64490"/>
                </a:lnTo>
                <a:lnTo>
                  <a:pt x="55990" y="64440"/>
                </a:lnTo>
                <a:lnTo>
                  <a:pt x="55980" y="64410"/>
                </a:lnTo>
                <a:lnTo>
                  <a:pt x="55970" y="64390"/>
                </a:lnTo>
                <a:lnTo>
                  <a:pt x="55960" y="64390"/>
                </a:lnTo>
                <a:lnTo>
                  <a:pt x="55950" y="64390"/>
                </a:lnTo>
                <a:lnTo>
                  <a:pt x="55910" y="64410"/>
                </a:lnTo>
                <a:lnTo>
                  <a:pt x="55890" y="64410"/>
                </a:lnTo>
                <a:lnTo>
                  <a:pt x="55870" y="64420"/>
                </a:lnTo>
                <a:lnTo>
                  <a:pt x="55750" y="64410"/>
                </a:lnTo>
                <a:lnTo>
                  <a:pt x="55720" y="64400"/>
                </a:lnTo>
                <a:lnTo>
                  <a:pt x="55700" y="64390"/>
                </a:lnTo>
                <a:lnTo>
                  <a:pt x="55690" y="64390"/>
                </a:lnTo>
                <a:lnTo>
                  <a:pt x="55670" y="64380"/>
                </a:lnTo>
                <a:lnTo>
                  <a:pt x="55660" y="64370"/>
                </a:lnTo>
                <a:lnTo>
                  <a:pt x="55650" y="64350"/>
                </a:lnTo>
                <a:lnTo>
                  <a:pt x="55650" y="64340"/>
                </a:lnTo>
                <a:lnTo>
                  <a:pt x="55620" y="64260"/>
                </a:lnTo>
                <a:lnTo>
                  <a:pt x="55610" y="64240"/>
                </a:lnTo>
                <a:lnTo>
                  <a:pt x="55600" y="64220"/>
                </a:lnTo>
                <a:lnTo>
                  <a:pt x="55590" y="64210"/>
                </a:lnTo>
                <a:lnTo>
                  <a:pt x="55560" y="64180"/>
                </a:lnTo>
                <a:lnTo>
                  <a:pt x="55540" y="64170"/>
                </a:lnTo>
                <a:lnTo>
                  <a:pt x="55520" y="64160"/>
                </a:lnTo>
                <a:lnTo>
                  <a:pt x="55440" y="64130"/>
                </a:lnTo>
                <a:lnTo>
                  <a:pt x="55420" y="64130"/>
                </a:lnTo>
                <a:lnTo>
                  <a:pt x="55410" y="64120"/>
                </a:lnTo>
                <a:lnTo>
                  <a:pt x="55400" y="64110"/>
                </a:lnTo>
                <a:lnTo>
                  <a:pt x="55390" y="64090"/>
                </a:lnTo>
                <a:lnTo>
                  <a:pt x="55390" y="64060"/>
                </a:lnTo>
                <a:lnTo>
                  <a:pt x="55370" y="64040"/>
                </a:lnTo>
                <a:lnTo>
                  <a:pt x="55360" y="63980"/>
                </a:lnTo>
                <a:lnTo>
                  <a:pt x="55380" y="63880"/>
                </a:lnTo>
                <a:lnTo>
                  <a:pt x="55330" y="63860"/>
                </a:lnTo>
                <a:lnTo>
                  <a:pt x="55150" y="63940"/>
                </a:lnTo>
                <a:lnTo>
                  <a:pt x="55100" y="63960"/>
                </a:lnTo>
                <a:lnTo>
                  <a:pt x="55060" y="63960"/>
                </a:lnTo>
                <a:lnTo>
                  <a:pt x="55050" y="63950"/>
                </a:lnTo>
                <a:lnTo>
                  <a:pt x="54900" y="63800"/>
                </a:lnTo>
                <a:lnTo>
                  <a:pt x="54860" y="63760"/>
                </a:lnTo>
                <a:lnTo>
                  <a:pt x="54830" y="63730"/>
                </a:lnTo>
                <a:lnTo>
                  <a:pt x="54810" y="63700"/>
                </a:lnTo>
                <a:lnTo>
                  <a:pt x="54770" y="63680"/>
                </a:lnTo>
                <a:lnTo>
                  <a:pt x="54730" y="63660"/>
                </a:lnTo>
                <a:lnTo>
                  <a:pt x="54690" y="63690"/>
                </a:lnTo>
                <a:lnTo>
                  <a:pt x="54680" y="63590"/>
                </a:lnTo>
                <a:lnTo>
                  <a:pt x="54670" y="63570"/>
                </a:lnTo>
                <a:lnTo>
                  <a:pt x="54650" y="63560"/>
                </a:lnTo>
                <a:lnTo>
                  <a:pt x="54640" y="63560"/>
                </a:lnTo>
                <a:lnTo>
                  <a:pt x="54630" y="63560"/>
                </a:lnTo>
                <a:lnTo>
                  <a:pt x="54580" y="63570"/>
                </a:lnTo>
                <a:lnTo>
                  <a:pt x="54560" y="63580"/>
                </a:lnTo>
                <a:lnTo>
                  <a:pt x="54540" y="63580"/>
                </a:lnTo>
                <a:lnTo>
                  <a:pt x="54490" y="63570"/>
                </a:lnTo>
                <a:lnTo>
                  <a:pt x="54470" y="63550"/>
                </a:lnTo>
                <a:lnTo>
                  <a:pt x="54450" y="63530"/>
                </a:lnTo>
                <a:lnTo>
                  <a:pt x="54390" y="63450"/>
                </a:lnTo>
                <a:lnTo>
                  <a:pt x="54390" y="63430"/>
                </a:lnTo>
                <a:lnTo>
                  <a:pt x="54400" y="63410"/>
                </a:lnTo>
                <a:lnTo>
                  <a:pt x="54400" y="63390"/>
                </a:lnTo>
                <a:lnTo>
                  <a:pt x="54390" y="63350"/>
                </a:lnTo>
                <a:lnTo>
                  <a:pt x="54380" y="63330"/>
                </a:lnTo>
                <a:lnTo>
                  <a:pt x="54360" y="63320"/>
                </a:lnTo>
                <a:lnTo>
                  <a:pt x="54280" y="63290"/>
                </a:lnTo>
                <a:lnTo>
                  <a:pt x="54190" y="63190"/>
                </a:lnTo>
                <a:lnTo>
                  <a:pt x="54050" y="63000"/>
                </a:lnTo>
                <a:lnTo>
                  <a:pt x="54020" y="62960"/>
                </a:lnTo>
                <a:lnTo>
                  <a:pt x="54020" y="62930"/>
                </a:lnTo>
                <a:lnTo>
                  <a:pt x="54010" y="62850"/>
                </a:lnTo>
                <a:lnTo>
                  <a:pt x="54000" y="62780"/>
                </a:lnTo>
                <a:lnTo>
                  <a:pt x="54010" y="62730"/>
                </a:lnTo>
                <a:lnTo>
                  <a:pt x="54000" y="62660"/>
                </a:lnTo>
                <a:lnTo>
                  <a:pt x="53930" y="62560"/>
                </a:lnTo>
                <a:lnTo>
                  <a:pt x="53920" y="62540"/>
                </a:lnTo>
                <a:lnTo>
                  <a:pt x="53920" y="62510"/>
                </a:lnTo>
                <a:lnTo>
                  <a:pt x="53920" y="62490"/>
                </a:lnTo>
                <a:lnTo>
                  <a:pt x="53920" y="62450"/>
                </a:lnTo>
                <a:lnTo>
                  <a:pt x="53920" y="62430"/>
                </a:lnTo>
                <a:lnTo>
                  <a:pt x="53910" y="62420"/>
                </a:lnTo>
                <a:lnTo>
                  <a:pt x="53860" y="62380"/>
                </a:lnTo>
                <a:lnTo>
                  <a:pt x="53830" y="62350"/>
                </a:lnTo>
                <a:lnTo>
                  <a:pt x="53810" y="62310"/>
                </a:lnTo>
                <a:lnTo>
                  <a:pt x="53790" y="62280"/>
                </a:lnTo>
                <a:lnTo>
                  <a:pt x="53750" y="62240"/>
                </a:lnTo>
                <a:lnTo>
                  <a:pt x="53740" y="62210"/>
                </a:lnTo>
                <a:lnTo>
                  <a:pt x="53740" y="62190"/>
                </a:lnTo>
                <a:lnTo>
                  <a:pt x="53750" y="62160"/>
                </a:lnTo>
                <a:lnTo>
                  <a:pt x="53760" y="62140"/>
                </a:lnTo>
                <a:lnTo>
                  <a:pt x="53750" y="62040"/>
                </a:lnTo>
                <a:lnTo>
                  <a:pt x="53760" y="61980"/>
                </a:lnTo>
                <a:lnTo>
                  <a:pt x="53760" y="61950"/>
                </a:lnTo>
                <a:lnTo>
                  <a:pt x="53760" y="61930"/>
                </a:lnTo>
                <a:lnTo>
                  <a:pt x="53750" y="61920"/>
                </a:lnTo>
                <a:lnTo>
                  <a:pt x="53660" y="61800"/>
                </a:lnTo>
                <a:lnTo>
                  <a:pt x="53650" y="61780"/>
                </a:lnTo>
                <a:lnTo>
                  <a:pt x="53640" y="61760"/>
                </a:lnTo>
                <a:lnTo>
                  <a:pt x="53620" y="61600"/>
                </a:lnTo>
                <a:lnTo>
                  <a:pt x="53620" y="61560"/>
                </a:lnTo>
                <a:lnTo>
                  <a:pt x="53630" y="61530"/>
                </a:lnTo>
                <a:lnTo>
                  <a:pt x="53650" y="61530"/>
                </a:lnTo>
                <a:lnTo>
                  <a:pt x="53660" y="61530"/>
                </a:lnTo>
                <a:lnTo>
                  <a:pt x="53680" y="61530"/>
                </a:lnTo>
                <a:lnTo>
                  <a:pt x="53690" y="61530"/>
                </a:lnTo>
                <a:lnTo>
                  <a:pt x="53710" y="61520"/>
                </a:lnTo>
                <a:lnTo>
                  <a:pt x="53720" y="61500"/>
                </a:lnTo>
                <a:lnTo>
                  <a:pt x="53730" y="61480"/>
                </a:lnTo>
                <a:lnTo>
                  <a:pt x="53730" y="61440"/>
                </a:lnTo>
                <a:lnTo>
                  <a:pt x="53730" y="61410"/>
                </a:lnTo>
                <a:lnTo>
                  <a:pt x="53720" y="61390"/>
                </a:lnTo>
                <a:lnTo>
                  <a:pt x="53700" y="61360"/>
                </a:lnTo>
                <a:lnTo>
                  <a:pt x="53700" y="61330"/>
                </a:lnTo>
                <a:lnTo>
                  <a:pt x="53700" y="61320"/>
                </a:lnTo>
                <a:lnTo>
                  <a:pt x="53710" y="61310"/>
                </a:lnTo>
                <a:lnTo>
                  <a:pt x="53740" y="61290"/>
                </a:lnTo>
                <a:lnTo>
                  <a:pt x="53760" y="61280"/>
                </a:lnTo>
                <a:lnTo>
                  <a:pt x="53770" y="61270"/>
                </a:lnTo>
                <a:lnTo>
                  <a:pt x="53780" y="61240"/>
                </a:lnTo>
                <a:lnTo>
                  <a:pt x="53790" y="61220"/>
                </a:lnTo>
                <a:lnTo>
                  <a:pt x="53800" y="61200"/>
                </a:lnTo>
                <a:lnTo>
                  <a:pt x="53810" y="61190"/>
                </a:lnTo>
                <a:lnTo>
                  <a:pt x="53820" y="61180"/>
                </a:lnTo>
                <a:lnTo>
                  <a:pt x="53840" y="61170"/>
                </a:lnTo>
                <a:lnTo>
                  <a:pt x="53860" y="61160"/>
                </a:lnTo>
                <a:lnTo>
                  <a:pt x="53890" y="61100"/>
                </a:lnTo>
                <a:lnTo>
                  <a:pt x="53900" y="61070"/>
                </a:lnTo>
                <a:lnTo>
                  <a:pt x="53900" y="61050"/>
                </a:lnTo>
                <a:lnTo>
                  <a:pt x="53900" y="61030"/>
                </a:lnTo>
                <a:lnTo>
                  <a:pt x="53870" y="60990"/>
                </a:lnTo>
                <a:lnTo>
                  <a:pt x="53800" y="60780"/>
                </a:lnTo>
                <a:lnTo>
                  <a:pt x="53860" y="60700"/>
                </a:lnTo>
                <a:lnTo>
                  <a:pt x="53860" y="60660"/>
                </a:lnTo>
                <a:lnTo>
                  <a:pt x="53850" y="60610"/>
                </a:lnTo>
                <a:lnTo>
                  <a:pt x="53830" y="60550"/>
                </a:lnTo>
                <a:lnTo>
                  <a:pt x="53820" y="60530"/>
                </a:lnTo>
                <a:lnTo>
                  <a:pt x="53780" y="60410"/>
                </a:lnTo>
                <a:lnTo>
                  <a:pt x="53780" y="60380"/>
                </a:lnTo>
                <a:lnTo>
                  <a:pt x="53780" y="60350"/>
                </a:lnTo>
                <a:lnTo>
                  <a:pt x="53790" y="60340"/>
                </a:lnTo>
                <a:lnTo>
                  <a:pt x="53820" y="60320"/>
                </a:lnTo>
                <a:lnTo>
                  <a:pt x="53840" y="60300"/>
                </a:lnTo>
                <a:lnTo>
                  <a:pt x="53860" y="60260"/>
                </a:lnTo>
                <a:lnTo>
                  <a:pt x="53860" y="60230"/>
                </a:lnTo>
                <a:lnTo>
                  <a:pt x="53850" y="60200"/>
                </a:lnTo>
                <a:lnTo>
                  <a:pt x="53810" y="60120"/>
                </a:lnTo>
                <a:lnTo>
                  <a:pt x="53800" y="60100"/>
                </a:lnTo>
                <a:lnTo>
                  <a:pt x="53790" y="60090"/>
                </a:lnTo>
                <a:lnTo>
                  <a:pt x="53780" y="60080"/>
                </a:lnTo>
                <a:lnTo>
                  <a:pt x="53760" y="60050"/>
                </a:lnTo>
                <a:lnTo>
                  <a:pt x="53750" y="60040"/>
                </a:lnTo>
                <a:lnTo>
                  <a:pt x="53730" y="60020"/>
                </a:lnTo>
                <a:lnTo>
                  <a:pt x="53680" y="59910"/>
                </a:lnTo>
                <a:lnTo>
                  <a:pt x="53660" y="59890"/>
                </a:lnTo>
                <a:lnTo>
                  <a:pt x="53650" y="59880"/>
                </a:lnTo>
                <a:lnTo>
                  <a:pt x="53640" y="59850"/>
                </a:lnTo>
                <a:lnTo>
                  <a:pt x="53590" y="59690"/>
                </a:lnTo>
                <a:lnTo>
                  <a:pt x="53570" y="59590"/>
                </a:lnTo>
                <a:lnTo>
                  <a:pt x="53550" y="59530"/>
                </a:lnTo>
                <a:lnTo>
                  <a:pt x="53540" y="59500"/>
                </a:lnTo>
                <a:lnTo>
                  <a:pt x="53520" y="59470"/>
                </a:lnTo>
                <a:lnTo>
                  <a:pt x="53510" y="59450"/>
                </a:lnTo>
                <a:lnTo>
                  <a:pt x="53510" y="59430"/>
                </a:lnTo>
                <a:lnTo>
                  <a:pt x="53570" y="59160"/>
                </a:lnTo>
                <a:lnTo>
                  <a:pt x="53570" y="59140"/>
                </a:lnTo>
                <a:lnTo>
                  <a:pt x="53560" y="59120"/>
                </a:lnTo>
                <a:lnTo>
                  <a:pt x="53550" y="59110"/>
                </a:lnTo>
                <a:lnTo>
                  <a:pt x="53520" y="59080"/>
                </a:lnTo>
                <a:lnTo>
                  <a:pt x="53490" y="59060"/>
                </a:lnTo>
                <a:lnTo>
                  <a:pt x="53440" y="59040"/>
                </a:lnTo>
                <a:lnTo>
                  <a:pt x="53430" y="59030"/>
                </a:lnTo>
                <a:lnTo>
                  <a:pt x="53380" y="58990"/>
                </a:lnTo>
                <a:lnTo>
                  <a:pt x="53360" y="58970"/>
                </a:lnTo>
                <a:lnTo>
                  <a:pt x="53350" y="58940"/>
                </a:lnTo>
                <a:lnTo>
                  <a:pt x="53240" y="58680"/>
                </a:lnTo>
                <a:lnTo>
                  <a:pt x="53230" y="58650"/>
                </a:lnTo>
                <a:lnTo>
                  <a:pt x="53230" y="58620"/>
                </a:lnTo>
                <a:lnTo>
                  <a:pt x="53230" y="58600"/>
                </a:lnTo>
                <a:lnTo>
                  <a:pt x="53270" y="58500"/>
                </a:lnTo>
                <a:lnTo>
                  <a:pt x="53280" y="58480"/>
                </a:lnTo>
                <a:lnTo>
                  <a:pt x="53380" y="58400"/>
                </a:lnTo>
                <a:lnTo>
                  <a:pt x="53410" y="58360"/>
                </a:lnTo>
                <a:lnTo>
                  <a:pt x="53410" y="58340"/>
                </a:lnTo>
                <a:lnTo>
                  <a:pt x="53410" y="58320"/>
                </a:lnTo>
                <a:lnTo>
                  <a:pt x="53400" y="58300"/>
                </a:lnTo>
                <a:lnTo>
                  <a:pt x="53390" y="58280"/>
                </a:lnTo>
                <a:lnTo>
                  <a:pt x="53380" y="58270"/>
                </a:lnTo>
                <a:lnTo>
                  <a:pt x="53370" y="58280"/>
                </a:lnTo>
                <a:lnTo>
                  <a:pt x="53360" y="58290"/>
                </a:lnTo>
                <a:lnTo>
                  <a:pt x="53340" y="58310"/>
                </a:lnTo>
                <a:lnTo>
                  <a:pt x="53330" y="58320"/>
                </a:lnTo>
                <a:lnTo>
                  <a:pt x="53320" y="58320"/>
                </a:lnTo>
                <a:lnTo>
                  <a:pt x="53300" y="58320"/>
                </a:lnTo>
                <a:lnTo>
                  <a:pt x="53290" y="58310"/>
                </a:lnTo>
                <a:lnTo>
                  <a:pt x="53270" y="58300"/>
                </a:lnTo>
                <a:lnTo>
                  <a:pt x="53260" y="58300"/>
                </a:lnTo>
                <a:lnTo>
                  <a:pt x="53240" y="58300"/>
                </a:lnTo>
                <a:lnTo>
                  <a:pt x="53220" y="58300"/>
                </a:lnTo>
                <a:lnTo>
                  <a:pt x="53200" y="58320"/>
                </a:lnTo>
                <a:lnTo>
                  <a:pt x="53200" y="58330"/>
                </a:lnTo>
                <a:lnTo>
                  <a:pt x="53190" y="58350"/>
                </a:lnTo>
                <a:lnTo>
                  <a:pt x="53190" y="58370"/>
                </a:lnTo>
                <a:lnTo>
                  <a:pt x="53200" y="58420"/>
                </a:lnTo>
                <a:lnTo>
                  <a:pt x="53200" y="58440"/>
                </a:lnTo>
                <a:lnTo>
                  <a:pt x="53190" y="58450"/>
                </a:lnTo>
                <a:lnTo>
                  <a:pt x="53150" y="58470"/>
                </a:lnTo>
                <a:lnTo>
                  <a:pt x="53130" y="58490"/>
                </a:lnTo>
                <a:lnTo>
                  <a:pt x="53110" y="58510"/>
                </a:lnTo>
                <a:lnTo>
                  <a:pt x="53050" y="58620"/>
                </a:lnTo>
                <a:lnTo>
                  <a:pt x="53050" y="58640"/>
                </a:lnTo>
                <a:lnTo>
                  <a:pt x="53040" y="58660"/>
                </a:lnTo>
                <a:lnTo>
                  <a:pt x="53040" y="58680"/>
                </a:lnTo>
                <a:lnTo>
                  <a:pt x="53040" y="58700"/>
                </a:lnTo>
                <a:lnTo>
                  <a:pt x="53040" y="58720"/>
                </a:lnTo>
                <a:lnTo>
                  <a:pt x="53030" y="58750"/>
                </a:lnTo>
                <a:lnTo>
                  <a:pt x="52990" y="58830"/>
                </a:lnTo>
                <a:lnTo>
                  <a:pt x="52970" y="58850"/>
                </a:lnTo>
                <a:lnTo>
                  <a:pt x="52950" y="58850"/>
                </a:lnTo>
                <a:lnTo>
                  <a:pt x="52840" y="58810"/>
                </a:lnTo>
                <a:lnTo>
                  <a:pt x="52820" y="58800"/>
                </a:lnTo>
                <a:lnTo>
                  <a:pt x="52800" y="58800"/>
                </a:lnTo>
                <a:lnTo>
                  <a:pt x="52780" y="58810"/>
                </a:lnTo>
                <a:lnTo>
                  <a:pt x="52710" y="58890"/>
                </a:lnTo>
                <a:lnTo>
                  <a:pt x="52670" y="58910"/>
                </a:lnTo>
                <a:lnTo>
                  <a:pt x="52640" y="58930"/>
                </a:lnTo>
                <a:lnTo>
                  <a:pt x="52630" y="58950"/>
                </a:lnTo>
                <a:lnTo>
                  <a:pt x="52630" y="58960"/>
                </a:lnTo>
                <a:lnTo>
                  <a:pt x="52620" y="58980"/>
                </a:lnTo>
                <a:lnTo>
                  <a:pt x="52620" y="59030"/>
                </a:lnTo>
                <a:lnTo>
                  <a:pt x="52620" y="59050"/>
                </a:lnTo>
                <a:lnTo>
                  <a:pt x="52600" y="59060"/>
                </a:lnTo>
                <a:lnTo>
                  <a:pt x="52590" y="59070"/>
                </a:lnTo>
                <a:lnTo>
                  <a:pt x="52550" y="59060"/>
                </a:lnTo>
                <a:lnTo>
                  <a:pt x="52450" y="58990"/>
                </a:lnTo>
                <a:lnTo>
                  <a:pt x="52450" y="58940"/>
                </a:lnTo>
                <a:lnTo>
                  <a:pt x="52460" y="58910"/>
                </a:lnTo>
                <a:lnTo>
                  <a:pt x="52470" y="58890"/>
                </a:lnTo>
                <a:lnTo>
                  <a:pt x="52480" y="58700"/>
                </a:lnTo>
                <a:lnTo>
                  <a:pt x="52330" y="58310"/>
                </a:lnTo>
                <a:lnTo>
                  <a:pt x="52300" y="58210"/>
                </a:lnTo>
                <a:lnTo>
                  <a:pt x="52290" y="58140"/>
                </a:lnTo>
                <a:lnTo>
                  <a:pt x="52310" y="58110"/>
                </a:lnTo>
                <a:lnTo>
                  <a:pt x="52360" y="58030"/>
                </a:lnTo>
                <a:lnTo>
                  <a:pt x="52380" y="58010"/>
                </a:lnTo>
                <a:lnTo>
                  <a:pt x="52400" y="57920"/>
                </a:lnTo>
                <a:lnTo>
                  <a:pt x="52410" y="57810"/>
                </a:lnTo>
                <a:lnTo>
                  <a:pt x="52410" y="57750"/>
                </a:lnTo>
                <a:lnTo>
                  <a:pt x="52390" y="57710"/>
                </a:lnTo>
                <a:lnTo>
                  <a:pt x="52370" y="57700"/>
                </a:lnTo>
                <a:lnTo>
                  <a:pt x="52340" y="57680"/>
                </a:lnTo>
                <a:lnTo>
                  <a:pt x="52320" y="57670"/>
                </a:lnTo>
                <a:lnTo>
                  <a:pt x="52300" y="57630"/>
                </a:lnTo>
                <a:lnTo>
                  <a:pt x="52300" y="57590"/>
                </a:lnTo>
                <a:lnTo>
                  <a:pt x="52290" y="57550"/>
                </a:lnTo>
                <a:lnTo>
                  <a:pt x="52280" y="57520"/>
                </a:lnTo>
                <a:lnTo>
                  <a:pt x="52090" y="57100"/>
                </a:lnTo>
                <a:lnTo>
                  <a:pt x="52080" y="57050"/>
                </a:lnTo>
                <a:lnTo>
                  <a:pt x="52080" y="57020"/>
                </a:lnTo>
                <a:lnTo>
                  <a:pt x="52100" y="56960"/>
                </a:lnTo>
                <a:lnTo>
                  <a:pt x="52120" y="56930"/>
                </a:lnTo>
                <a:lnTo>
                  <a:pt x="52130" y="56910"/>
                </a:lnTo>
                <a:lnTo>
                  <a:pt x="52170" y="56870"/>
                </a:lnTo>
                <a:lnTo>
                  <a:pt x="52190" y="56850"/>
                </a:lnTo>
                <a:lnTo>
                  <a:pt x="52200" y="56830"/>
                </a:lnTo>
                <a:lnTo>
                  <a:pt x="52220" y="56770"/>
                </a:lnTo>
                <a:lnTo>
                  <a:pt x="52240" y="56740"/>
                </a:lnTo>
                <a:lnTo>
                  <a:pt x="52260" y="56720"/>
                </a:lnTo>
                <a:lnTo>
                  <a:pt x="52280" y="56700"/>
                </a:lnTo>
                <a:lnTo>
                  <a:pt x="52330" y="56570"/>
                </a:lnTo>
                <a:lnTo>
                  <a:pt x="52340" y="56540"/>
                </a:lnTo>
                <a:lnTo>
                  <a:pt x="52350" y="56420"/>
                </a:lnTo>
                <a:lnTo>
                  <a:pt x="52350" y="56400"/>
                </a:lnTo>
                <a:lnTo>
                  <a:pt x="52360" y="56370"/>
                </a:lnTo>
                <a:lnTo>
                  <a:pt x="52400" y="56300"/>
                </a:lnTo>
                <a:lnTo>
                  <a:pt x="52420" y="56240"/>
                </a:lnTo>
                <a:lnTo>
                  <a:pt x="52420" y="56190"/>
                </a:lnTo>
                <a:lnTo>
                  <a:pt x="52410" y="56160"/>
                </a:lnTo>
                <a:lnTo>
                  <a:pt x="52390" y="56130"/>
                </a:lnTo>
                <a:lnTo>
                  <a:pt x="52370" y="56110"/>
                </a:lnTo>
                <a:lnTo>
                  <a:pt x="52190" y="55980"/>
                </a:lnTo>
                <a:lnTo>
                  <a:pt x="52120" y="55900"/>
                </a:lnTo>
                <a:lnTo>
                  <a:pt x="52120" y="55820"/>
                </a:lnTo>
                <a:lnTo>
                  <a:pt x="52130" y="55760"/>
                </a:lnTo>
                <a:lnTo>
                  <a:pt x="52130" y="55640"/>
                </a:lnTo>
                <a:lnTo>
                  <a:pt x="52110" y="55550"/>
                </a:lnTo>
                <a:lnTo>
                  <a:pt x="52070" y="55430"/>
                </a:lnTo>
                <a:lnTo>
                  <a:pt x="52040" y="55380"/>
                </a:lnTo>
                <a:lnTo>
                  <a:pt x="52010" y="55360"/>
                </a:lnTo>
                <a:lnTo>
                  <a:pt x="51980" y="55370"/>
                </a:lnTo>
                <a:lnTo>
                  <a:pt x="51950" y="55390"/>
                </a:lnTo>
                <a:lnTo>
                  <a:pt x="51930" y="55410"/>
                </a:lnTo>
                <a:lnTo>
                  <a:pt x="51920" y="55430"/>
                </a:lnTo>
                <a:lnTo>
                  <a:pt x="51910" y="55480"/>
                </a:lnTo>
                <a:lnTo>
                  <a:pt x="51890" y="55500"/>
                </a:lnTo>
                <a:lnTo>
                  <a:pt x="51860" y="55500"/>
                </a:lnTo>
                <a:lnTo>
                  <a:pt x="51810" y="55480"/>
                </a:lnTo>
                <a:lnTo>
                  <a:pt x="51790" y="55460"/>
                </a:lnTo>
                <a:lnTo>
                  <a:pt x="51770" y="55430"/>
                </a:lnTo>
                <a:lnTo>
                  <a:pt x="51770" y="55400"/>
                </a:lnTo>
                <a:lnTo>
                  <a:pt x="51780" y="55330"/>
                </a:lnTo>
                <a:lnTo>
                  <a:pt x="51780" y="55290"/>
                </a:lnTo>
                <a:lnTo>
                  <a:pt x="51760" y="55260"/>
                </a:lnTo>
                <a:lnTo>
                  <a:pt x="51690" y="55200"/>
                </a:lnTo>
                <a:lnTo>
                  <a:pt x="51670" y="55180"/>
                </a:lnTo>
                <a:lnTo>
                  <a:pt x="51640" y="55160"/>
                </a:lnTo>
                <a:lnTo>
                  <a:pt x="51560" y="55130"/>
                </a:lnTo>
                <a:lnTo>
                  <a:pt x="51510" y="55100"/>
                </a:lnTo>
                <a:lnTo>
                  <a:pt x="51480" y="55060"/>
                </a:lnTo>
                <a:lnTo>
                  <a:pt x="51440" y="55010"/>
                </a:lnTo>
                <a:lnTo>
                  <a:pt x="51380" y="54890"/>
                </a:lnTo>
                <a:lnTo>
                  <a:pt x="51350" y="54830"/>
                </a:lnTo>
                <a:lnTo>
                  <a:pt x="51350" y="54780"/>
                </a:lnTo>
                <a:lnTo>
                  <a:pt x="51380" y="54720"/>
                </a:lnTo>
                <a:lnTo>
                  <a:pt x="51390" y="54690"/>
                </a:lnTo>
                <a:lnTo>
                  <a:pt x="51400" y="54660"/>
                </a:lnTo>
                <a:lnTo>
                  <a:pt x="51400" y="54610"/>
                </a:lnTo>
                <a:lnTo>
                  <a:pt x="51400" y="54590"/>
                </a:lnTo>
                <a:lnTo>
                  <a:pt x="51400" y="54560"/>
                </a:lnTo>
                <a:lnTo>
                  <a:pt x="51440" y="54400"/>
                </a:lnTo>
                <a:lnTo>
                  <a:pt x="51430" y="54300"/>
                </a:lnTo>
                <a:lnTo>
                  <a:pt x="51410" y="54190"/>
                </a:lnTo>
                <a:lnTo>
                  <a:pt x="51400" y="54150"/>
                </a:lnTo>
                <a:lnTo>
                  <a:pt x="51410" y="54110"/>
                </a:lnTo>
                <a:lnTo>
                  <a:pt x="51400" y="54070"/>
                </a:lnTo>
                <a:lnTo>
                  <a:pt x="51390" y="54020"/>
                </a:lnTo>
                <a:lnTo>
                  <a:pt x="51370" y="53980"/>
                </a:lnTo>
                <a:lnTo>
                  <a:pt x="51340" y="53960"/>
                </a:lnTo>
                <a:lnTo>
                  <a:pt x="51290" y="53920"/>
                </a:lnTo>
                <a:lnTo>
                  <a:pt x="51280" y="53890"/>
                </a:lnTo>
                <a:lnTo>
                  <a:pt x="51270" y="53850"/>
                </a:lnTo>
                <a:lnTo>
                  <a:pt x="51260" y="53820"/>
                </a:lnTo>
                <a:lnTo>
                  <a:pt x="51230" y="53800"/>
                </a:lnTo>
                <a:lnTo>
                  <a:pt x="51210" y="53790"/>
                </a:lnTo>
                <a:lnTo>
                  <a:pt x="51170" y="53790"/>
                </a:lnTo>
                <a:lnTo>
                  <a:pt x="50950" y="53860"/>
                </a:lnTo>
                <a:lnTo>
                  <a:pt x="50720" y="53990"/>
                </a:lnTo>
                <a:lnTo>
                  <a:pt x="50670" y="54010"/>
                </a:lnTo>
                <a:lnTo>
                  <a:pt x="50630" y="54010"/>
                </a:lnTo>
                <a:lnTo>
                  <a:pt x="50560" y="53980"/>
                </a:lnTo>
                <a:lnTo>
                  <a:pt x="50490" y="53970"/>
                </a:lnTo>
                <a:lnTo>
                  <a:pt x="50440" y="53960"/>
                </a:lnTo>
                <a:lnTo>
                  <a:pt x="50400" y="53950"/>
                </a:lnTo>
                <a:lnTo>
                  <a:pt x="50340" y="53910"/>
                </a:lnTo>
                <a:lnTo>
                  <a:pt x="50300" y="53890"/>
                </a:lnTo>
                <a:lnTo>
                  <a:pt x="50270" y="53890"/>
                </a:lnTo>
                <a:lnTo>
                  <a:pt x="50240" y="53900"/>
                </a:lnTo>
                <a:lnTo>
                  <a:pt x="50210" y="53930"/>
                </a:lnTo>
                <a:lnTo>
                  <a:pt x="50180" y="53950"/>
                </a:lnTo>
                <a:lnTo>
                  <a:pt x="50130" y="53990"/>
                </a:lnTo>
                <a:lnTo>
                  <a:pt x="50100" y="53980"/>
                </a:lnTo>
                <a:lnTo>
                  <a:pt x="50070" y="53970"/>
                </a:lnTo>
                <a:lnTo>
                  <a:pt x="50050" y="53940"/>
                </a:lnTo>
                <a:lnTo>
                  <a:pt x="50040" y="53870"/>
                </a:lnTo>
                <a:lnTo>
                  <a:pt x="50020" y="53850"/>
                </a:lnTo>
                <a:lnTo>
                  <a:pt x="49940" y="53750"/>
                </a:lnTo>
                <a:lnTo>
                  <a:pt x="49910" y="53680"/>
                </a:lnTo>
                <a:lnTo>
                  <a:pt x="49860" y="53520"/>
                </a:lnTo>
                <a:lnTo>
                  <a:pt x="49730" y="53300"/>
                </a:lnTo>
                <a:lnTo>
                  <a:pt x="49740" y="53220"/>
                </a:lnTo>
                <a:lnTo>
                  <a:pt x="49860" y="53080"/>
                </a:lnTo>
                <a:lnTo>
                  <a:pt x="49850" y="53010"/>
                </a:lnTo>
                <a:lnTo>
                  <a:pt x="49780" y="52920"/>
                </a:lnTo>
                <a:lnTo>
                  <a:pt x="49740" y="52840"/>
                </a:lnTo>
                <a:lnTo>
                  <a:pt x="49730" y="52770"/>
                </a:lnTo>
                <a:lnTo>
                  <a:pt x="49750" y="52720"/>
                </a:lnTo>
                <a:lnTo>
                  <a:pt x="49780" y="52680"/>
                </a:lnTo>
                <a:lnTo>
                  <a:pt x="49840" y="52640"/>
                </a:lnTo>
                <a:lnTo>
                  <a:pt x="50020" y="52520"/>
                </a:lnTo>
                <a:lnTo>
                  <a:pt x="50050" y="52460"/>
                </a:lnTo>
                <a:lnTo>
                  <a:pt x="50040" y="52440"/>
                </a:lnTo>
                <a:lnTo>
                  <a:pt x="50020" y="52410"/>
                </a:lnTo>
                <a:lnTo>
                  <a:pt x="49980" y="52380"/>
                </a:lnTo>
                <a:lnTo>
                  <a:pt x="49960" y="52350"/>
                </a:lnTo>
                <a:lnTo>
                  <a:pt x="49940" y="52290"/>
                </a:lnTo>
                <a:lnTo>
                  <a:pt x="49920" y="52260"/>
                </a:lnTo>
                <a:lnTo>
                  <a:pt x="49900" y="52230"/>
                </a:lnTo>
                <a:lnTo>
                  <a:pt x="49760" y="52110"/>
                </a:lnTo>
                <a:lnTo>
                  <a:pt x="49610" y="52000"/>
                </a:lnTo>
                <a:lnTo>
                  <a:pt x="49440" y="51830"/>
                </a:lnTo>
                <a:lnTo>
                  <a:pt x="49340" y="51700"/>
                </a:lnTo>
                <a:lnTo>
                  <a:pt x="49320" y="51650"/>
                </a:lnTo>
                <a:lnTo>
                  <a:pt x="49300" y="51600"/>
                </a:lnTo>
                <a:lnTo>
                  <a:pt x="49290" y="51570"/>
                </a:lnTo>
                <a:lnTo>
                  <a:pt x="49280" y="51520"/>
                </a:lnTo>
                <a:lnTo>
                  <a:pt x="49270" y="51500"/>
                </a:lnTo>
                <a:lnTo>
                  <a:pt x="49230" y="51480"/>
                </a:lnTo>
                <a:lnTo>
                  <a:pt x="49210" y="51410"/>
                </a:lnTo>
                <a:lnTo>
                  <a:pt x="49220" y="51400"/>
                </a:lnTo>
                <a:lnTo>
                  <a:pt x="49230" y="51380"/>
                </a:lnTo>
                <a:lnTo>
                  <a:pt x="49290" y="51340"/>
                </a:lnTo>
                <a:lnTo>
                  <a:pt x="49380" y="51250"/>
                </a:lnTo>
                <a:lnTo>
                  <a:pt x="49380" y="51220"/>
                </a:lnTo>
                <a:lnTo>
                  <a:pt x="49370" y="51190"/>
                </a:lnTo>
                <a:lnTo>
                  <a:pt x="49340" y="51170"/>
                </a:lnTo>
                <a:lnTo>
                  <a:pt x="49310" y="51160"/>
                </a:lnTo>
                <a:lnTo>
                  <a:pt x="49290" y="51140"/>
                </a:lnTo>
                <a:lnTo>
                  <a:pt x="49270" y="51090"/>
                </a:lnTo>
                <a:lnTo>
                  <a:pt x="49240" y="50980"/>
                </a:lnTo>
                <a:lnTo>
                  <a:pt x="49220" y="50930"/>
                </a:lnTo>
                <a:lnTo>
                  <a:pt x="49200" y="50890"/>
                </a:lnTo>
                <a:lnTo>
                  <a:pt x="49190" y="50880"/>
                </a:lnTo>
                <a:lnTo>
                  <a:pt x="49170" y="50850"/>
                </a:lnTo>
                <a:lnTo>
                  <a:pt x="49140" y="50810"/>
                </a:lnTo>
                <a:lnTo>
                  <a:pt x="49120" y="50730"/>
                </a:lnTo>
                <a:lnTo>
                  <a:pt x="49090" y="50690"/>
                </a:lnTo>
                <a:lnTo>
                  <a:pt x="49060" y="50650"/>
                </a:lnTo>
                <a:lnTo>
                  <a:pt x="49030" y="50620"/>
                </a:lnTo>
                <a:lnTo>
                  <a:pt x="49030" y="50590"/>
                </a:lnTo>
                <a:lnTo>
                  <a:pt x="49050" y="50510"/>
                </a:lnTo>
                <a:lnTo>
                  <a:pt x="49050" y="50420"/>
                </a:lnTo>
                <a:lnTo>
                  <a:pt x="49040" y="50370"/>
                </a:lnTo>
                <a:lnTo>
                  <a:pt x="49020" y="50340"/>
                </a:lnTo>
                <a:lnTo>
                  <a:pt x="49000" y="50320"/>
                </a:lnTo>
                <a:lnTo>
                  <a:pt x="48950" y="50280"/>
                </a:lnTo>
                <a:lnTo>
                  <a:pt x="48920" y="50250"/>
                </a:lnTo>
                <a:lnTo>
                  <a:pt x="48890" y="50220"/>
                </a:lnTo>
                <a:lnTo>
                  <a:pt x="48860" y="50150"/>
                </a:lnTo>
                <a:lnTo>
                  <a:pt x="48850" y="50120"/>
                </a:lnTo>
                <a:lnTo>
                  <a:pt x="48850" y="50080"/>
                </a:lnTo>
                <a:lnTo>
                  <a:pt x="48860" y="50050"/>
                </a:lnTo>
                <a:lnTo>
                  <a:pt x="48860" y="50000"/>
                </a:lnTo>
                <a:lnTo>
                  <a:pt x="48860" y="49970"/>
                </a:lnTo>
                <a:lnTo>
                  <a:pt x="48830" y="49930"/>
                </a:lnTo>
                <a:lnTo>
                  <a:pt x="48810" y="49910"/>
                </a:lnTo>
                <a:lnTo>
                  <a:pt x="48740" y="49810"/>
                </a:lnTo>
                <a:lnTo>
                  <a:pt x="49230" y="49770"/>
                </a:lnTo>
                <a:lnTo>
                  <a:pt x="49320" y="49780"/>
                </a:lnTo>
                <a:lnTo>
                  <a:pt x="49410" y="49820"/>
                </a:lnTo>
                <a:lnTo>
                  <a:pt x="49510" y="49840"/>
                </a:lnTo>
                <a:lnTo>
                  <a:pt x="49590" y="49860"/>
                </a:lnTo>
                <a:lnTo>
                  <a:pt x="49600" y="49880"/>
                </a:lnTo>
                <a:lnTo>
                  <a:pt x="49600" y="49890"/>
                </a:lnTo>
                <a:lnTo>
                  <a:pt x="49590" y="49910"/>
                </a:lnTo>
                <a:lnTo>
                  <a:pt x="49590" y="49920"/>
                </a:lnTo>
                <a:lnTo>
                  <a:pt x="49580" y="49940"/>
                </a:lnTo>
                <a:lnTo>
                  <a:pt x="49590" y="49960"/>
                </a:lnTo>
                <a:lnTo>
                  <a:pt x="49610" y="49990"/>
                </a:lnTo>
                <a:lnTo>
                  <a:pt x="49630" y="50000"/>
                </a:lnTo>
                <a:lnTo>
                  <a:pt x="49640" y="50000"/>
                </a:lnTo>
                <a:lnTo>
                  <a:pt x="49680" y="49970"/>
                </a:lnTo>
                <a:lnTo>
                  <a:pt x="49690" y="49960"/>
                </a:lnTo>
                <a:lnTo>
                  <a:pt x="49740" y="49950"/>
                </a:lnTo>
                <a:lnTo>
                  <a:pt x="49800" y="49920"/>
                </a:lnTo>
                <a:lnTo>
                  <a:pt x="49820" y="49910"/>
                </a:lnTo>
                <a:lnTo>
                  <a:pt x="49830" y="49900"/>
                </a:lnTo>
                <a:lnTo>
                  <a:pt x="49840" y="49870"/>
                </a:lnTo>
                <a:lnTo>
                  <a:pt x="49850" y="49860"/>
                </a:lnTo>
                <a:lnTo>
                  <a:pt x="49890" y="49810"/>
                </a:lnTo>
                <a:lnTo>
                  <a:pt x="49940" y="49770"/>
                </a:lnTo>
                <a:lnTo>
                  <a:pt x="49950" y="49760"/>
                </a:lnTo>
                <a:lnTo>
                  <a:pt x="49970" y="49730"/>
                </a:lnTo>
                <a:lnTo>
                  <a:pt x="49990" y="49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