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Ka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50" y="50690"/>
                </a:moveTo>
                <a:lnTo>
                  <a:pt x="50750" y="50680"/>
                </a:lnTo>
                <a:lnTo>
                  <a:pt x="50870" y="50580"/>
                </a:lnTo>
                <a:lnTo>
                  <a:pt x="51030" y="50370"/>
                </a:lnTo>
                <a:lnTo>
                  <a:pt x="51150" y="50130"/>
                </a:lnTo>
                <a:lnTo>
                  <a:pt x="51150" y="49980"/>
                </a:lnTo>
                <a:lnTo>
                  <a:pt x="51110" y="49880"/>
                </a:lnTo>
                <a:lnTo>
                  <a:pt x="51040" y="49770"/>
                </a:lnTo>
                <a:lnTo>
                  <a:pt x="51020" y="49730"/>
                </a:lnTo>
                <a:lnTo>
                  <a:pt x="51010" y="49690"/>
                </a:lnTo>
                <a:lnTo>
                  <a:pt x="51010" y="49670"/>
                </a:lnTo>
                <a:lnTo>
                  <a:pt x="51010" y="49650"/>
                </a:lnTo>
                <a:lnTo>
                  <a:pt x="51020" y="49600"/>
                </a:lnTo>
                <a:lnTo>
                  <a:pt x="51090" y="49430"/>
                </a:lnTo>
                <a:lnTo>
                  <a:pt x="51200" y="49260"/>
                </a:lnTo>
                <a:lnTo>
                  <a:pt x="51360" y="49070"/>
                </a:lnTo>
                <a:lnTo>
                  <a:pt x="51610" y="48860"/>
                </a:lnTo>
                <a:lnTo>
                  <a:pt x="52100" y="48570"/>
                </a:lnTo>
                <a:lnTo>
                  <a:pt x="52130" y="48420"/>
                </a:lnTo>
                <a:lnTo>
                  <a:pt x="52140" y="47900"/>
                </a:lnTo>
                <a:lnTo>
                  <a:pt x="52180" y="47850"/>
                </a:lnTo>
                <a:lnTo>
                  <a:pt x="52200" y="47820"/>
                </a:lnTo>
                <a:lnTo>
                  <a:pt x="52240" y="47550"/>
                </a:lnTo>
                <a:lnTo>
                  <a:pt x="52220" y="47400"/>
                </a:lnTo>
                <a:lnTo>
                  <a:pt x="52250" y="47300"/>
                </a:lnTo>
                <a:lnTo>
                  <a:pt x="52340" y="47300"/>
                </a:lnTo>
                <a:lnTo>
                  <a:pt x="52380" y="47310"/>
                </a:lnTo>
                <a:lnTo>
                  <a:pt x="52480" y="47350"/>
                </a:lnTo>
                <a:lnTo>
                  <a:pt x="52510" y="47380"/>
                </a:lnTo>
                <a:lnTo>
                  <a:pt x="52530" y="47410"/>
                </a:lnTo>
                <a:lnTo>
                  <a:pt x="52550" y="47460"/>
                </a:lnTo>
                <a:lnTo>
                  <a:pt x="52550" y="47490"/>
                </a:lnTo>
                <a:lnTo>
                  <a:pt x="52550" y="47520"/>
                </a:lnTo>
                <a:lnTo>
                  <a:pt x="52550" y="47550"/>
                </a:lnTo>
                <a:lnTo>
                  <a:pt x="52540" y="47580"/>
                </a:lnTo>
                <a:lnTo>
                  <a:pt x="52550" y="47610"/>
                </a:lnTo>
                <a:lnTo>
                  <a:pt x="52560" y="47670"/>
                </a:lnTo>
                <a:lnTo>
                  <a:pt x="52570" y="47700"/>
                </a:lnTo>
                <a:lnTo>
                  <a:pt x="52590" y="47720"/>
                </a:lnTo>
                <a:lnTo>
                  <a:pt x="52650" y="47760"/>
                </a:lnTo>
                <a:lnTo>
                  <a:pt x="52680" y="47770"/>
                </a:lnTo>
                <a:lnTo>
                  <a:pt x="52720" y="47780"/>
                </a:lnTo>
                <a:lnTo>
                  <a:pt x="52760" y="47780"/>
                </a:lnTo>
                <a:lnTo>
                  <a:pt x="52930" y="47750"/>
                </a:lnTo>
                <a:lnTo>
                  <a:pt x="52960" y="47740"/>
                </a:lnTo>
                <a:lnTo>
                  <a:pt x="52990" y="47740"/>
                </a:lnTo>
                <a:lnTo>
                  <a:pt x="53010" y="47750"/>
                </a:lnTo>
                <a:lnTo>
                  <a:pt x="53030" y="47740"/>
                </a:lnTo>
                <a:lnTo>
                  <a:pt x="53050" y="47720"/>
                </a:lnTo>
                <a:lnTo>
                  <a:pt x="53080" y="47660"/>
                </a:lnTo>
                <a:lnTo>
                  <a:pt x="53100" y="47590"/>
                </a:lnTo>
                <a:lnTo>
                  <a:pt x="53160" y="47510"/>
                </a:lnTo>
                <a:lnTo>
                  <a:pt x="53270" y="47480"/>
                </a:lnTo>
                <a:lnTo>
                  <a:pt x="53280" y="47540"/>
                </a:lnTo>
                <a:lnTo>
                  <a:pt x="53520" y="47820"/>
                </a:lnTo>
                <a:lnTo>
                  <a:pt x="53580" y="47830"/>
                </a:lnTo>
                <a:lnTo>
                  <a:pt x="53630" y="47830"/>
                </a:lnTo>
                <a:lnTo>
                  <a:pt x="53660" y="47820"/>
                </a:lnTo>
                <a:lnTo>
                  <a:pt x="53690" y="47810"/>
                </a:lnTo>
                <a:lnTo>
                  <a:pt x="53720" y="47790"/>
                </a:lnTo>
                <a:lnTo>
                  <a:pt x="53740" y="47770"/>
                </a:lnTo>
                <a:lnTo>
                  <a:pt x="53760" y="47750"/>
                </a:lnTo>
                <a:lnTo>
                  <a:pt x="53770" y="47740"/>
                </a:lnTo>
                <a:lnTo>
                  <a:pt x="53790" y="47730"/>
                </a:lnTo>
                <a:lnTo>
                  <a:pt x="53800" y="47730"/>
                </a:lnTo>
                <a:lnTo>
                  <a:pt x="53820" y="47720"/>
                </a:lnTo>
                <a:lnTo>
                  <a:pt x="53850" y="47740"/>
                </a:lnTo>
                <a:lnTo>
                  <a:pt x="53870" y="47770"/>
                </a:lnTo>
                <a:lnTo>
                  <a:pt x="53940" y="47920"/>
                </a:lnTo>
                <a:lnTo>
                  <a:pt x="54010" y="48010"/>
                </a:lnTo>
                <a:lnTo>
                  <a:pt x="54040" y="48030"/>
                </a:lnTo>
                <a:lnTo>
                  <a:pt x="54070" y="48050"/>
                </a:lnTo>
                <a:lnTo>
                  <a:pt x="54120" y="48050"/>
                </a:lnTo>
                <a:lnTo>
                  <a:pt x="54140" y="48060"/>
                </a:lnTo>
                <a:lnTo>
                  <a:pt x="54150" y="48090"/>
                </a:lnTo>
                <a:lnTo>
                  <a:pt x="54150" y="48130"/>
                </a:lnTo>
                <a:lnTo>
                  <a:pt x="54140" y="48160"/>
                </a:lnTo>
                <a:lnTo>
                  <a:pt x="54070" y="48350"/>
                </a:lnTo>
                <a:lnTo>
                  <a:pt x="54050" y="48420"/>
                </a:lnTo>
                <a:lnTo>
                  <a:pt x="54040" y="48470"/>
                </a:lnTo>
                <a:lnTo>
                  <a:pt x="54040" y="48500"/>
                </a:lnTo>
                <a:lnTo>
                  <a:pt x="54050" y="48520"/>
                </a:lnTo>
                <a:lnTo>
                  <a:pt x="54070" y="48550"/>
                </a:lnTo>
                <a:lnTo>
                  <a:pt x="54130" y="48580"/>
                </a:lnTo>
                <a:lnTo>
                  <a:pt x="54170" y="48610"/>
                </a:lnTo>
                <a:lnTo>
                  <a:pt x="54200" y="48650"/>
                </a:lnTo>
                <a:lnTo>
                  <a:pt x="54250" y="48740"/>
                </a:lnTo>
                <a:lnTo>
                  <a:pt x="54270" y="48770"/>
                </a:lnTo>
                <a:lnTo>
                  <a:pt x="54330" y="48800"/>
                </a:lnTo>
                <a:lnTo>
                  <a:pt x="54450" y="48820"/>
                </a:lnTo>
                <a:lnTo>
                  <a:pt x="54790" y="48910"/>
                </a:lnTo>
                <a:lnTo>
                  <a:pt x="54840" y="48910"/>
                </a:lnTo>
                <a:lnTo>
                  <a:pt x="54870" y="48900"/>
                </a:lnTo>
                <a:lnTo>
                  <a:pt x="54890" y="48870"/>
                </a:lnTo>
                <a:lnTo>
                  <a:pt x="54910" y="48850"/>
                </a:lnTo>
                <a:lnTo>
                  <a:pt x="54940" y="48850"/>
                </a:lnTo>
                <a:lnTo>
                  <a:pt x="54980" y="48860"/>
                </a:lnTo>
                <a:lnTo>
                  <a:pt x="55020" y="48880"/>
                </a:lnTo>
                <a:lnTo>
                  <a:pt x="55110" y="48930"/>
                </a:lnTo>
                <a:lnTo>
                  <a:pt x="55170" y="48950"/>
                </a:lnTo>
                <a:lnTo>
                  <a:pt x="55210" y="48950"/>
                </a:lnTo>
                <a:lnTo>
                  <a:pt x="55240" y="48940"/>
                </a:lnTo>
                <a:lnTo>
                  <a:pt x="55270" y="48950"/>
                </a:lnTo>
                <a:lnTo>
                  <a:pt x="55310" y="48960"/>
                </a:lnTo>
                <a:lnTo>
                  <a:pt x="55340" y="48980"/>
                </a:lnTo>
                <a:lnTo>
                  <a:pt x="55370" y="49020"/>
                </a:lnTo>
                <a:lnTo>
                  <a:pt x="55390" y="49070"/>
                </a:lnTo>
                <a:lnTo>
                  <a:pt x="55390" y="49140"/>
                </a:lnTo>
                <a:lnTo>
                  <a:pt x="55440" y="49330"/>
                </a:lnTo>
                <a:lnTo>
                  <a:pt x="55350" y="49340"/>
                </a:lnTo>
                <a:lnTo>
                  <a:pt x="55310" y="49400"/>
                </a:lnTo>
                <a:lnTo>
                  <a:pt x="55310" y="49490"/>
                </a:lnTo>
                <a:lnTo>
                  <a:pt x="55320" y="49590"/>
                </a:lnTo>
                <a:lnTo>
                  <a:pt x="55330" y="49650"/>
                </a:lnTo>
                <a:lnTo>
                  <a:pt x="55350" y="49670"/>
                </a:lnTo>
                <a:lnTo>
                  <a:pt x="55350" y="49700"/>
                </a:lnTo>
                <a:lnTo>
                  <a:pt x="55320" y="49770"/>
                </a:lnTo>
                <a:lnTo>
                  <a:pt x="55280" y="49820"/>
                </a:lnTo>
                <a:lnTo>
                  <a:pt x="55130" y="49960"/>
                </a:lnTo>
                <a:lnTo>
                  <a:pt x="54980" y="50160"/>
                </a:lnTo>
                <a:lnTo>
                  <a:pt x="54980" y="50200"/>
                </a:lnTo>
                <a:lnTo>
                  <a:pt x="55020" y="50290"/>
                </a:lnTo>
                <a:lnTo>
                  <a:pt x="55020" y="50340"/>
                </a:lnTo>
                <a:lnTo>
                  <a:pt x="55050" y="50460"/>
                </a:lnTo>
                <a:lnTo>
                  <a:pt x="55110" y="50550"/>
                </a:lnTo>
                <a:lnTo>
                  <a:pt x="55160" y="50630"/>
                </a:lnTo>
                <a:lnTo>
                  <a:pt x="55120" y="50730"/>
                </a:lnTo>
                <a:lnTo>
                  <a:pt x="55080" y="50740"/>
                </a:lnTo>
                <a:lnTo>
                  <a:pt x="55020" y="50740"/>
                </a:lnTo>
                <a:lnTo>
                  <a:pt x="54980" y="50750"/>
                </a:lnTo>
                <a:lnTo>
                  <a:pt x="54960" y="50800"/>
                </a:lnTo>
                <a:lnTo>
                  <a:pt x="54990" y="50840"/>
                </a:lnTo>
                <a:lnTo>
                  <a:pt x="55110" y="50940"/>
                </a:lnTo>
                <a:lnTo>
                  <a:pt x="55150" y="50990"/>
                </a:lnTo>
                <a:lnTo>
                  <a:pt x="55190" y="51080"/>
                </a:lnTo>
                <a:lnTo>
                  <a:pt x="55200" y="51160"/>
                </a:lnTo>
                <a:lnTo>
                  <a:pt x="55180" y="51540"/>
                </a:lnTo>
                <a:lnTo>
                  <a:pt x="55150" y="51610"/>
                </a:lnTo>
                <a:lnTo>
                  <a:pt x="55080" y="51680"/>
                </a:lnTo>
                <a:lnTo>
                  <a:pt x="54800" y="51900"/>
                </a:lnTo>
                <a:lnTo>
                  <a:pt x="54750" y="51990"/>
                </a:lnTo>
                <a:lnTo>
                  <a:pt x="54720" y="52180"/>
                </a:lnTo>
                <a:lnTo>
                  <a:pt x="54690" y="52250"/>
                </a:lnTo>
                <a:lnTo>
                  <a:pt x="54620" y="52320"/>
                </a:lnTo>
                <a:lnTo>
                  <a:pt x="54530" y="52390"/>
                </a:lnTo>
                <a:lnTo>
                  <a:pt x="54480" y="52440"/>
                </a:lnTo>
                <a:lnTo>
                  <a:pt x="54500" y="52500"/>
                </a:lnTo>
                <a:lnTo>
                  <a:pt x="54600" y="52600"/>
                </a:lnTo>
                <a:lnTo>
                  <a:pt x="54710" y="52680"/>
                </a:lnTo>
                <a:lnTo>
                  <a:pt x="54760" y="52730"/>
                </a:lnTo>
                <a:lnTo>
                  <a:pt x="54780" y="52800"/>
                </a:lnTo>
                <a:lnTo>
                  <a:pt x="54760" y="52920"/>
                </a:lnTo>
                <a:lnTo>
                  <a:pt x="54770" y="52960"/>
                </a:lnTo>
                <a:lnTo>
                  <a:pt x="54820" y="53140"/>
                </a:lnTo>
                <a:lnTo>
                  <a:pt x="54840" y="53230"/>
                </a:lnTo>
                <a:lnTo>
                  <a:pt x="54840" y="53330"/>
                </a:lnTo>
                <a:lnTo>
                  <a:pt x="54860" y="53510"/>
                </a:lnTo>
                <a:lnTo>
                  <a:pt x="54910" y="53700"/>
                </a:lnTo>
                <a:lnTo>
                  <a:pt x="54940" y="53900"/>
                </a:lnTo>
                <a:lnTo>
                  <a:pt x="54910" y="54090"/>
                </a:lnTo>
                <a:lnTo>
                  <a:pt x="54880" y="54150"/>
                </a:lnTo>
                <a:lnTo>
                  <a:pt x="54870" y="54160"/>
                </a:lnTo>
                <a:lnTo>
                  <a:pt x="54850" y="54150"/>
                </a:lnTo>
                <a:lnTo>
                  <a:pt x="54630" y="54210"/>
                </a:lnTo>
                <a:lnTo>
                  <a:pt x="54390" y="54200"/>
                </a:lnTo>
                <a:lnTo>
                  <a:pt x="54300" y="54230"/>
                </a:lnTo>
                <a:lnTo>
                  <a:pt x="53980" y="54440"/>
                </a:lnTo>
                <a:lnTo>
                  <a:pt x="53800" y="54530"/>
                </a:lnTo>
                <a:lnTo>
                  <a:pt x="53590" y="54520"/>
                </a:lnTo>
                <a:lnTo>
                  <a:pt x="53480" y="54550"/>
                </a:lnTo>
                <a:lnTo>
                  <a:pt x="53430" y="54540"/>
                </a:lnTo>
                <a:lnTo>
                  <a:pt x="53380" y="54510"/>
                </a:lnTo>
                <a:lnTo>
                  <a:pt x="53360" y="54470"/>
                </a:lnTo>
                <a:lnTo>
                  <a:pt x="53350" y="54430"/>
                </a:lnTo>
                <a:lnTo>
                  <a:pt x="53260" y="54290"/>
                </a:lnTo>
                <a:lnTo>
                  <a:pt x="53220" y="54260"/>
                </a:lnTo>
                <a:lnTo>
                  <a:pt x="53180" y="54250"/>
                </a:lnTo>
                <a:lnTo>
                  <a:pt x="53120" y="54090"/>
                </a:lnTo>
                <a:lnTo>
                  <a:pt x="53070" y="53890"/>
                </a:lnTo>
                <a:lnTo>
                  <a:pt x="53060" y="53880"/>
                </a:lnTo>
                <a:lnTo>
                  <a:pt x="53050" y="53850"/>
                </a:lnTo>
                <a:lnTo>
                  <a:pt x="53010" y="53800"/>
                </a:lnTo>
                <a:lnTo>
                  <a:pt x="52990" y="53760"/>
                </a:lnTo>
                <a:lnTo>
                  <a:pt x="52960" y="53690"/>
                </a:lnTo>
                <a:lnTo>
                  <a:pt x="52940" y="53650"/>
                </a:lnTo>
                <a:lnTo>
                  <a:pt x="52920" y="53630"/>
                </a:lnTo>
                <a:lnTo>
                  <a:pt x="52900" y="53620"/>
                </a:lnTo>
                <a:lnTo>
                  <a:pt x="52850" y="53610"/>
                </a:lnTo>
                <a:lnTo>
                  <a:pt x="52450" y="53620"/>
                </a:lnTo>
                <a:lnTo>
                  <a:pt x="52290" y="53600"/>
                </a:lnTo>
                <a:lnTo>
                  <a:pt x="52150" y="53570"/>
                </a:lnTo>
                <a:lnTo>
                  <a:pt x="52130" y="53570"/>
                </a:lnTo>
                <a:lnTo>
                  <a:pt x="52080" y="53580"/>
                </a:lnTo>
                <a:lnTo>
                  <a:pt x="52060" y="53580"/>
                </a:lnTo>
                <a:lnTo>
                  <a:pt x="52040" y="53580"/>
                </a:lnTo>
                <a:lnTo>
                  <a:pt x="52010" y="53530"/>
                </a:lnTo>
                <a:lnTo>
                  <a:pt x="51740" y="53010"/>
                </a:lnTo>
                <a:lnTo>
                  <a:pt x="51730" y="52920"/>
                </a:lnTo>
                <a:lnTo>
                  <a:pt x="51630" y="52750"/>
                </a:lnTo>
                <a:lnTo>
                  <a:pt x="51580" y="52710"/>
                </a:lnTo>
                <a:lnTo>
                  <a:pt x="51560" y="52700"/>
                </a:lnTo>
                <a:lnTo>
                  <a:pt x="51550" y="52700"/>
                </a:lnTo>
                <a:lnTo>
                  <a:pt x="51540" y="52690"/>
                </a:lnTo>
                <a:lnTo>
                  <a:pt x="51530" y="52670"/>
                </a:lnTo>
                <a:lnTo>
                  <a:pt x="51530" y="52650"/>
                </a:lnTo>
                <a:lnTo>
                  <a:pt x="51540" y="52590"/>
                </a:lnTo>
                <a:lnTo>
                  <a:pt x="51550" y="52560"/>
                </a:lnTo>
                <a:lnTo>
                  <a:pt x="51550" y="52540"/>
                </a:lnTo>
                <a:lnTo>
                  <a:pt x="51540" y="52510"/>
                </a:lnTo>
                <a:lnTo>
                  <a:pt x="51480" y="52440"/>
                </a:lnTo>
                <a:lnTo>
                  <a:pt x="51450" y="52410"/>
                </a:lnTo>
                <a:lnTo>
                  <a:pt x="51410" y="52370"/>
                </a:lnTo>
                <a:lnTo>
                  <a:pt x="51370" y="52300"/>
                </a:lnTo>
                <a:lnTo>
                  <a:pt x="51340" y="52200"/>
                </a:lnTo>
                <a:lnTo>
                  <a:pt x="51320" y="52150"/>
                </a:lnTo>
                <a:lnTo>
                  <a:pt x="51320" y="52060"/>
                </a:lnTo>
                <a:lnTo>
                  <a:pt x="51320" y="52030"/>
                </a:lnTo>
                <a:lnTo>
                  <a:pt x="51300" y="51940"/>
                </a:lnTo>
                <a:lnTo>
                  <a:pt x="51280" y="51820"/>
                </a:lnTo>
                <a:lnTo>
                  <a:pt x="51290" y="51770"/>
                </a:lnTo>
                <a:lnTo>
                  <a:pt x="51290" y="51750"/>
                </a:lnTo>
                <a:lnTo>
                  <a:pt x="51280" y="51720"/>
                </a:lnTo>
                <a:lnTo>
                  <a:pt x="51250" y="51690"/>
                </a:lnTo>
                <a:lnTo>
                  <a:pt x="51230" y="51660"/>
                </a:lnTo>
                <a:lnTo>
                  <a:pt x="51220" y="51630"/>
                </a:lnTo>
                <a:lnTo>
                  <a:pt x="51200" y="51570"/>
                </a:lnTo>
                <a:lnTo>
                  <a:pt x="51170" y="51510"/>
                </a:lnTo>
                <a:lnTo>
                  <a:pt x="51100" y="51400"/>
                </a:lnTo>
                <a:lnTo>
                  <a:pt x="51060" y="51360"/>
                </a:lnTo>
                <a:lnTo>
                  <a:pt x="51020" y="51340"/>
                </a:lnTo>
                <a:lnTo>
                  <a:pt x="51000" y="51340"/>
                </a:lnTo>
                <a:lnTo>
                  <a:pt x="50990" y="51340"/>
                </a:lnTo>
                <a:lnTo>
                  <a:pt x="50970" y="51330"/>
                </a:lnTo>
                <a:lnTo>
                  <a:pt x="50940" y="51300"/>
                </a:lnTo>
                <a:lnTo>
                  <a:pt x="50920" y="51290"/>
                </a:lnTo>
                <a:lnTo>
                  <a:pt x="50880" y="51270"/>
                </a:lnTo>
                <a:lnTo>
                  <a:pt x="50860" y="51250"/>
                </a:lnTo>
                <a:lnTo>
                  <a:pt x="50850" y="51200"/>
                </a:lnTo>
                <a:lnTo>
                  <a:pt x="50840" y="51100"/>
                </a:lnTo>
                <a:lnTo>
                  <a:pt x="50800" y="51000"/>
                </a:lnTo>
                <a:lnTo>
                  <a:pt x="50790" y="50980"/>
                </a:lnTo>
                <a:lnTo>
                  <a:pt x="50750" y="50880"/>
                </a:lnTo>
                <a:lnTo>
                  <a:pt x="50740" y="50830"/>
                </a:lnTo>
                <a:lnTo>
                  <a:pt x="50750" y="50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