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Kachin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Kach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50" y="11970"/>
                </a:moveTo>
                <a:lnTo>
                  <a:pt x="51790" y="11950"/>
                </a:lnTo>
                <a:lnTo>
                  <a:pt x="51840" y="11950"/>
                </a:lnTo>
                <a:lnTo>
                  <a:pt x="51890" y="11970"/>
                </a:lnTo>
                <a:lnTo>
                  <a:pt x="51930" y="12000"/>
                </a:lnTo>
                <a:lnTo>
                  <a:pt x="51970" y="12020"/>
                </a:lnTo>
                <a:lnTo>
                  <a:pt x="52030" y="12000"/>
                </a:lnTo>
                <a:lnTo>
                  <a:pt x="52040" y="11960"/>
                </a:lnTo>
                <a:lnTo>
                  <a:pt x="52090" y="11830"/>
                </a:lnTo>
                <a:lnTo>
                  <a:pt x="52100" y="11790"/>
                </a:lnTo>
                <a:lnTo>
                  <a:pt x="52070" y="11740"/>
                </a:lnTo>
                <a:lnTo>
                  <a:pt x="52030" y="11710"/>
                </a:lnTo>
                <a:lnTo>
                  <a:pt x="51990" y="11680"/>
                </a:lnTo>
                <a:lnTo>
                  <a:pt x="51960" y="11640"/>
                </a:lnTo>
                <a:lnTo>
                  <a:pt x="51950" y="11600"/>
                </a:lnTo>
                <a:lnTo>
                  <a:pt x="51940" y="11500"/>
                </a:lnTo>
                <a:lnTo>
                  <a:pt x="51920" y="11460"/>
                </a:lnTo>
                <a:lnTo>
                  <a:pt x="51790" y="11330"/>
                </a:lnTo>
                <a:lnTo>
                  <a:pt x="51050" y="10350"/>
                </a:lnTo>
                <a:lnTo>
                  <a:pt x="50940" y="10170"/>
                </a:lnTo>
                <a:lnTo>
                  <a:pt x="50920" y="10070"/>
                </a:lnTo>
                <a:lnTo>
                  <a:pt x="50980" y="9920"/>
                </a:lnTo>
                <a:lnTo>
                  <a:pt x="50980" y="9840"/>
                </a:lnTo>
                <a:lnTo>
                  <a:pt x="50960" y="9800"/>
                </a:lnTo>
                <a:lnTo>
                  <a:pt x="50940" y="9700"/>
                </a:lnTo>
                <a:lnTo>
                  <a:pt x="50940" y="9650"/>
                </a:lnTo>
                <a:lnTo>
                  <a:pt x="50920" y="9610"/>
                </a:lnTo>
                <a:lnTo>
                  <a:pt x="50870" y="9530"/>
                </a:lnTo>
                <a:lnTo>
                  <a:pt x="50850" y="9480"/>
                </a:lnTo>
                <a:lnTo>
                  <a:pt x="50860" y="9370"/>
                </a:lnTo>
                <a:lnTo>
                  <a:pt x="50890" y="9270"/>
                </a:lnTo>
                <a:lnTo>
                  <a:pt x="50950" y="9180"/>
                </a:lnTo>
                <a:lnTo>
                  <a:pt x="51030" y="9110"/>
                </a:lnTo>
                <a:lnTo>
                  <a:pt x="51210" y="8980"/>
                </a:lnTo>
                <a:lnTo>
                  <a:pt x="51290" y="8910"/>
                </a:lnTo>
                <a:lnTo>
                  <a:pt x="51440" y="8710"/>
                </a:lnTo>
                <a:lnTo>
                  <a:pt x="51500" y="8670"/>
                </a:lnTo>
                <a:lnTo>
                  <a:pt x="51650" y="8630"/>
                </a:lnTo>
                <a:lnTo>
                  <a:pt x="51710" y="8610"/>
                </a:lnTo>
                <a:lnTo>
                  <a:pt x="51740" y="8610"/>
                </a:lnTo>
                <a:lnTo>
                  <a:pt x="51760" y="8590"/>
                </a:lnTo>
                <a:lnTo>
                  <a:pt x="51770" y="8530"/>
                </a:lnTo>
                <a:lnTo>
                  <a:pt x="51780" y="8470"/>
                </a:lnTo>
                <a:lnTo>
                  <a:pt x="51810" y="8440"/>
                </a:lnTo>
                <a:lnTo>
                  <a:pt x="51900" y="8410"/>
                </a:lnTo>
                <a:lnTo>
                  <a:pt x="51930" y="8380"/>
                </a:lnTo>
                <a:lnTo>
                  <a:pt x="51970" y="8310"/>
                </a:lnTo>
                <a:lnTo>
                  <a:pt x="52000" y="8290"/>
                </a:lnTo>
                <a:lnTo>
                  <a:pt x="52040" y="8270"/>
                </a:lnTo>
                <a:lnTo>
                  <a:pt x="52080" y="8250"/>
                </a:lnTo>
                <a:lnTo>
                  <a:pt x="52310" y="8040"/>
                </a:lnTo>
                <a:lnTo>
                  <a:pt x="52390" y="7960"/>
                </a:lnTo>
                <a:lnTo>
                  <a:pt x="52440" y="7880"/>
                </a:lnTo>
                <a:lnTo>
                  <a:pt x="52500" y="7820"/>
                </a:lnTo>
                <a:lnTo>
                  <a:pt x="52580" y="7780"/>
                </a:lnTo>
                <a:lnTo>
                  <a:pt x="52670" y="7760"/>
                </a:lnTo>
                <a:lnTo>
                  <a:pt x="52740" y="7770"/>
                </a:lnTo>
                <a:lnTo>
                  <a:pt x="52800" y="7830"/>
                </a:lnTo>
                <a:lnTo>
                  <a:pt x="52800" y="7900"/>
                </a:lnTo>
                <a:lnTo>
                  <a:pt x="52820" y="7940"/>
                </a:lnTo>
                <a:lnTo>
                  <a:pt x="52920" y="7900"/>
                </a:lnTo>
                <a:lnTo>
                  <a:pt x="53000" y="7850"/>
                </a:lnTo>
                <a:lnTo>
                  <a:pt x="53020" y="7810"/>
                </a:lnTo>
                <a:lnTo>
                  <a:pt x="53020" y="7750"/>
                </a:lnTo>
                <a:lnTo>
                  <a:pt x="53010" y="7640"/>
                </a:lnTo>
                <a:lnTo>
                  <a:pt x="53030" y="7550"/>
                </a:lnTo>
                <a:lnTo>
                  <a:pt x="53110" y="7410"/>
                </a:lnTo>
                <a:lnTo>
                  <a:pt x="53130" y="7330"/>
                </a:lnTo>
                <a:lnTo>
                  <a:pt x="53100" y="7190"/>
                </a:lnTo>
                <a:lnTo>
                  <a:pt x="52880" y="6950"/>
                </a:lnTo>
                <a:lnTo>
                  <a:pt x="52820" y="6810"/>
                </a:lnTo>
                <a:lnTo>
                  <a:pt x="52850" y="6640"/>
                </a:lnTo>
                <a:lnTo>
                  <a:pt x="52980" y="6320"/>
                </a:lnTo>
                <a:lnTo>
                  <a:pt x="52960" y="6180"/>
                </a:lnTo>
                <a:lnTo>
                  <a:pt x="52970" y="6170"/>
                </a:lnTo>
                <a:lnTo>
                  <a:pt x="52980" y="6170"/>
                </a:lnTo>
                <a:lnTo>
                  <a:pt x="52990" y="6180"/>
                </a:lnTo>
                <a:lnTo>
                  <a:pt x="53060" y="6230"/>
                </a:lnTo>
                <a:lnTo>
                  <a:pt x="53060" y="6190"/>
                </a:lnTo>
                <a:lnTo>
                  <a:pt x="53070" y="6140"/>
                </a:lnTo>
                <a:lnTo>
                  <a:pt x="53080" y="6060"/>
                </a:lnTo>
                <a:lnTo>
                  <a:pt x="53100" y="6050"/>
                </a:lnTo>
                <a:lnTo>
                  <a:pt x="53160" y="6050"/>
                </a:lnTo>
                <a:lnTo>
                  <a:pt x="53170" y="6050"/>
                </a:lnTo>
                <a:lnTo>
                  <a:pt x="53180" y="6070"/>
                </a:lnTo>
                <a:lnTo>
                  <a:pt x="53220" y="6070"/>
                </a:lnTo>
                <a:lnTo>
                  <a:pt x="53290" y="6060"/>
                </a:lnTo>
                <a:lnTo>
                  <a:pt x="53330" y="6020"/>
                </a:lnTo>
                <a:lnTo>
                  <a:pt x="53350" y="6010"/>
                </a:lnTo>
                <a:lnTo>
                  <a:pt x="53370" y="6000"/>
                </a:lnTo>
                <a:lnTo>
                  <a:pt x="53370" y="5990"/>
                </a:lnTo>
                <a:lnTo>
                  <a:pt x="53360" y="5950"/>
                </a:lnTo>
                <a:lnTo>
                  <a:pt x="53310" y="5900"/>
                </a:lnTo>
                <a:lnTo>
                  <a:pt x="53310" y="5850"/>
                </a:lnTo>
                <a:lnTo>
                  <a:pt x="53330" y="5820"/>
                </a:lnTo>
                <a:lnTo>
                  <a:pt x="53380" y="5830"/>
                </a:lnTo>
                <a:lnTo>
                  <a:pt x="53470" y="5830"/>
                </a:lnTo>
                <a:lnTo>
                  <a:pt x="53490" y="5850"/>
                </a:lnTo>
                <a:lnTo>
                  <a:pt x="53500" y="5850"/>
                </a:lnTo>
                <a:lnTo>
                  <a:pt x="53520" y="5820"/>
                </a:lnTo>
                <a:lnTo>
                  <a:pt x="53630" y="5860"/>
                </a:lnTo>
                <a:lnTo>
                  <a:pt x="53640" y="5850"/>
                </a:lnTo>
                <a:lnTo>
                  <a:pt x="53660" y="5840"/>
                </a:lnTo>
                <a:lnTo>
                  <a:pt x="53640" y="5810"/>
                </a:lnTo>
                <a:lnTo>
                  <a:pt x="53610" y="5770"/>
                </a:lnTo>
                <a:lnTo>
                  <a:pt x="53630" y="5750"/>
                </a:lnTo>
                <a:lnTo>
                  <a:pt x="53680" y="5730"/>
                </a:lnTo>
                <a:lnTo>
                  <a:pt x="53710" y="5750"/>
                </a:lnTo>
                <a:lnTo>
                  <a:pt x="53710" y="5780"/>
                </a:lnTo>
                <a:lnTo>
                  <a:pt x="53740" y="5770"/>
                </a:lnTo>
                <a:lnTo>
                  <a:pt x="53770" y="5700"/>
                </a:lnTo>
                <a:lnTo>
                  <a:pt x="53790" y="5700"/>
                </a:lnTo>
                <a:lnTo>
                  <a:pt x="53780" y="5680"/>
                </a:lnTo>
                <a:lnTo>
                  <a:pt x="53770" y="5680"/>
                </a:lnTo>
                <a:lnTo>
                  <a:pt x="53770" y="5620"/>
                </a:lnTo>
                <a:lnTo>
                  <a:pt x="53800" y="5570"/>
                </a:lnTo>
                <a:lnTo>
                  <a:pt x="53800" y="5540"/>
                </a:lnTo>
                <a:lnTo>
                  <a:pt x="53780" y="5530"/>
                </a:lnTo>
                <a:lnTo>
                  <a:pt x="53750" y="5510"/>
                </a:lnTo>
                <a:lnTo>
                  <a:pt x="53750" y="5450"/>
                </a:lnTo>
                <a:lnTo>
                  <a:pt x="53720" y="5420"/>
                </a:lnTo>
                <a:lnTo>
                  <a:pt x="53740" y="5380"/>
                </a:lnTo>
                <a:lnTo>
                  <a:pt x="53770" y="5370"/>
                </a:lnTo>
                <a:lnTo>
                  <a:pt x="53820" y="5330"/>
                </a:lnTo>
                <a:lnTo>
                  <a:pt x="53820" y="5270"/>
                </a:lnTo>
                <a:lnTo>
                  <a:pt x="53850" y="5230"/>
                </a:lnTo>
                <a:lnTo>
                  <a:pt x="53830" y="5200"/>
                </a:lnTo>
                <a:lnTo>
                  <a:pt x="53810" y="5210"/>
                </a:lnTo>
                <a:lnTo>
                  <a:pt x="53780" y="5200"/>
                </a:lnTo>
                <a:lnTo>
                  <a:pt x="53810" y="5140"/>
                </a:lnTo>
                <a:lnTo>
                  <a:pt x="53820" y="5090"/>
                </a:lnTo>
                <a:lnTo>
                  <a:pt x="53870" y="5060"/>
                </a:lnTo>
                <a:lnTo>
                  <a:pt x="53820" y="4990"/>
                </a:lnTo>
                <a:lnTo>
                  <a:pt x="53810" y="4970"/>
                </a:lnTo>
                <a:lnTo>
                  <a:pt x="53800" y="4940"/>
                </a:lnTo>
                <a:lnTo>
                  <a:pt x="53780" y="4900"/>
                </a:lnTo>
                <a:lnTo>
                  <a:pt x="53780" y="4880"/>
                </a:lnTo>
                <a:lnTo>
                  <a:pt x="53790" y="4840"/>
                </a:lnTo>
                <a:lnTo>
                  <a:pt x="53780" y="4820"/>
                </a:lnTo>
                <a:lnTo>
                  <a:pt x="53830" y="4750"/>
                </a:lnTo>
                <a:lnTo>
                  <a:pt x="53840" y="4750"/>
                </a:lnTo>
                <a:lnTo>
                  <a:pt x="53860" y="4760"/>
                </a:lnTo>
                <a:lnTo>
                  <a:pt x="53870" y="4740"/>
                </a:lnTo>
                <a:lnTo>
                  <a:pt x="53860" y="4720"/>
                </a:lnTo>
                <a:lnTo>
                  <a:pt x="53860" y="4700"/>
                </a:lnTo>
                <a:lnTo>
                  <a:pt x="53870" y="4690"/>
                </a:lnTo>
                <a:lnTo>
                  <a:pt x="53920" y="4680"/>
                </a:lnTo>
                <a:lnTo>
                  <a:pt x="53940" y="4650"/>
                </a:lnTo>
                <a:lnTo>
                  <a:pt x="53920" y="4610"/>
                </a:lnTo>
                <a:lnTo>
                  <a:pt x="53940" y="4600"/>
                </a:lnTo>
                <a:lnTo>
                  <a:pt x="53970" y="4580"/>
                </a:lnTo>
                <a:lnTo>
                  <a:pt x="54000" y="4560"/>
                </a:lnTo>
                <a:lnTo>
                  <a:pt x="54010" y="4550"/>
                </a:lnTo>
                <a:lnTo>
                  <a:pt x="54070" y="4590"/>
                </a:lnTo>
                <a:lnTo>
                  <a:pt x="54170" y="4750"/>
                </a:lnTo>
                <a:lnTo>
                  <a:pt x="54280" y="4810"/>
                </a:lnTo>
                <a:lnTo>
                  <a:pt x="54400" y="4730"/>
                </a:lnTo>
                <a:lnTo>
                  <a:pt x="54540" y="4660"/>
                </a:lnTo>
                <a:lnTo>
                  <a:pt x="54670" y="4780"/>
                </a:lnTo>
                <a:lnTo>
                  <a:pt x="54860" y="5330"/>
                </a:lnTo>
                <a:lnTo>
                  <a:pt x="54970" y="5480"/>
                </a:lnTo>
                <a:lnTo>
                  <a:pt x="55120" y="5530"/>
                </a:lnTo>
                <a:lnTo>
                  <a:pt x="55120" y="5520"/>
                </a:lnTo>
                <a:lnTo>
                  <a:pt x="55180" y="5580"/>
                </a:lnTo>
                <a:lnTo>
                  <a:pt x="55210" y="5580"/>
                </a:lnTo>
                <a:lnTo>
                  <a:pt x="55220" y="5580"/>
                </a:lnTo>
                <a:lnTo>
                  <a:pt x="55240" y="5600"/>
                </a:lnTo>
                <a:lnTo>
                  <a:pt x="55300" y="5600"/>
                </a:lnTo>
                <a:lnTo>
                  <a:pt x="55320" y="5610"/>
                </a:lnTo>
                <a:lnTo>
                  <a:pt x="55350" y="5570"/>
                </a:lnTo>
                <a:lnTo>
                  <a:pt x="55330" y="5510"/>
                </a:lnTo>
                <a:lnTo>
                  <a:pt x="55330" y="5490"/>
                </a:lnTo>
                <a:lnTo>
                  <a:pt x="55400" y="5460"/>
                </a:lnTo>
                <a:lnTo>
                  <a:pt x="55400" y="5440"/>
                </a:lnTo>
                <a:lnTo>
                  <a:pt x="55440" y="5410"/>
                </a:lnTo>
                <a:lnTo>
                  <a:pt x="55570" y="5470"/>
                </a:lnTo>
                <a:lnTo>
                  <a:pt x="55790" y="5760"/>
                </a:lnTo>
                <a:lnTo>
                  <a:pt x="55940" y="5860"/>
                </a:lnTo>
                <a:lnTo>
                  <a:pt x="56010" y="5920"/>
                </a:lnTo>
                <a:lnTo>
                  <a:pt x="56010" y="6000"/>
                </a:lnTo>
                <a:lnTo>
                  <a:pt x="55970" y="6150"/>
                </a:lnTo>
                <a:lnTo>
                  <a:pt x="56000" y="6200"/>
                </a:lnTo>
                <a:lnTo>
                  <a:pt x="56150" y="6220"/>
                </a:lnTo>
                <a:lnTo>
                  <a:pt x="56190" y="6320"/>
                </a:lnTo>
                <a:lnTo>
                  <a:pt x="56200" y="6320"/>
                </a:lnTo>
                <a:lnTo>
                  <a:pt x="56240" y="6320"/>
                </a:lnTo>
                <a:lnTo>
                  <a:pt x="56280" y="6320"/>
                </a:lnTo>
                <a:lnTo>
                  <a:pt x="56280" y="6300"/>
                </a:lnTo>
                <a:lnTo>
                  <a:pt x="56260" y="6280"/>
                </a:lnTo>
                <a:lnTo>
                  <a:pt x="56560" y="6560"/>
                </a:lnTo>
                <a:lnTo>
                  <a:pt x="56580" y="6580"/>
                </a:lnTo>
                <a:lnTo>
                  <a:pt x="56620" y="6660"/>
                </a:lnTo>
                <a:lnTo>
                  <a:pt x="56620" y="6760"/>
                </a:lnTo>
                <a:lnTo>
                  <a:pt x="56600" y="7230"/>
                </a:lnTo>
                <a:lnTo>
                  <a:pt x="56580" y="7330"/>
                </a:lnTo>
                <a:lnTo>
                  <a:pt x="56530" y="7440"/>
                </a:lnTo>
                <a:lnTo>
                  <a:pt x="56560" y="7500"/>
                </a:lnTo>
                <a:lnTo>
                  <a:pt x="56720" y="7590"/>
                </a:lnTo>
                <a:lnTo>
                  <a:pt x="56800" y="7670"/>
                </a:lnTo>
                <a:lnTo>
                  <a:pt x="56850" y="7750"/>
                </a:lnTo>
                <a:lnTo>
                  <a:pt x="56840" y="7830"/>
                </a:lnTo>
                <a:lnTo>
                  <a:pt x="56750" y="7880"/>
                </a:lnTo>
                <a:lnTo>
                  <a:pt x="56680" y="7930"/>
                </a:lnTo>
                <a:lnTo>
                  <a:pt x="56700" y="8020"/>
                </a:lnTo>
                <a:lnTo>
                  <a:pt x="56780" y="8120"/>
                </a:lnTo>
                <a:lnTo>
                  <a:pt x="56940" y="8220"/>
                </a:lnTo>
                <a:lnTo>
                  <a:pt x="56950" y="8270"/>
                </a:lnTo>
                <a:lnTo>
                  <a:pt x="56940" y="8330"/>
                </a:lnTo>
                <a:lnTo>
                  <a:pt x="56940" y="8440"/>
                </a:lnTo>
                <a:lnTo>
                  <a:pt x="56960" y="8480"/>
                </a:lnTo>
                <a:lnTo>
                  <a:pt x="56990" y="8510"/>
                </a:lnTo>
                <a:lnTo>
                  <a:pt x="57000" y="8540"/>
                </a:lnTo>
                <a:lnTo>
                  <a:pt x="56960" y="8660"/>
                </a:lnTo>
                <a:lnTo>
                  <a:pt x="56970" y="8710"/>
                </a:lnTo>
                <a:lnTo>
                  <a:pt x="57120" y="8950"/>
                </a:lnTo>
                <a:lnTo>
                  <a:pt x="57200" y="9120"/>
                </a:lnTo>
                <a:lnTo>
                  <a:pt x="57300" y="9520"/>
                </a:lnTo>
                <a:lnTo>
                  <a:pt x="57380" y="9690"/>
                </a:lnTo>
                <a:lnTo>
                  <a:pt x="57540" y="9760"/>
                </a:lnTo>
                <a:lnTo>
                  <a:pt x="57650" y="9730"/>
                </a:lnTo>
                <a:lnTo>
                  <a:pt x="57680" y="9750"/>
                </a:lnTo>
                <a:lnTo>
                  <a:pt x="57830" y="9760"/>
                </a:lnTo>
                <a:lnTo>
                  <a:pt x="57860" y="9690"/>
                </a:lnTo>
                <a:lnTo>
                  <a:pt x="57870" y="9660"/>
                </a:lnTo>
                <a:lnTo>
                  <a:pt x="57910" y="9630"/>
                </a:lnTo>
                <a:lnTo>
                  <a:pt x="57990" y="9610"/>
                </a:lnTo>
                <a:lnTo>
                  <a:pt x="58010" y="9580"/>
                </a:lnTo>
                <a:lnTo>
                  <a:pt x="58020" y="9530"/>
                </a:lnTo>
                <a:lnTo>
                  <a:pt x="58020" y="9500"/>
                </a:lnTo>
                <a:lnTo>
                  <a:pt x="58010" y="9430"/>
                </a:lnTo>
                <a:lnTo>
                  <a:pt x="58000" y="9410"/>
                </a:lnTo>
                <a:lnTo>
                  <a:pt x="58000" y="9390"/>
                </a:lnTo>
                <a:lnTo>
                  <a:pt x="58020" y="9340"/>
                </a:lnTo>
                <a:lnTo>
                  <a:pt x="58020" y="9310"/>
                </a:lnTo>
                <a:lnTo>
                  <a:pt x="58000" y="9290"/>
                </a:lnTo>
                <a:lnTo>
                  <a:pt x="58040" y="9220"/>
                </a:lnTo>
                <a:lnTo>
                  <a:pt x="58040" y="9180"/>
                </a:lnTo>
                <a:lnTo>
                  <a:pt x="58010" y="9150"/>
                </a:lnTo>
                <a:lnTo>
                  <a:pt x="58020" y="9100"/>
                </a:lnTo>
                <a:lnTo>
                  <a:pt x="58000" y="9070"/>
                </a:lnTo>
                <a:lnTo>
                  <a:pt x="58010" y="9020"/>
                </a:lnTo>
                <a:lnTo>
                  <a:pt x="58060" y="9010"/>
                </a:lnTo>
                <a:lnTo>
                  <a:pt x="58070" y="9010"/>
                </a:lnTo>
                <a:lnTo>
                  <a:pt x="58070" y="9020"/>
                </a:lnTo>
                <a:lnTo>
                  <a:pt x="58100" y="9050"/>
                </a:lnTo>
                <a:lnTo>
                  <a:pt x="58130" y="9060"/>
                </a:lnTo>
                <a:lnTo>
                  <a:pt x="58240" y="9110"/>
                </a:lnTo>
                <a:lnTo>
                  <a:pt x="58300" y="9130"/>
                </a:lnTo>
                <a:lnTo>
                  <a:pt x="58490" y="9210"/>
                </a:lnTo>
                <a:lnTo>
                  <a:pt x="58490" y="9170"/>
                </a:lnTo>
                <a:lnTo>
                  <a:pt x="58520" y="9160"/>
                </a:lnTo>
                <a:lnTo>
                  <a:pt x="58610" y="9350"/>
                </a:lnTo>
                <a:lnTo>
                  <a:pt x="58670" y="9410"/>
                </a:lnTo>
                <a:lnTo>
                  <a:pt x="58790" y="9400"/>
                </a:lnTo>
                <a:lnTo>
                  <a:pt x="58810" y="9390"/>
                </a:lnTo>
                <a:lnTo>
                  <a:pt x="58850" y="9480"/>
                </a:lnTo>
                <a:lnTo>
                  <a:pt x="58870" y="9470"/>
                </a:lnTo>
                <a:lnTo>
                  <a:pt x="58920" y="9500"/>
                </a:lnTo>
                <a:lnTo>
                  <a:pt x="59020" y="9470"/>
                </a:lnTo>
                <a:lnTo>
                  <a:pt x="59030" y="9440"/>
                </a:lnTo>
                <a:lnTo>
                  <a:pt x="59050" y="9430"/>
                </a:lnTo>
                <a:lnTo>
                  <a:pt x="59070" y="9420"/>
                </a:lnTo>
                <a:lnTo>
                  <a:pt x="59090" y="9420"/>
                </a:lnTo>
                <a:lnTo>
                  <a:pt x="59110" y="9430"/>
                </a:lnTo>
                <a:lnTo>
                  <a:pt x="59110" y="9440"/>
                </a:lnTo>
                <a:lnTo>
                  <a:pt x="59130" y="9480"/>
                </a:lnTo>
                <a:lnTo>
                  <a:pt x="59150" y="9590"/>
                </a:lnTo>
                <a:lnTo>
                  <a:pt x="59100" y="9800"/>
                </a:lnTo>
                <a:lnTo>
                  <a:pt x="59080" y="10010"/>
                </a:lnTo>
                <a:lnTo>
                  <a:pt x="59110" y="10460"/>
                </a:lnTo>
                <a:lnTo>
                  <a:pt x="59130" y="10520"/>
                </a:lnTo>
                <a:lnTo>
                  <a:pt x="59150" y="10530"/>
                </a:lnTo>
                <a:lnTo>
                  <a:pt x="59190" y="10530"/>
                </a:lnTo>
                <a:lnTo>
                  <a:pt x="59220" y="10550"/>
                </a:lnTo>
                <a:lnTo>
                  <a:pt x="59260" y="10710"/>
                </a:lnTo>
                <a:lnTo>
                  <a:pt x="59250" y="10880"/>
                </a:lnTo>
                <a:lnTo>
                  <a:pt x="59140" y="11230"/>
                </a:lnTo>
                <a:lnTo>
                  <a:pt x="59110" y="11380"/>
                </a:lnTo>
                <a:lnTo>
                  <a:pt x="59100" y="11540"/>
                </a:lnTo>
                <a:lnTo>
                  <a:pt x="59150" y="11880"/>
                </a:lnTo>
                <a:lnTo>
                  <a:pt x="59190" y="11970"/>
                </a:lnTo>
                <a:lnTo>
                  <a:pt x="59240" y="12000"/>
                </a:lnTo>
                <a:lnTo>
                  <a:pt x="59300" y="12020"/>
                </a:lnTo>
                <a:lnTo>
                  <a:pt x="59370" y="12090"/>
                </a:lnTo>
                <a:lnTo>
                  <a:pt x="59400" y="12190"/>
                </a:lnTo>
                <a:lnTo>
                  <a:pt x="59370" y="12280"/>
                </a:lnTo>
                <a:lnTo>
                  <a:pt x="59320" y="12370"/>
                </a:lnTo>
                <a:lnTo>
                  <a:pt x="59290" y="12470"/>
                </a:lnTo>
                <a:lnTo>
                  <a:pt x="59390" y="12920"/>
                </a:lnTo>
                <a:lnTo>
                  <a:pt x="59390" y="12960"/>
                </a:lnTo>
                <a:lnTo>
                  <a:pt x="59380" y="13010"/>
                </a:lnTo>
                <a:lnTo>
                  <a:pt x="59310" y="13090"/>
                </a:lnTo>
                <a:lnTo>
                  <a:pt x="59300" y="13150"/>
                </a:lnTo>
                <a:lnTo>
                  <a:pt x="59310" y="13250"/>
                </a:lnTo>
                <a:lnTo>
                  <a:pt x="59420" y="13410"/>
                </a:lnTo>
                <a:lnTo>
                  <a:pt x="59460" y="13500"/>
                </a:lnTo>
                <a:lnTo>
                  <a:pt x="59450" y="13610"/>
                </a:lnTo>
                <a:lnTo>
                  <a:pt x="59390" y="13800"/>
                </a:lnTo>
                <a:lnTo>
                  <a:pt x="59370" y="13900"/>
                </a:lnTo>
                <a:lnTo>
                  <a:pt x="59440" y="14070"/>
                </a:lnTo>
                <a:lnTo>
                  <a:pt x="59440" y="14110"/>
                </a:lnTo>
                <a:lnTo>
                  <a:pt x="59440" y="14160"/>
                </a:lnTo>
                <a:lnTo>
                  <a:pt x="59440" y="14200"/>
                </a:lnTo>
                <a:lnTo>
                  <a:pt x="59460" y="14250"/>
                </a:lnTo>
                <a:lnTo>
                  <a:pt x="59480" y="14360"/>
                </a:lnTo>
                <a:lnTo>
                  <a:pt x="59450" y="14450"/>
                </a:lnTo>
                <a:lnTo>
                  <a:pt x="59360" y="14620"/>
                </a:lnTo>
                <a:lnTo>
                  <a:pt x="59330" y="14790"/>
                </a:lnTo>
                <a:lnTo>
                  <a:pt x="59310" y="15460"/>
                </a:lnTo>
                <a:lnTo>
                  <a:pt x="59290" y="15560"/>
                </a:lnTo>
                <a:lnTo>
                  <a:pt x="59260" y="15650"/>
                </a:lnTo>
                <a:lnTo>
                  <a:pt x="59220" y="15740"/>
                </a:lnTo>
                <a:lnTo>
                  <a:pt x="59040" y="15950"/>
                </a:lnTo>
                <a:lnTo>
                  <a:pt x="59000" y="16060"/>
                </a:lnTo>
                <a:lnTo>
                  <a:pt x="58980" y="16150"/>
                </a:lnTo>
                <a:lnTo>
                  <a:pt x="58970" y="16240"/>
                </a:lnTo>
                <a:lnTo>
                  <a:pt x="58990" y="16290"/>
                </a:lnTo>
                <a:lnTo>
                  <a:pt x="59080" y="16270"/>
                </a:lnTo>
                <a:lnTo>
                  <a:pt x="59120" y="16320"/>
                </a:lnTo>
                <a:lnTo>
                  <a:pt x="59240" y="16560"/>
                </a:lnTo>
                <a:lnTo>
                  <a:pt x="59250" y="16650"/>
                </a:lnTo>
                <a:lnTo>
                  <a:pt x="59230" y="16690"/>
                </a:lnTo>
                <a:lnTo>
                  <a:pt x="59190" y="16720"/>
                </a:lnTo>
                <a:lnTo>
                  <a:pt x="59170" y="16750"/>
                </a:lnTo>
                <a:lnTo>
                  <a:pt x="59170" y="16860"/>
                </a:lnTo>
                <a:lnTo>
                  <a:pt x="59140" y="16900"/>
                </a:lnTo>
                <a:lnTo>
                  <a:pt x="59040" y="16980"/>
                </a:lnTo>
                <a:lnTo>
                  <a:pt x="59050" y="16980"/>
                </a:lnTo>
                <a:lnTo>
                  <a:pt x="59070" y="16960"/>
                </a:lnTo>
                <a:lnTo>
                  <a:pt x="59080" y="16910"/>
                </a:lnTo>
                <a:lnTo>
                  <a:pt x="59050" y="16870"/>
                </a:lnTo>
                <a:lnTo>
                  <a:pt x="59060" y="16850"/>
                </a:lnTo>
                <a:lnTo>
                  <a:pt x="59020" y="16800"/>
                </a:lnTo>
                <a:lnTo>
                  <a:pt x="58990" y="16780"/>
                </a:lnTo>
                <a:lnTo>
                  <a:pt x="58970" y="16780"/>
                </a:lnTo>
                <a:lnTo>
                  <a:pt x="58920" y="16770"/>
                </a:lnTo>
                <a:lnTo>
                  <a:pt x="58890" y="16780"/>
                </a:lnTo>
                <a:lnTo>
                  <a:pt x="58890" y="16800"/>
                </a:lnTo>
                <a:lnTo>
                  <a:pt x="58860" y="16790"/>
                </a:lnTo>
                <a:lnTo>
                  <a:pt x="58780" y="16820"/>
                </a:lnTo>
                <a:lnTo>
                  <a:pt x="58760" y="16830"/>
                </a:lnTo>
                <a:lnTo>
                  <a:pt x="58730" y="16800"/>
                </a:lnTo>
                <a:lnTo>
                  <a:pt x="58700" y="16790"/>
                </a:lnTo>
                <a:lnTo>
                  <a:pt x="58690" y="16810"/>
                </a:lnTo>
                <a:lnTo>
                  <a:pt x="58710" y="16830"/>
                </a:lnTo>
                <a:lnTo>
                  <a:pt x="58710" y="16840"/>
                </a:lnTo>
                <a:lnTo>
                  <a:pt x="58600" y="16870"/>
                </a:lnTo>
                <a:lnTo>
                  <a:pt x="58550" y="16920"/>
                </a:lnTo>
                <a:lnTo>
                  <a:pt x="58530" y="17000"/>
                </a:lnTo>
                <a:lnTo>
                  <a:pt x="58530" y="17090"/>
                </a:lnTo>
                <a:lnTo>
                  <a:pt x="58560" y="17170"/>
                </a:lnTo>
                <a:lnTo>
                  <a:pt x="58650" y="17350"/>
                </a:lnTo>
                <a:lnTo>
                  <a:pt x="58670" y="17450"/>
                </a:lnTo>
                <a:lnTo>
                  <a:pt x="58660" y="17560"/>
                </a:lnTo>
                <a:lnTo>
                  <a:pt x="58690" y="17620"/>
                </a:lnTo>
                <a:lnTo>
                  <a:pt x="58740" y="17630"/>
                </a:lnTo>
                <a:lnTo>
                  <a:pt x="58790" y="17620"/>
                </a:lnTo>
                <a:lnTo>
                  <a:pt x="58850" y="17640"/>
                </a:lnTo>
                <a:lnTo>
                  <a:pt x="58890" y="17690"/>
                </a:lnTo>
                <a:lnTo>
                  <a:pt x="59040" y="17910"/>
                </a:lnTo>
                <a:lnTo>
                  <a:pt x="59080" y="18010"/>
                </a:lnTo>
                <a:lnTo>
                  <a:pt x="59100" y="18030"/>
                </a:lnTo>
                <a:lnTo>
                  <a:pt x="59160" y="18050"/>
                </a:lnTo>
                <a:lnTo>
                  <a:pt x="59180" y="18080"/>
                </a:lnTo>
                <a:lnTo>
                  <a:pt x="59190" y="18150"/>
                </a:lnTo>
                <a:lnTo>
                  <a:pt x="59180" y="18210"/>
                </a:lnTo>
                <a:lnTo>
                  <a:pt x="59160" y="18280"/>
                </a:lnTo>
                <a:lnTo>
                  <a:pt x="59130" y="18330"/>
                </a:lnTo>
                <a:lnTo>
                  <a:pt x="58900" y="18510"/>
                </a:lnTo>
                <a:lnTo>
                  <a:pt x="58880" y="18500"/>
                </a:lnTo>
                <a:lnTo>
                  <a:pt x="58850" y="18500"/>
                </a:lnTo>
                <a:lnTo>
                  <a:pt x="58840" y="18500"/>
                </a:lnTo>
                <a:lnTo>
                  <a:pt x="58820" y="18470"/>
                </a:lnTo>
                <a:lnTo>
                  <a:pt x="58790" y="18480"/>
                </a:lnTo>
                <a:lnTo>
                  <a:pt x="58730" y="18420"/>
                </a:lnTo>
                <a:lnTo>
                  <a:pt x="58700" y="18410"/>
                </a:lnTo>
                <a:lnTo>
                  <a:pt x="58680" y="18410"/>
                </a:lnTo>
                <a:lnTo>
                  <a:pt x="58670" y="18390"/>
                </a:lnTo>
                <a:lnTo>
                  <a:pt x="58670" y="18370"/>
                </a:lnTo>
                <a:lnTo>
                  <a:pt x="58660" y="18340"/>
                </a:lnTo>
                <a:lnTo>
                  <a:pt x="58620" y="18330"/>
                </a:lnTo>
                <a:lnTo>
                  <a:pt x="58600" y="18300"/>
                </a:lnTo>
                <a:lnTo>
                  <a:pt x="58560" y="18310"/>
                </a:lnTo>
                <a:lnTo>
                  <a:pt x="58560" y="18320"/>
                </a:lnTo>
                <a:lnTo>
                  <a:pt x="58540" y="18330"/>
                </a:lnTo>
                <a:lnTo>
                  <a:pt x="58530" y="18320"/>
                </a:lnTo>
                <a:lnTo>
                  <a:pt x="58460" y="18340"/>
                </a:lnTo>
                <a:lnTo>
                  <a:pt x="58450" y="18340"/>
                </a:lnTo>
                <a:lnTo>
                  <a:pt x="58440" y="18350"/>
                </a:lnTo>
                <a:lnTo>
                  <a:pt x="58360" y="18350"/>
                </a:lnTo>
                <a:lnTo>
                  <a:pt x="58310" y="18390"/>
                </a:lnTo>
                <a:lnTo>
                  <a:pt x="58200" y="18520"/>
                </a:lnTo>
                <a:lnTo>
                  <a:pt x="58140" y="18570"/>
                </a:lnTo>
                <a:lnTo>
                  <a:pt x="58100" y="18660"/>
                </a:lnTo>
                <a:lnTo>
                  <a:pt x="58040" y="18830"/>
                </a:lnTo>
                <a:lnTo>
                  <a:pt x="58010" y="18870"/>
                </a:lnTo>
                <a:lnTo>
                  <a:pt x="57970" y="18900"/>
                </a:lnTo>
                <a:lnTo>
                  <a:pt x="57950" y="18930"/>
                </a:lnTo>
                <a:lnTo>
                  <a:pt x="57940" y="18990"/>
                </a:lnTo>
                <a:lnTo>
                  <a:pt x="57940" y="19050"/>
                </a:lnTo>
                <a:lnTo>
                  <a:pt x="57920" y="19090"/>
                </a:lnTo>
                <a:lnTo>
                  <a:pt x="57750" y="19310"/>
                </a:lnTo>
                <a:lnTo>
                  <a:pt x="57720" y="19370"/>
                </a:lnTo>
                <a:lnTo>
                  <a:pt x="57670" y="19590"/>
                </a:lnTo>
                <a:lnTo>
                  <a:pt x="57620" y="19670"/>
                </a:lnTo>
                <a:lnTo>
                  <a:pt x="57560" y="19720"/>
                </a:lnTo>
                <a:lnTo>
                  <a:pt x="57520" y="19740"/>
                </a:lnTo>
                <a:lnTo>
                  <a:pt x="57510" y="19750"/>
                </a:lnTo>
                <a:lnTo>
                  <a:pt x="57460" y="19770"/>
                </a:lnTo>
                <a:lnTo>
                  <a:pt x="57420" y="19790"/>
                </a:lnTo>
                <a:lnTo>
                  <a:pt x="57410" y="19760"/>
                </a:lnTo>
                <a:lnTo>
                  <a:pt x="57390" y="19740"/>
                </a:lnTo>
                <a:lnTo>
                  <a:pt x="57390" y="19720"/>
                </a:lnTo>
                <a:lnTo>
                  <a:pt x="57400" y="19710"/>
                </a:lnTo>
                <a:lnTo>
                  <a:pt x="57380" y="19670"/>
                </a:lnTo>
                <a:lnTo>
                  <a:pt x="57360" y="19670"/>
                </a:lnTo>
                <a:lnTo>
                  <a:pt x="57320" y="19650"/>
                </a:lnTo>
                <a:lnTo>
                  <a:pt x="57300" y="19590"/>
                </a:lnTo>
                <a:lnTo>
                  <a:pt x="57260" y="19580"/>
                </a:lnTo>
                <a:lnTo>
                  <a:pt x="57250" y="19550"/>
                </a:lnTo>
                <a:lnTo>
                  <a:pt x="57210" y="19540"/>
                </a:lnTo>
                <a:lnTo>
                  <a:pt x="57170" y="19530"/>
                </a:lnTo>
                <a:lnTo>
                  <a:pt x="57140" y="19490"/>
                </a:lnTo>
                <a:lnTo>
                  <a:pt x="57120" y="19510"/>
                </a:lnTo>
                <a:lnTo>
                  <a:pt x="57060" y="19500"/>
                </a:lnTo>
                <a:lnTo>
                  <a:pt x="57030" y="19500"/>
                </a:lnTo>
                <a:lnTo>
                  <a:pt x="57020" y="19470"/>
                </a:lnTo>
                <a:lnTo>
                  <a:pt x="56980" y="19450"/>
                </a:lnTo>
                <a:lnTo>
                  <a:pt x="56960" y="19480"/>
                </a:lnTo>
                <a:lnTo>
                  <a:pt x="56910" y="19480"/>
                </a:lnTo>
                <a:lnTo>
                  <a:pt x="56880" y="19420"/>
                </a:lnTo>
                <a:lnTo>
                  <a:pt x="56860" y="19420"/>
                </a:lnTo>
                <a:lnTo>
                  <a:pt x="56870" y="19490"/>
                </a:lnTo>
                <a:lnTo>
                  <a:pt x="56860" y="19540"/>
                </a:lnTo>
                <a:lnTo>
                  <a:pt x="56720" y="19490"/>
                </a:lnTo>
                <a:lnTo>
                  <a:pt x="56680" y="19500"/>
                </a:lnTo>
                <a:lnTo>
                  <a:pt x="56670" y="19560"/>
                </a:lnTo>
                <a:lnTo>
                  <a:pt x="56670" y="19810"/>
                </a:lnTo>
                <a:lnTo>
                  <a:pt x="56650" y="19890"/>
                </a:lnTo>
                <a:lnTo>
                  <a:pt x="56600" y="19950"/>
                </a:lnTo>
                <a:lnTo>
                  <a:pt x="56520" y="20030"/>
                </a:lnTo>
                <a:lnTo>
                  <a:pt x="56490" y="20060"/>
                </a:lnTo>
                <a:lnTo>
                  <a:pt x="56490" y="20100"/>
                </a:lnTo>
                <a:lnTo>
                  <a:pt x="56520" y="20230"/>
                </a:lnTo>
                <a:lnTo>
                  <a:pt x="56540" y="20270"/>
                </a:lnTo>
                <a:lnTo>
                  <a:pt x="56550" y="20320"/>
                </a:lnTo>
                <a:lnTo>
                  <a:pt x="56540" y="20510"/>
                </a:lnTo>
                <a:lnTo>
                  <a:pt x="56550" y="20590"/>
                </a:lnTo>
                <a:lnTo>
                  <a:pt x="56540" y="20610"/>
                </a:lnTo>
                <a:lnTo>
                  <a:pt x="56530" y="20600"/>
                </a:lnTo>
                <a:lnTo>
                  <a:pt x="56520" y="20600"/>
                </a:lnTo>
                <a:lnTo>
                  <a:pt x="56500" y="20610"/>
                </a:lnTo>
                <a:lnTo>
                  <a:pt x="56500" y="20630"/>
                </a:lnTo>
                <a:lnTo>
                  <a:pt x="56450" y="20640"/>
                </a:lnTo>
                <a:lnTo>
                  <a:pt x="56380" y="20690"/>
                </a:lnTo>
                <a:lnTo>
                  <a:pt x="56320" y="20800"/>
                </a:lnTo>
                <a:lnTo>
                  <a:pt x="56240" y="21010"/>
                </a:lnTo>
                <a:lnTo>
                  <a:pt x="56210" y="21050"/>
                </a:lnTo>
                <a:lnTo>
                  <a:pt x="56180" y="21040"/>
                </a:lnTo>
                <a:lnTo>
                  <a:pt x="56150" y="21050"/>
                </a:lnTo>
                <a:lnTo>
                  <a:pt x="56140" y="21090"/>
                </a:lnTo>
                <a:lnTo>
                  <a:pt x="56000" y="21160"/>
                </a:lnTo>
                <a:lnTo>
                  <a:pt x="55930" y="21210"/>
                </a:lnTo>
                <a:lnTo>
                  <a:pt x="55720" y="21480"/>
                </a:lnTo>
                <a:lnTo>
                  <a:pt x="55690" y="21500"/>
                </a:lnTo>
                <a:lnTo>
                  <a:pt x="55670" y="21510"/>
                </a:lnTo>
                <a:lnTo>
                  <a:pt x="55600" y="21480"/>
                </a:lnTo>
                <a:lnTo>
                  <a:pt x="55560" y="21400"/>
                </a:lnTo>
                <a:lnTo>
                  <a:pt x="55540" y="21360"/>
                </a:lnTo>
                <a:lnTo>
                  <a:pt x="55510" y="21340"/>
                </a:lnTo>
                <a:lnTo>
                  <a:pt x="55490" y="21300"/>
                </a:lnTo>
                <a:lnTo>
                  <a:pt x="55470" y="21260"/>
                </a:lnTo>
                <a:lnTo>
                  <a:pt x="55450" y="21250"/>
                </a:lnTo>
                <a:lnTo>
                  <a:pt x="55440" y="21280"/>
                </a:lnTo>
                <a:lnTo>
                  <a:pt x="55410" y="21360"/>
                </a:lnTo>
                <a:lnTo>
                  <a:pt x="55400" y="21350"/>
                </a:lnTo>
                <a:lnTo>
                  <a:pt x="55240" y="21260"/>
                </a:lnTo>
                <a:lnTo>
                  <a:pt x="55130" y="21390"/>
                </a:lnTo>
                <a:lnTo>
                  <a:pt x="55020" y="21780"/>
                </a:lnTo>
                <a:lnTo>
                  <a:pt x="54920" y="22010"/>
                </a:lnTo>
                <a:lnTo>
                  <a:pt x="54840" y="22130"/>
                </a:lnTo>
                <a:lnTo>
                  <a:pt x="54770" y="22180"/>
                </a:lnTo>
                <a:lnTo>
                  <a:pt x="54690" y="22210"/>
                </a:lnTo>
                <a:lnTo>
                  <a:pt x="54670" y="22250"/>
                </a:lnTo>
                <a:lnTo>
                  <a:pt x="54700" y="22440"/>
                </a:lnTo>
                <a:lnTo>
                  <a:pt x="54690" y="22780"/>
                </a:lnTo>
                <a:lnTo>
                  <a:pt x="54710" y="22950"/>
                </a:lnTo>
                <a:lnTo>
                  <a:pt x="54780" y="23100"/>
                </a:lnTo>
                <a:lnTo>
                  <a:pt x="54950" y="23230"/>
                </a:lnTo>
                <a:lnTo>
                  <a:pt x="55010" y="23310"/>
                </a:lnTo>
                <a:lnTo>
                  <a:pt x="54970" y="23410"/>
                </a:lnTo>
                <a:lnTo>
                  <a:pt x="54900" y="23450"/>
                </a:lnTo>
                <a:lnTo>
                  <a:pt x="54850" y="23430"/>
                </a:lnTo>
                <a:lnTo>
                  <a:pt x="54830" y="23440"/>
                </a:lnTo>
                <a:lnTo>
                  <a:pt x="54820" y="23430"/>
                </a:lnTo>
                <a:lnTo>
                  <a:pt x="54810" y="23420"/>
                </a:lnTo>
                <a:lnTo>
                  <a:pt x="54740" y="23410"/>
                </a:lnTo>
                <a:lnTo>
                  <a:pt x="54710" y="23390"/>
                </a:lnTo>
                <a:lnTo>
                  <a:pt x="54690" y="23350"/>
                </a:lnTo>
                <a:lnTo>
                  <a:pt x="54670" y="23410"/>
                </a:lnTo>
                <a:lnTo>
                  <a:pt x="54660" y="23430"/>
                </a:lnTo>
                <a:lnTo>
                  <a:pt x="54610" y="23420"/>
                </a:lnTo>
                <a:lnTo>
                  <a:pt x="54510" y="23440"/>
                </a:lnTo>
                <a:lnTo>
                  <a:pt x="54410" y="23500"/>
                </a:lnTo>
                <a:lnTo>
                  <a:pt x="54240" y="23650"/>
                </a:lnTo>
                <a:lnTo>
                  <a:pt x="53930" y="23860"/>
                </a:lnTo>
                <a:lnTo>
                  <a:pt x="53910" y="23970"/>
                </a:lnTo>
                <a:lnTo>
                  <a:pt x="53940" y="24600"/>
                </a:lnTo>
                <a:lnTo>
                  <a:pt x="53820" y="25280"/>
                </a:lnTo>
                <a:lnTo>
                  <a:pt x="53820" y="25400"/>
                </a:lnTo>
                <a:lnTo>
                  <a:pt x="53850" y="25440"/>
                </a:lnTo>
                <a:lnTo>
                  <a:pt x="54160" y="25390"/>
                </a:lnTo>
                <a:lnTo>
                  <a:pt x="54180" y="25400"/>
                </a:lnTo>
                <a:lnTo>
                  <a:pt x="54180" y="25390"/>
                </a:lnTo>
                <a:lnTo>
                  <a:pt x="54220" y="25380"/>
                </a:lnTo>
                <a:lnTo>
                  <a:pt x="54240" y="25380"/>
                </a:lnTo>
                <a:lnTo>
                  <a:pt x="54250" y="25390"/>
                </a:lnTo>
                <a:lnTo>
                  <a:pt x="54270" y="25380"/>
                </a:lnTo>
                <a:lnTo>
                  <a:pt x="54310" y="25380"/>
                </a:lnTo>
                <a:lnTo>
                  <a:pt x="54330" y="25380"/>
                </a:lnTo>
                <a:lnTo>
                  <a:pt x="54400" y="25390"/>
                </a:lnTo>
                <a:lnTo>
                  <a:pt x="54430" y="25430"/>
                </a:lnTo>
                <a:lnTo>
                  <a:pt x="54460" y="25480"/>
                </a:lnTo>
                <a:lnTo>
                  <a:pt x="54470" y="25530"/>
                </a:lnTo>
                <a:lnTo>
                  <a:pt x="54480" y="25580"/>
                </a:lnTo>
                <a:lnTo>
                  <a:pt x="54500" y="25640"/>
                </a:lnTo>
                <a:lnTo>
                  <a:pt x="54590" y="25700"/>
                </a:lnTo>
                <a:lnTo>
                  <a:pt x="54620" y="25750"/>
                </a:lnTo>
                <a:lnTo>
                  <a:pt x="54630" y="25860"/>
                </a:lnTo>
                <a:lnTo>
                  <a:pt x="54560" y="25890"/>
                </a:lnTo>
                <a:lnTo>
                  <a:pt x="54460" y="25900"/>
                </a:lnTo>
                <a:lnTo>
                  <a:pt x="54390" y="25950"/>
                </a:lnTo>
                <a:lnTo>
                  <a:pt x="54420" y="26080"/>
                </a:lnTo>
                <a:lnTo>
                  <a:pt x="54760" y="26200"/>
                </a:lnTo>
                <a:lnTo>
                  <a:pt x="54780" y="26380"/>
                </a:lnTo>
                <a:lnTo>
                  <a:pt x="54760" y="26420"/>
                </a:lnTo>
                <a:lnTo>
                  <a:pt x="54720" y="26450"/>
                </a:lnTo>
                <a:lnTo>
                  <a:pt x="54690" y="26480"/>
                </a:lnTo>
                <a:lnTo>
                  <a:pt x="54680" y="26540"/>
                </a:lnTo>
                <a:lnTo>
                  <a:pt x="54690" y="26590"/>
                </a:lnTo>
                <a:lnTo>
                  <a:pt x="54760" y="26680"/>
                </a:lnTo>
                <a:lnTo>
                  <a:pt x="54780" y="26730"/>
                </a:lnTo>
                <a:lnTo>
                  <a:pt x="54760" y="26850"/>
                </a:lnTo>
                <a:lnTo>
                  <a:pt x="54710" y="26960"/>
                </a:lnTo>
                <a:lnTo>
                  <a:pt x="53840" y="27870"/>
                </a:lnTo>
                <a:lnTo>
                  <a:pt x="53910" y="27970"/>
                </a:lnTo>
                <a:lnTo>
                  <a:pt x="54090" y="28050"/>
                </a:lnTo>
                <a:lnTo>
                  <a:pt x="54260" y="28170"/>
                </a:lnTo>
                <a:lnTo>
                  <a:pt x="54290" y="28210"/>
                </a:lnTo>
                <a:lnTo>
                  <a:pt x="54310" y="28260"/>
                </a:lnTo>
                <a:lnTo>
                  <a:pt x="54330" y="28350"/>
                </a:lnTo>
                <a:lnTo>
                  <a:pt x="54390" y="28270"/>
                </a:lnTo>
                <a:lnTo>
                  <a:pt x="54430" y="28240"/>
                </a:lnTo>
                <a:lnTo>
                  <a:pt x="54440" y="28330"/>
                </a:lnTo>
                <a:lnTo>
                  <a:pt x="54400" y="28420"/>
                </a:lnTo>
                <a:lnTo>
                  <a:pt x="54370" y="28460"/>
                </a:lnTo>
                <a:lnTo>
                  <a:pt x="54300" y="28500"/>
                </a:lnTo>
                <a:lnTo>
                  <a:pt x="54160" y="28550"/>
                </a:lnTo>
                <a:lnTo>
                  <a:pt x="53690" y="28640"/>
                </a:lnTo>
                <a:lnTo>
                  <a:pt x="53630" y="28660"/>
                </a:lnTo>
                <a:lnTo>
                  <a:pt x="53400" y="28830"/>
                </a:lnTo>
                <a:lnTo>
                  <a:pt x="53290" y="28850"/>
                </a:lnTo>
                <a:lnTo>
                  <a:pt x="53240" y="28840"/>
                </a:lnTo>
                <a:lnTo>
                  <a:pt x="53220" y="28830"/>
                </a:lnTo>
                <a:lnTo>
                  <a:pt x="53200" y="28830"/>
                </a:lnTo>
                <a:lnTo>
                  <a:pt x="53160" y="28860"/>
                </a:lnTo>
                <a:lnTo>
                  <a:pt x="53050" y="28980"/>
                </a:lnTo>
                <a:lnTo>
                  <a:pt x="53010" y="28960"/>
                </a:lnTo>
                <a:lnTo>
                  <a:pt x="52990" y="28960"/>
                </a:lnTo>
                <a:lnTo>
                  <a:pt x="52960" y="28960"/>
                </a:lnTo>
                <a:lnTo>
                  <a:pt x="52940" y="28990"/>
                </a:lnTo>
                <a:lnTo>
                  <a:pt x="52920" y="29010"/>
                </a:lnTo>
                <a:lnTo>
                  <a:pt x="52910" y="29030"/>
                </a:lnTo>
                <a:lnTo>
                  <a:pt x="52910" y="29040"/>
                </a:lnTo>
                <a:lnTo>
                  <a:pt x="52890" y="29060"/>
                </a:lnTo>
                <a:lnTo>
                  <a:pt x="52870" y="29060"/>
                </a:lnTo>
                <a:lnTo>
                  <a:pt x="52800" y="29040"/>
                </a:lnTo>
                <a:lnTo>
                  <a:pt x="52780" y="29040"/>
                </a:lnTo>
                <a:lnTo>
                  <a:pt x="52700" y="29060"/>
                </a:lnTo>
                <a:lnTo>
                  <a:pt x="52670" y="29070"/>
                </a:lnTo>
                <a:lnTo>
                  <a:pt x="52640" y="29080"/>
                </a:lnTo>
                <a:lnTo>
                  <a:pt x="52600" y="29110"/>
                </a:lnTo>
                <a:lnTo>
                  <a:pt x="52550" y="29170"/>
                </a:lnTo>
                <a:lnTo>
                  <a:pt x="52530" y="29180"/>
                </a:lnTo>
                <a:lnTo>
                  <a:pt x="52520" y="29180"/>
                </a:lnTo>
                <a:lnTo>
                  <a:pt x="52490" y="29190"/>
                </a:lnTo>
                <a:lnTo>
                  <a:pt x="52460" y="29190"/>
                </a:lnTo>
                <a:lnTo>
                  <a:pt x="52320" y="29190"/>
                </a:lnTo>
                <a:lnTo>
                  <a:pt x="52270" y="29200"/>
                </a:lnTo>
                <a:lnTo>
                  <a:pt x="51930" y="29350"/>
                </a:lnTo>
                <a:lnTo>
                  <a:pt x="51760" y="29350"/>
                </a:lnTo>
                <a:lnTo>
                  <a:pt x="51670" y="29360"/>
                </a:lnTo>
                <a:lnTo>
                  <a:pt x="51630" y="29360"/>
                </a:lnTo>
                <a:lnTo>
                  <a:pt x="51570" y="29350"/>
                </a:lnTo>
                <a:lnTo>
                  <a:pt x="51540" y="29330"/>
                </a:lnTo>
                <a:lnTo>
                  <a:pt x="51530" y="29320"/>
                </a:lnTo>
                <a:lnTo>
                  <a:pt x="51510" y="29290"/>
                </a:lnTo>
                <a:lnTo>
                  <a:pt x="51500" y="29240"/>
                </a:lnTo>
                <a:lnTo>
                  <a:pt x="51500" y="29210"/>
                </a:lnTo>
                <a:lnTo>
                  <a:pt x="51500" y="29100"/>
                </a:lnTo>
                <a:lnTo>
                  <a:pt x="51500" y="29080"/>
                </a:lnTo>
                <a:lnTo>
                  <a:pt x="51460" y="29040"/>
                </a:lnTo>
                <a:lnTo>
                  <a:pt x="51300" y="28990"/>
                </a:lnTo>
                <a:lnTo>
                  <a:pt x="51080" y="28950"/>
                </a:lnTo>
                <a:lnTo>
                  <a:pt x="51010" y="28950"/>
                </a:lnTo>
                <a:lnTo>
                  <a:pt x="50950" y="28970"/>
                </a:lnTo>
                <a:lnTo>
                  <a:pt x="50930" y="28970"/>
                </a:lnTo>
                <a:lnTo>
                  <a:pt x="50500" y="28840"/>
                </a:lnTo>
                <a:lnTo>
                  <a:pt x="50500" y="28830"/>
                </a:lnTo>
                <a:lnTo>
                  <a:pt x="50480" y="28800"/>
                </a:lnTo>
                <a:lnTo>
                  <a:pt x="50470" y="28770"/>
                </a:lnTo>
                <a:lnTo>
                  <a:pt x="50470" y="28740"/>
                </a:lnTo>
                <a:lnTo>
                  <a:pt x="50480" y="28720"/>
                </a:lnTo>
                <a:lnTo>
                  <a:pt x="50510" y="28700"/>
                </a:lnTo>
                <a:lnTo>
                  <a:pt x="50890" y="28560"/>
                </a:lnTo>
                <a:lnTo>
                  <a:pt x="50950" y="28520"/>
                </a:lnTo>
                <a:lnTo>
                  <a:pt x="51000" y="28470"/>
                </a:lnTo>
                <a:lnTo>
                  <a:pt x="51050" y="28370"/>
                </a:lnTo>
                <a:lnTo>
                  <a:pt x="51100" y="28220"/>
                </a:lnTo>
                <a:lnTo>
                  <a:pt x="51100" y="28060"/>
                </a:lnTo>
                <a:lnTo>
                  <a:pt x="51080" y="27950"/>
                </a:lnTo>
                <a:lnTo>
                  <a:pt x="51050" y="27840"/>
                </a:lnTo>
                <a:lnTo>
                  <a:pt x="51020" y="27720"/>
                </a:lnTo>
                <a:lnTo>
                  <a:pt x="50990" y="27660"/>
                </a:lnTo>
                <a:lnTo>
                  <a:pt x="50960" y="27640"/>
                </a:lnTo>
                <a:lnTo>
                  <a:pt x="50930" y="27640"/>
                </a:lnTo>
                <a:lnTo>
                  <a:pt x="50880" y="27660"/>
                </a:lnTo>
                <a:lnTo>
                  <a:pt x="50830" y="27700"/>
                </a:lnTo>
                <a:lnTo>
                  <a:pt x="50810" y="27740"/>
                </a:lnTo>
                <a:lnTo>
                  <a:pt x="50770" y="27760"/>
                </a:lnTo>
                <a:lnTo>
                  <a:pt x="50720" y="27760"/>
                </a:lnTo>
                <a:lnTo>
                  <a:pt x="50670" y="27740"/>
                </a:lnTo>
                <a:lnTo>
                  <a:pt x="50590" y="27690"/>
                </a:lnTo>
                <a:lnTo>
                  <a:pt x="50250" y="27450"/>
                </a:lnTo>
                <a:lnTo>
                  <a:pt x="50160" y="27330"/>
                </a:lnTo>
                <a:lnTo>
                  <a:pt x="50110" y="27240"/>
                </a:lnTo>
                <a:lnTo>
                  <a:pt x="50100" y="27000"/>
                </a:lnTo>
                <a:lnTo>
                  <a:pt x="50000" y="26880"/>
                </a:lnTo>
                <a:lnTo>
                  <a:pt x="49900" y="26690"/>
                </a:lnTo>
                <a:lnTo>
                  <a:pt x="49830" y="26630"/>
                </a:lnTo>
                <a:lnTo>
                  <a:pt x="49750" y="26540"/>
                </a:lnTo>
                <a:lnTo>
                  <a:pt x="49710" y="26450"/>
                </a:lnTo>
                <a:lnTo>
                  <a:pt x="49690" y="26340"/>
                </a:lnTo>
                <a:lnTo>
                  <a:pt x="49700" y="25810"/>
                </a:lnTo>
                <a:lnTo>
                  <a:pt x="49710" y="25760"/>
                </a:lnTo>
                <a:lnTo>
                  <a:pt x="49750" y="25710"/>
                </a:lnTo>
                <a:lnTo>
                  <a:pt x="49880" y="25610"/>
                </a:lnTo>
                <a:lnTo>
                  <a:pt x="49920" y="25500"/>
                </a:lnTo>
                <a:lnTo>
                  <a:pt x="49760" y="25410"/>
                </a:lnTo>
                <a:lnTo>
                  <a:pt x="49710" y="25390"/>
                </a:lnTo>
                <a:lnTo>
                  <a:pt x="49620" y="25380"/>
                </a:lnTo>
                <a:lnTo>
                  <a:pt x="49530" y="25350"/>
                </a:lnTo>
                <a:lnTo>
                  <a:pt x="48860" y="25080"/>
                </a:lnTo>
                <a:lnTo>
                  <a:pt x="48720" y="25080"/>
                </a:lnTo>
                <a:lnTo>
                  <a:pt x="48490" y="25150"/>
                </a:lnTo>
                <a:lnTo>
                  <a:pt x="48200" y="25190"/>
                </a:lnTo>
                <a:lnTo>
                  <a:pt x="48150" y="25210"/>
                </a:lnTo>
                <a:lnTo>
                  <a:pt x="48120" y="25240"/>
                </a:lnTo>
                <a:lnTo>
                  <a:pt x="48090" y="25270"/>
                </a:lnTo>
                <a:lnTo>
                  <a:pt x="48040" y="25300"/>
                </a:lnTo>
                <a:lnTo>
                  <a:pt x="48000" y="25300"/>
                </a:lnTo>
                <a:lnTo>
                  <a:pt x="47950" y="25240"/>
                </a:lnTo>
                <a:lnTo>
                  <a:pt x="47920" y="25190"/>
                </a:lnTo>
                <a:lnTo>
                  <a:pt x="47880" y="25140"/>
                </a:lnTo>
                <a:lnTo>
                  <a:pt x="47690" y="24990"/>
                </a:lnTo>
                <a:lnTo>
                  <a:pt x="47560" y="24850"/>
                </a:lnTo>
                <a:lnTo>
                  <a:pt x="47550" y="24820"/>
                </a:lnTo>
                <a:lnTo>
                  <a:pt x="47400" y="24400"/>
                </a:lnTo>
                <a:lnTo>
                  <a:pt x="47300" y="24350"/>
                </a:lnTo>
                <a:lnTo>
                  <a:pt x="46870" y="24250"/>
                </a:lnTo>
                <a:lnTo>
                  <a:pt x="46790" y="24220"/>
                </a:lnTo>
                <a:lnTo>
                  <a:pt x="46740" y="24190"/>
                </a:lnTo>
                <a:lnTo>
                  <a:pt x="46690" y="24140"/>
                </a:lnTo>
                <a:lnTo>
                  <a:pt x="46640" y="24040"/>
                </a:lnTo>
                <a:lnTo>
                  <a:pt x="46410" y="23270"/>
                </a:lnTo>
                <a:lnTo>
                  <a:pt x="46200" y="22760"/>
                </a:lnTo>
                <a:lnTo>
                  <a:pt x="46300" y="22690"/>
                </a:lnTo>
                <a:lnTo>
                  <a:pt x="46460" y="22630"/>
                </a:lnTo>
                <a:lnTo>
                  <a:pt x="46610" y="22580"/>
                </a:lnTo>
                <a:lnTo>
                  <a:pt x="46790" y="22520"/>
                </a:lnTo>
                <a:lnTo>
                  <a:pt x="46870" y="22480"/>
                </a:lnTo>
                <a:lnTo>
                  <a:pt x="46920" y="22440"/>
                </a:lnTo>
                <a:lnTo>
                  <a:pt x="46960" y="22390"/>
                </a:lnTo>
                <a:lnTo>
                  <a:pt x="46980" y="22340"/>
                </a:lnTo>
                <a:lnTo>
                  <a:pt x="47000" y="22310"/>
                </a:lnTo>
                <a:lnTo>
                  <a:pt x="47030" y="22300"/>
                </a:lnTo>
                <a:lnTo>
                  <a:pt x="47050" y="22300"/>
                </a:lnTo>
                <a:lnTo>
                  <a:pt x="47070" y="22320"/>
                </a:lnTo>
                <a:lnTo>
                  <a:pt x="47080" y="22340"/>
                </a:lnTo>
                <a:lnTo>
                  <a:pt x="47080" y="22380"/>
                </a:lnTo>
                <a:lnTo>
                  <a:pt x="47070" y="22420"/>
                </a:lnTo>
                <a:lnTo>
                  <a:pt x="47040" y="22540"/>
                </a:lnTo>
                <a:lnTo>
                  <a:pt x="47020" y="22590"/>
                </a:lnTo>
                <a:lnTo>
                  <a:pt x="46990" y="22670"/>
                </a:lnTo>
                <a:lnTo>
                  <a:pt x="46990" y="22720"/>
                </a:lnTo>
                <a:lnTo>
                  <a:pt x="47000" y="22760"/>
                </a:lnTo>
                <a:lnTo>
                  <a:pt x="47020" y="22790"/>
                </a:lnTo>
                <a:lnTo>
                  <a:pt x="47060" y="22800"/>
                </a:lnTo>
                <a:lnTo>
                  <a:pt x="47110" y="22800"/>
                </a:lnTo>
                <a:lnTo>
                  <a:pt x="47150" y="22770"/>
                </a:lnTo>
                <a:lnTo>
                  <a:pt x="47180" y="22740"/>
                </a:lnTo>
                <a:lnTo>
                  <a:pt x="47210" y="22710"/>
                </a:lnTo>
                <a:lnTo>
                  <a:pt x="47240" y="22650"/>
                </a:lnTo>
                <a:lnTo>
                  <a:pt x="47280" y="22450"/>
                </a:lnTo>
                <a:lnTo>
                  <a:pt x="47280" y="22350"/>
                </a:lnTo>
                <a:lnTo>
                  <a:pt x="47260" y="22190"/>
                </a:lnTo>
                <a:lnTo>
                  <a:pt x="47200" y="22050"/>
                </a:lnTo>
                <a:lnTo>
                  <a:pt x="47100" y="21870"/>
                </a:lnTo>
                <a:lnTo>
                  <a:pt x="46870" y="21580"/>
                </a:lnTo>
                <a:lnTo>
                  <a:pt x="46820" y="21370"/>
                </a:lnTo>
                <a:lnTo>
                  <a:pt x="46760" y="20420"/>
                </a:lnTo>
                <a:lnTo>
                  <a:pt x="46780" y="19980"/>
                </a:lnTo>
                <a:lnTo>
                  <a:pt x="46830" y="19780"/>
                </a:lnTo>
                <a:lnTo>
                  <a:pt x="46880" y="19720"/>
                </a:lnTo>
                <a:lnTo>
                  <a:pt x="46920" y="19710"/>
                </a:lnTo>
                <a:lnTo>
                  <a:pt x="46950" y="19730"/>
                </a:lnTo>
                <a:lnTo>
                  <a:pt x="46990" y="19760"/>
                </a:lnTo>
                <a:lnTo>
                  <a:pt x="47030" y="19800"/>
                </a:lnTo>
                <a:lnTo>
                  <a:pt x="47050" y="19840"/>
                </a:lnTo>
                <a:lnTo>
                  <a:pt x="47090" y="19870"/>
                </a:lnTo>
                <a:lnTo>
                  <a:pt x="47120" y="19890"/>
                </a:lnTo>
                <a:lnTo>
                  <a:pt x="47170" y="19890"/>
                </a:lnTo>
                <a:lnTo>
                  <a:pt x="47200" y="19870"/>
                </a:lnTo>
                <a:lnTo>
                  <a:pt x="47230" y="19830"/>
                </a:lnTo>
                <a:lnTo>
                  <a:pt x="47270" y="19780"/>
                </a:lnTo>
                <a:lnTo>
                  <a:pt x="47330" y="19700"/>
                </a:lnTo>
                <a:lnTo>
                  <a:pt x="47600" y="19490"/>
                </a:lnTo>
                <a:lnTo>
                  <a:pt x="47690" y="19400"/>
                </a:lnTo>
                <a:lnTo>
                  <a:pt x="47740" y="19300"/>
                </a:lnTo>
                <a:lnTo>
                  <a:pt x="47760" y="19200"/>
                </a:lnTo>
                <a:lnTo>
                  <a:pt x="47710" y="19040"/>
                </a:lnTo>
                <a:lnTo>
                  <a:pt x="47460" y="18750"/>
                </a:lnTo>
                <a:lnTo>
                  <a:pt x="47430" y="18660"/>
                </a:lnTo>
                <a:lnTo>
                  <a:pt x="47370" y="18430"/>
                </a:lnTo>
                <a:lnTo>
                  <a:pt x="47290" y="18240"/>
                </a:lnTo>
                <a:lnTo>
                  <a:pt x="47280" y="18180"/>
                </a:lnTo>
                <a:lnTo>
                  <a:pt x="47290" y="18100"/>
                </a:lnTo>
                <a:lnTo>
                  <a:pt x="47520" y="17530"/>
                </a:lnTo>
                <a:lnTo>
                  <a:pt x="47530" y="17520"/>
                </a:lnTo>
                <a:lnTo>
                  <a:pt x="47560" y="17500"/>
                </a:lnTo>
                <a:lnTo>
                  <a:pt x="47600" y="17470"/>
                </a:lnTo>
                <a:lnTo>
                  <a:pt x="47640" y="17430"/>
                </a:lnTo>
                <a:lnTo>
                  <a:pt x="47670" y="17380"/>
                </a:lnTo>
                <a:lnTo>
                  <a:pt x="47700" y="17200"/>
                </a:lnTo>
                <a:lnTo>
                  <a:pt x="47630" y="16810"/>
                </a:lnTo>
                <a:lnTo>
                  <a:pt x="47530" y="16660"/>
                </a:lnTo>
                <a:lnTo>
                  <a:pt x="47500" y="16580"/>
                </a:lnTo>
                <a:lnTo>
                  <a:pt x="47470" y="16450"/>
                </a:lnTo>
                <a:lnTo>
                  <a:pt x="47400" y="16340"/>
                </a:lnTo>
                <a:lnTo>
                  <a:pt x="47330" y="16250"/>
                </a:lnTo>
                <a:lnTo>
                  <a:pt x="47310" y="16200"/>
                </a:lnTo>
                <a:lnTo>
                  <a:pt x="47300" y="16070"/>
                </a:lnTo>
                <a:lnTo>
                  <a:pt x="47280" y="15990"/>
                </a:lnTo>
                <a:lnTo>
                  <a:pt x="47240" y="15910"/>
                </a:lnTo>
                <a:lnTo>
                  <a:pt x="46990" y="15560"/>
                </a:lnTo>
                <a:lnTo>
                  <a:pt x="46970" y="15520"/>
                </a:lnTo>
                <a:lnTo>
                  <a:pt x="46960" y="15460"/>
                </a:lnTo>
                <a:lnTo>
                  <a:pt x="46960" y="15410"/>
                </a:lnTo>
                <a:lnTo>
                  <a:pt x="47020" y="15320"/>
                </a:lnTo>
                <a:lnTo>
                  <a:pt x="47270" y="15250"/>
                </a:lnTo>
                <a:lnTo>
                  <a:pt x="47390" y="15210"/>
                </a:lnTo>
                <a:lnTo>
                  <a:pt x="47510" y="15150"/>
                </a:lnTo>
                <a:lnTo>
                  <a:pt x="47590" y="15070"/>
                </a:lnTo>
                <a:lnTo>
                  <a:pt x="47610" y="15020"/>
                </a:lnTo>
                <a:lnTo>
                  <a:pt x="47620" y="15000"/>
                </a:lnTo>
                <a:lnTo>
                  <a:pt x="47580" y="14750"/>
                </a:lnTo>
                <a:lnTo>
                  <a:pt x="47560" y="14670"/>
                </a:lnTo>
                <a:lnTo>
                  <a:pt x="47530" y="14590"/>
                </a:lnTo>
                <a:lnTo>
                  <a:pt x="47480" y="14520"/>
                </a:lnTo>
                <a:lnTo>
                  <a:pt x="47410" y="14440"/>
                </a:lnTo>
                <a:lnTo>
                  <a:pt x="47310" y="14370"/>
                </a:lnTo>
                <a:lnTo>
                  <a:pt x="47180" y="14220"/>
                </a:lnTo>
                <a:lnTo>
                  <a:pt x="47140" y="14150"/>
                </a:lnTo>
                <a:lnTo>
                  <a:pt x="47160" y="14080"/>
                </a:lnTo>
                <a:lnTo>
                  <a:pt x="47240" y="14000"/>
                </a:lnTo>
                <a:lnTo>
                  <a:pt x="47830" y="13640"/>
                </a:lnTo>
                <a:lnTo>
                  <a:pt x="47850" y="13600"/>
                </a:lnTo>
                <a:lnTo>
                  <a:pt x="47860" y="13570"/>
                </a:lnTo>
                <a:lnTo>
                  <a:pt x="47860" y="13340"/>
                </a:lnTo>
                <a:lnTo>
                  <a:pt x="47890" y="13300"/>
                </a:lnTo>
                <a:lnTo>
                  <a:pt x="47950" y="13270"/>
                </a:lnTo>
                <a:lnTo>
                  <a:pt x="48080" y="13240"/>
                </a:lnTo>
                <a:lnTo>
                  <a:pt x="48140" y="13210"/>
                </a:lnTo>
                <a:lnTo>
                  <a:pt x="48180" y="13170"/>
                </a:lnTo>
                <a:lnTo>
                  <a:pt x="48180" y="13080"/>
                </a:lnTo>
                <a:lnTo>
                  <a:pt x="48200" y="13000"/>
                </a:lnTo>
                <a:lnTo>
                  <a:pt x="48240" y="12930"/>
                </a:lnTo>
                <a:lnTo>
                  <a:pt x="48260" y="12870"/>
                </a:lnTo>
                <a:lnTo>
                  <a:pt x="48240" y="12830"/>
                </a:lnTo>
                <a:lnTo>
                  <a:pt x="48080" y="12730"/>
                </a:lnTo>
                <a:lnTo>
                  <a:pt x="48020" y="12690"/>
                </a:lnTo>
                <a:lnTo>
                  <a:pt x="48020" y="12650"/>
                </a:lnTo>
                <a:lnTo>
                  <a:pt x="48080" y="12630"/>
                </a:lnTo>
                <a:lnTo>
                  <a:pt x="48490" y="12630"/>
                </a:lnTo>
                <a:lnTo>
                  <a:pt x="48750" y="12690"/>
                </a:lnTo>
                <a:lnTo>
                  <a:pt x="48810" y="12720"/>
                </a:lnTo>
                <a:lnTo>
                  <a:pt x="48890" y="12730"/>
                </a:lnTo>
                <a:lnTo>
                  <a:pt x="48970" y="12740"/>
                </a:lnTo>
                <a:lnTo>
                  <a:pt x="49770" y="12620"/>
                </a:lnTo>
                <a:lnTo>
                  <a:pt x="50010" y="12620"/>
                </a:lnTo>
                <a:lnTo>
                  <a:pt x="50130" y="12600"/>
                </a:lnTo>
                <a:lnTo>
                  <a:pt x="50410" y="12500"/>
                </a:lnTo>
                <a:lnTo>
                  <a:pt x="50910" y="12470"/>
                </a:lnTo>
                <a:lnTo>
                  <a:pt x="51260" y="12490"/>
                </a:lnTo>
                <a:lnTo>
                  <a:pt x="51320" y="12490"/>
                </a:lnTo>
                <a:lnTo>
                  <a:pt x="51380" y="12470"/>
                </a:lnTo>
                <a:lnTo>
                  <a:pt x="51420" y="12440"/>
                </a:lnTo>
                <a:lnTo>
                  <a:pt x="51440" y="12430"/>
                </a:lnTo>
                <a:lnTo>
                  <a:pt x="51500" y="12360"/>
                </a:lnTo>
                <a:lnTo>
                  <a:pt x="51750" y="11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