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C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80" y="43840"/>
                </a:moveTo>
                <a:lnTo>
                  <a:pt x="37330" y="43760"/>
                </a:lnTo>
                <a:lnTo>
                  <a:pt x="37220" y="43650"/>
                </a:lnTo>
                <a:lnTo>
                  <a:pt x="37150" y="43600"/>
                </a:lnTo>
                <a:lnTo>
                  <a:pt x="37070" y="43580"/>
                </a:lnTo>
                <a:lnTo>
                  <a:pt x="36950" y="43570"/>
                </a:lnTo>
                <a:lnTo>
                  <a:pt x="36910" y="43540"/>
                </a:lnTo>
                <a:lnTo>
                  <a:pt x="36890" y="43490"/>
                </a:lnTo>
                <a:lnTo>
                  <a:pt x="36880" y="43410"/>
                </a:lnTo>
                <a:lnTo>
                  <a:pt x="36840" y="43320"/>
                </a:lnTo>
                <a:lnTo>
                  <a:pt x="36820" y="43280"/>
                </a:lnTo>
                <a:lnTo>
                  <a:pt x="36810" y="43250"/>
                </a:lnTo>
                <a:lnTo>
                  <a:pt x="36740" y="43130"/>
                </a:lnTo>
                <a:lnTo>
                  <a:pt x="36670" y="43020"/>
                </a:lnTo>
                <a:lnTo>
                  <a:pt x="36610" y="42960"/>
                </a:lnTo>
                <a:lnTo>
                  <a:pt x="36560" y="42930"/>
                </a:lnTo>
                <a:lnTo>
                  <a:pt x="36400" y="42910"/>
                </a:lnTo>
                <a:lnTo>
                  <a:pt x="36300" y="42980"/>
                </a:lnTo>
                <a:lnTo>
                  <a:pt x="36270" y="43030"/>
                </a:lnTo>
                <a:lnTo>
                  <a:pt x="36250" y="43100"/>
                </a:lnTo>
                <a:lnTo>
                  <a:pt x="36230" y="43380"/>
                </a:lnTo>
                <a:lnTo>
                  <a:pt x="36230" y="43440"/>
                </a:lnTo>
                <a:lnTo>
                  <a:pt x="36240" y="43470"/>
                </a:lnTo>
                <a:lnTo>
                  <a:pt x="36250" y="43500"/>
                </a:lnTo>
                <a:lnTo>
                  <a:pt x="36260" y="43530"/>
                </a:lnTo>
                <a:lnTo>
                  <a:pt x="36280" y="43560"/>
                </a:lnTo>
                <a:lnTo>
                  <a:pt x="36290" y="43580"/>
                </a:lnTo>
                <a:lnTo>
                  <a:pt x="36360" y="43720"/>
                </a:lnTo>
                <a:lnTo>
                  <a:pt x="36370" y="43770"/>
                </a:lnTo>
                <a:lnTo>
                  <a:pt x="36360" y="43820"/>
                </a:lnTo>
                <a:lnTo>
                  <a:pt x="36320" y="43860"/>
                </a:lnTo>
                <a:lnTo>
                  <a:pt x="36220" y="43890"/>
                </a:lnTo>
                <a:lnTo>
                  <a:pt x="36160" y="43930"/>
                </a:lnTo>
                <a:lnTo>
                  <a:pt x="36060" y="44010"/>
                </a:lnTo>
                <a:lnTo>
                  <a:pt x="36000" y="44030"/>
                </a:lnTo>
                <a:lnTo>
                  <a:pt x="35930" y="44010"/>
                </a:lnTo>
                <a:lnTo>
                  <a:pt x="35840" y="43960"/>
                </a:lnTo>
                <a:lnTo>
                  <a:pt x="35750" y="43940"/>
                </a:lnTo>
                <a:lnTo>
                  <a:pt x="35660" y="43950"/>
                </a:lnTo>
                <a:lnTo>
                  <a:pt x="35540" y="43990"/>
                </a:lnTo>
                <a:lnTo>
                  <a:pt x="35420" y="43980"/>
                </a:lnTo>
                <a:lnTo>
                  <a:pt x="35140" y="43840"/>
                </a:lnTo>
                <a:lnTo>
                  <a:pt x="34460" y="43390"/>
                </a:lnTo>
                <a:lnTo>
                  <a:pt x="34380" y="43330"/>
                </a:lnTo>
                <a:lnTo>
                  <a:pt x="34340" y="43270"/>
                </a:lnTo>
                <a:lnTo>
                  <a:pt x="34320" y="43230"/>
                </a:lnTo>
                <a:lnTo>
                  <a:pt x="34280" y="43070"/>
                </a:lnTo>
                <a:lnTo>
                  <a:pt x="34060" y="42930"/>
                </a:lnTo>
                <a:lnTo>
                  <a:pt x="34030" y="42870"/>
                </a:lnTo>
                <a:lnTo>
                  <a:pt x="33990" y="42780"/>
                </a:lnTo>
                <a:lnTo>
                  <a:pt x="33940" y="42290"/>
                </a:lnTo>
                <a:lnTo>
                  <a:pt x="33910" y="42210"/>
                </a:lnTo>
                <a:lnTo>
                  <a:pt x="33860" y="42170"/>
                </a:lnTo>
                <a:lnTo>
                  <a:pt x="33070" y="42010"/>
                </a:lnTo>
                <a:lnTo>
                  <a:pt x="32980" y="42000"/>
                </a:lnTo>
                <a:lnTo>
                  <a:pt x="32930" y="42010"/>
                </a:lnTo>
                <a:lnTo>
                  <a:pt x="32880" y="42040"/>
                </a:lnTo>
                <a:lnTo>
                  <a:pt x="32770" y="42160"/>
                </a:lnTo>
                <a:lnTo>
                  <a:pt x="32720" y="42200"/>
                </a:lnTo>
                <a:lnTo>
                  <a:pt x="32660" y="42200"/>
                </a:lnTo>
                <a:lnTo>
                  <a:pt x="32600" y="42170"/>
                </a:lnTo>
                <a:lnTo>
                  <a:pt x="32510" y="42090"/>
                </a:lnTo>
                <a:lnTo>
                  <a:pt x="32440" y="41990"/>
                </a:lnTo>
                <a:lnTo>
                  <a:pt x="32400" y="41900"/>
                </a:lnTo>
                <a:lnTo>
                  <a:pt x="32370" y="41790"/>
                </a:lnTo>
                <a:lnTo>
                  <a:pt x="32260" y="41620"/>
                </a:lnTo>
                <a:lnTo>
                  <a:pt x="31980" y="41310"/>
                </a:lnTo>
                <a:lnTo>
                  <a:pt x="31790" y="41000"/>
                </a:lnTo>
                <a:lnTo>
                  <a:pt x="31750" y="40930"/>
                </a:lnTo>
                <a:lnTo>
                  <a:pt x="31620" y="40880"/>
                </a:lnTo>
                <a:lnTo>
                  <a:pt x="31620" y="40830"/>
                </a:lnTo>
                <a:lnTo>
                  <a:pt x="31450" y="40330"/>
                </a:lnTo>
                <a:lnTo>
                  <a:pt x="31400" y="40090"/>
                </a:lnTo>
                <a:lnTo>
                  <a:pt x="31390" y="39960"/>
                </a:lnTo>
                <a:lnTo>
                  <a:pt x="31330" y="38790"/>
                </a:lnTo>
                <a:lnTo>
                  <a:pt x="31400" y="38040"/>
                </a:lnTo>
                <a:lnTo>
                  <a:pt x="31390" y="37890"/>
                </a:lnTo>
                <a:lnTo>
                  <a:pt x="31330" y="37600"/>
                </a:lnTo>
                <a:lnTo>
                  <a:pt x="31360" y="37580"/>
                </a:lnTo>
                <a:lnTo>
                  <a:pt x="31400" y="37570"/>
                </a:lnTo>
                <a:lnTo>
                  <a:pt x="31430" y="37540"/>
                </a:lnTo>
                <a:lnTo>
                  <a:pt x="31450" y="37510"/>
                </a:lnTo>
                <a:lnTo>
                  <a:pt x="31470" y="37490"/>
                </a:lnTo>
                <a:lnTo>
                  <a:pt x="31510" y="37440"/>
                </a:lnTo>
                <a:lnTo>
                  <a:pt x="31560" y="37430"/>
                </a:lnTo>
                <a:lnTo>
                  <a:pt x="31620" y="37420"/>
                </a:lnTo>
                <a:lnTo>
                  <a:pt x="31670" y="37390"/>
                </a:lnTo>
                <a:lnTo>
                  <a:pt x="31700" y="37330"/>
                </a:lnTo>
                <a:lnTo>
                  <a:pt x="31700" y="37260"/>
                </a:lnTo>
                <a:lnTo>
                  <a:pt x="31690" y="37190"/>
                </a:lnTo>
                <a:lnTo>
                  <a:pt x="31690" y="37120"/>
                </a:lnTo>
                <a:lnTo>
                  <a:pt x="31720" y="37020"/>
                </a:lnTo>
                <a:lnTo>
                  <a:pt x="31730" y="37030"/>
                </a:lnTo>
                <a:lnTo>
                  <a:pt x="31750" y="37030"/>
                </a:lnTo>
                <a:lnTo>
                  <a:pt x="31770" y="37020"/>
                </a:lnTo>
                <a:lnTo>
                  <a:pt x="31780" y="36970"/>
                </a:lnTo>
                <a:lnTo>
                  <a:pt x="31760" y="36830"/>
                </a:lnTo>
                <a:lnTo>
                  <a:pt x="31770" y="36760"/>
                </a:lnTo>
                <a:lnTo>
                  <a:pt x="31820" y="36730"/>
                </a:lnTo>
                <a:lnTo>
                  <a:pt x="31930" y="36760"/>
                </a:lnTo>
                <a:lnTo>
                  <a:pt x="32220" y="36980"/>
                </a:lnTo>
                <a:lnTo>
                  <a:pt x="32510" y="37260"/>
                </a:lnTo>
                <a:lnTo>
                  <a:pt x="32590" y="37370"/>
                </a:lnTo>
                <a:lnTo>
                  <a:pt x="32630" y="37510"/>
                </a:lnTo>
                <a:lnTo>
                  <a:pt x="32650" y="37650"/>
                </a:lnTo>
                <a:lnTo>
                  <a:pt x="32700" y="37700"/>
                </a:lnTo>
                <a:lnTo>
                  <a:pt x="32750" y="37650"/>
                </a:lnTo>
                <a:lnTo>
                  <a:pt x="32800" y="37510"/>
                </a:lnTo>
                <a:lnTo>
                  <a:pt x="32830" y="37400"/>
                </a:lnTo>
                <a:lnTo>
                  <a:pt x="32900" y="37380"/>
                </a:lnTo>
                <a:lnTo>
                  <a:pt x="32970" y="37420"/>
                </a:lnTo>
                <a:lnTo>
                  <a:pt x="33030" y="37510"/>
                </a:lnTo>
                <a:lnTo>
                  <a:pt x="33060" y="37540"/>
                </a:lnTo>
                <a:lnTo>
                  <a:pt x="33080" y="37550"/>
                </a:lnTo>
                <a:lnTo>
                  <a:pt x="33110" y="37550"/>
                </a:lnTo>
                <a:lnTo>
                  <a:pt x="33140" y="37530"/>
                </a:lnTo>
                <a:lnTo>
                  <a:pt x="33150" y="37520"/>
                </a:lnTo>
                <a:lnTo>
                  <a:pt x="33160" y="37510"/>
                </a:lnTo>
                <a:lnTo>
                  <a:pt x="33170" y="37480"/>
                </a:lnTo>
                <a:lnTo>
                  <a:pt x="33170" y="37440"/>
                </a:lnTo>
                <a:lnTo>
                  <a:pt x="33160" y="37410"/>
                </a:lnTo>
                <a:lnTo>
                  <a:pt x="33140" y="37370"/>
                </a:lnTo>
                <a:lnTo>
                  <a:pt x="33110" y="37310"/>
                </a:lnTo>
                <a:lnTo>
                  <a:pt x="33100" y="37240"/>
                </a:lnTo>
                <a:lnTo>
                  <a:pt x="33110" y="37180"/>
                </a:lnTo>
                <a:lnTo>
                  <a:pt x="33190" y="37020"/>
                </a:lnTo>
                <a:lnTo>
                  <a:pt x="33240" y="36980"/>
                </a:lnTo>
                <a:lnTo>
                  <a:pt x="33290" y="36970"/>
                </a:lnTo>
                <a:lnTo>
                  <a:pt x="33370" y="36930"/>
                </a:lnTo>
                <a:lnTo>
                  <a:pt x="33360" y="36890"/>
                </a:lnTo>
                <a:lnTo>
                  <a:pt x="33370" y="36560"/>
                </a:lnTo>
                <a:lnTo>
                  <a:pt x="33360" y="36520"/>
                </a:lnTo>
                <a:lnTo>
                  <a:pt x="33370" y="36500"/>
                </a:lnTo>
                <a:lnTo>
                  <a:pt x="33420" y="36470"/>
                </a:lnTo>
                <a:lnTo>
                  <a:pt x="33470" y="36470"/>
                </a:lnTo>
                <a:lnTo>
                  <a:pt x="33590" y="36490"/>
                </a:lnTo>
                <a:lnTo>
                  <a:pt x="33670" y="36520"/>
                </a:lnTo>
                <a:lnTo>
                  <a:pt x="33730" y="36570"/>
                </a:lnTo>
                <a:lnTo>
                  <a:pt x="33800" y="36600"/>
                </a:lnTo>
                <a:lnTo>
                  <a:pt x="33900" y="36570"/>
                </a:lnTo>
                <a:lnTo>
                  <a:pt x="33820" y="36410"/>
                </a:lnTo>
                <a:lnTo>
                  <a:pt x="33820" y="36350"/>
                </a:lnTo>
                <a:lnTo>
                  <a:pt x="33830" y="36350"/>
                </a:lnTo>
                <a:lnTo>
                  <a:pt x="33850" y="36350"/>
                </a:lnTo>
                <a:lnTo>
                  <a:pt x="33950" y="36300"/>
                </a:lnTo>
                <a:lnTo>
                  <a:pt x="33990" y="36300"/>
                </a:lnTo>
                <a:lnTo>
                  <a:pt x="34030" y="36270"/>
                </a:lnTo>
                <a:lnTo>
                  <a:pt x="34050" y="36210"/>
                </a:lnTo>
                <a:lnTo>
                  <a:pt x="34050" y="36160"/>
                </a:lnTo>
                <a:lnTo>
                  <a:pt x="34010" y="35590"/>
                </a:lnTo>
                <a:lnTo>
                  <a:pt x="33960" y="35380"/>
                </a:lnTo>
                <a:lnTo>
                  <a:pt x="33800" y="35210"/>
                </a:lnTo>
                <a:lnTo>
                  <a:pt x="33760" y="35130"/>
                </a:lnTo>
                <a:lnTo>
                  <a:pt x="33710" y="34970"/>
                </a:lnTo>
                <a:lnTo>
                  <a:pt x="33710" y="34850"/>
                </a:lnTo>
                <a:lnTo>
                  <a:pt x="33760" y="34660"/>
                </a:lnTo>
                <a:lnTo>
                  <a:pt x="33760" y="34550"/>
                </a:lnTo>
                <a:lnTo>
                  <a:pt x="33730" y="34450"/>
                </a:lnTo>
                <a:lnTo>
                  <a:pt x="33630" y="34270"/>
                </a:lnTo>
                <a:lnTo>
                  <a:pt x="33600" y="34180"/>
                </a:lnTo>
                <a:lnTo>
                  <a:pt x="33580" y="34070"/>
                </a:lnTo>
                <a:lnTo>
                  <a:pt x="33620" y="33680"/>
                </a:lnTo>
                <a:lnTo>
                  <a:pt x="33770" y="33550"/>
                </a:lnTo>
                <a:lnTo>
                  <a:pt x="33790" y="33550"/>
                </a:lnTo>
                <a:lnTo>
                  <a:pt x="33830" y="33440"/>
                </a:lnTo>
                <a:lnTo>
                  <a:pt x="33990" y="33240"/>
                </a:lnTo>
                <a:lnTo>
                  <a:pt x="34060" y="33140"/>
                </a:lnTo>
                <a:lnTo>
                  <a:pt x="34070" y="33050"/>
                </a:lnTo>
                <a:lnTo>
                  <a:pt x="34040" y="32950"/>
                </a:lnTo>
                <a:lnTo>
                  <a:pt x="33950" y="32770"/>
                </a:lnTo>
                <a:lnTo>
                  <a:pt x="33910" y="32670"/>
                </a:lnTo>
                <a:lnTo>
                  <a:pt x="33890" y="32530"/>
                </a:lnTo>
                <a:lnTo>
                  <a:pt x="33900" y="32400"/>
                </a:lnTo>
                <a:lnTo>
                  <a:pt x="33950" y="32310"/>
                </a:lnTo>
                <a:lnTo>
                  <a:pt x="34070" y="32270"/>
                </a:lnTo>
                <a:lnTo>
                  <a:pt x="34150" y="32290"/>
                </a:lnTo>
                <a:lnTo>
                  <a:pt x="34230" y="32360"/>
                </a:lnTo>
                <a:lnTo>
                  <a:pt x="34290" y="32460"/>
                </a:lnTo>
                <a:lnTo>
                  <a:pt x="34380" y="32530"/>
                </a:lnTo>
                <a:lnTo>
                  <a:pt x="34500" y="32530"/>
                </a:lnTo>
                <a:lnTo>
                  <a:pt x="34620" y="32470"/>
                </a:lnTo>
                <a:lnTo>
                  <a:pt x="34710" y="32390"/>
                </a:lnTo>
                <a:lnTo>
                  <a:pt x="34780" y="32300"/>
                </a:lnTo>
                <a:lnTo>
                  <a:pt x="34970" y="31910"/>
                </a:lnTo>
                <a:lnTo>
                  <a:pt x="34970" y="31850"/>
                </a:lnTo>
                <a:lnTo>
                  <a:pt x="34960" y="31790"/>
                </a:lnTo>
                <a:lnTo>
                  <a:pt x="34960" y="31720"/>
                </a:lnTo>
                <a:lnTo>
                  <a:pt x="34990" y="31380"/>
                </a:lnTo>
                <a:lnTo>
                  <a:pt x="34970" y="31170"/>
                </a:lnTo>
                <a:lnTo>
                  <a:pt x="34980" y="31090"/>
                </a:lnTo>
                <a:lnTo>
                  <a:pt x="35010" y="31000"/>
                </a:lnTo>
                <a:lnTo>
                  <a:pt x="35100" y="30880"/>
                </a:lnTo>
                <a:lnTo>
                  <a:pt x="35110" y="30840"/>
                </a:lnTo>
                <a:lnTo>
                  <a:pt x="35120" y="30790"/>
                </a:lnTo>
                <a:lnTo>
                  <a:pt x="35110" y="30730"/>
                </a:lnTo>
                <a:lnTo>
                  <a:pt x="35080" y="30440"/>
                </a:lnTo>
                <a:lnTo>
                  <a:pt x="35080" y="30310"/>
                </a:lnTo>
                <a:lnTo>
                  <a:pt x="35230" y="29340"/>
                </a:lnTo>
                <a:lnTo>
                  <a:pt x="35220" y="29180"/>
                </a:lnTo>
                <a:lnTo>
                  <a:pt x="35200" y="29130"/>
                </a:lnTo>
                <a:lnTo>
                  <a:pt x="35140" y="29040"/>
                </a:lnTo>
                <a:lnTo>
                  <a:pt x="35110" y="28990"/>
                </a:lnTo>
                <a:lnTo>
                  <a:pt x="34970" y="28890"/>
                </a:lnTo>
                <a:lnTo>
                  <a:pt x="34890" y="28310"/>
                </a:lnTo>
                <a:lnTo>
                  <a:pt x="34900" y="28130"/>
                </a:lnTo>
                <a:lnTo>
                  <a:pt x="34880" y="28050"/>
                </a:lnTo>
                <a:lnTo>
                  <a:pt x="34860" y="28020"/>
                </a:lnTo>
                <a:lnTo>
                  <a:pt x="34840" y="27990"/>
                </a:lnTo>
                <a:lnTo>
                  <a:pt x="34800" y="27950"/>
                </a:lnTo>
                <a:lnTo>
                  <a:pt x="34700" y="27780"/>
                </a:lnTo>
                <a:lnTo>
                  <a:pt x="34660" y="27700"/>
                </a:lnTo>
                <a:lnTo>
                  <a:pt x="34640" y="27610"/>
                </a:lnTo>
                <a:lnTo>
                  <a:pt x="34630" y="27510"/>
                </a:lnTo>
                <a:lnTo>
                  <a:pt x="34640" y="27410"/>
                </a:lnTo>
                <a:lnTo>
                  <a:pt x="34640" y="27380"/>
                </a:lnTo>
                <a:lnTo>
                  <a:pt x="34670" y="27270"/>
                </a:lnTo>
                <a:lnTo>
                  <a:pt x="34730" y="27190"/>
                </a:lnTo>
                <a:lnTo>
                  <a:pt x="34850" y="27140"/>
                </a:lnTo>
                <a:lnTo>
                  <a:pt x="34940" y="27200"/>
                </a:lnTo>
                <a:lnTo>
                  <a:pt x="35070" y="27400"/>
                </a:lnTo>
                <a:lnTo>
                  <a:pt x="35110" y="27460"/>
                </a:lnTo>
                <a:lnTo>
                  <a:pt x="35260" y="27610"/>
                </a:lnTo>
                <a:lnTo>
                  <a:pt x="35290" y="27680"/>
                </a:lnTo>
                <a:lnTo>
                  <a:pt x="35300" y="27740"/>
                </a:lnTo>
                <a:lnTo>
                  <a:pt x="35340" y="27790"/>
                </a:lnTo>
                <a:lnTo>
                  <a:pt x="35420" y="27800"/>
                </a:lnTo>
                <a:lnTo>
                  <a:pt x="35520" y="27790"/>
                </a:lnTo>
                <a:lnTo>
                  <a:pt x="35660" y="27710"/>
                </a:lnTo>
                <a:lnTo>
                  <a:pt x="35730" y="27680"/>
                </a:lnTo>
                <a:lnTo>
                  <a:pt x="35760" y="27700"/>
                </a:lnTo>
                <a:lnTo>
                  <a:pt x="35790" y="27730"/>
                </a:lnTo>
                <a:lnTo>
                  <a:pt x="35820" y="27760"/>
                </a:lnTo>
                <a:lnTo>
                  <a:pt x="35860" y="27750"/>
                </a:lnTo>
                <a:lnTo>
                  <a:pt x="35890" y="27720"/>
                </a:lnTo>
                <a:lnTo>
                  <a:pt x="35910" y="27690"/>
                </a:lnTo>
                <a:lnTo>
                  <a:pt x="35930" y="27650"/>
                </a:lnTo>
                <a:lnTo>
                  <a:pt x="35940" y="27610"/>
                </a:lnTo>
                <a:lnTo>
                  <a:pt x="36050" y="27540"/>
                </a:lnTo>
                <a:lnTo>
                  <a:pt x="36270" y="27530"/>
                </a:lnTo>
                <a:lnTo>
                  <a:pt x="36500" y="27560"/>
                </a:lnTo>
                <a:lnTo>
                  <a:pt x="36640" y="27610"/>
                </a:lnTo>
                <a:lnTo>
                  <a:pt x="36830" y="27860"/>
                </a:lnTo>
                <a:lnTo>
                  <a:pt x="36920" y="27910"/>
                </a:lnTo>
                <a:lnTo>
                  <a:pt x="37280" y="27860"/>
                </a:lnTo>
                <a:lnTo>
                  <a:pt x="37420" y="27890"/>
                </a:lnTo>
                <a:lnTo>
                  <a:pt x="37540" y="27940"/>
                </a:lnTo>
                <a:lnTo>
                  <a:pt x="37700" y="27980"/>
                </a:lnTo>
                <a:lnTo>
                  <a:pt x="37810" y="28000"/>
                </a:lnTo>
                <a:lnTo>
                  <a:pt x="38070" y="28150"/>
                </a:lnTo>
                <a:lnTo>
                  <a:pt x="38140" y="28210"/>
                </a:lnTo>
                <a:lnTo>
                  <a:pt x="38200" y="28300"/>
                </a:lnTo>
                <a:lnTo>
                  <a:pt x="38270" y="28370"/>
                </a:lnTo>
                <a:lnTo>
                  <a:pt x="38350" y="28380"/>
                </a:lnTo>
                <a:lnTo>
                  <a:pt x="38400" y="28320"/>
                </a:lnTo>
                <a:lnTo>
                  <a:pt x="38430" y="28370"/>
                </a:lnTo>
                <a:lnTo>
                  <a:pt x="38450" y="28690"/>
                </a:lnTo>
                <a:lnTo>
                  <a:pt x="38480" y="28780"/>
                </a:lnTo>
                <a:lnTo>
                  <a:pt x="38560" y="28980"/>
                </a:lnTo>
                <a:lnTo>
                  <a:pt x="38590" y="29110"/>
                </a:lnTo>
                <a:lnTo>
                  <a:pt x="38530" y="29580"/>
                </a:lnTo>
                <a:lnTo>
                  <a:pt x="38500" y="29710"/>
                </a:lnTo>
                <a:lnTo>
                  <a:pt x="38460" y="30080"/>
                </a:lnTo>
                <a:lnTo>
                  <a:pt x="38460" y="30090"/>
                </a:lnTo>
                <a:lnTo>
                  <a:pt x="38450" y="30120"/>
                </a:lnTo>
                <a:lnTo>
                  <a:pt x="38430" y="30150"/>
                </a:lnTo>
                <a:lnTo>
                  <a:pt x="38400" y="30180"/>
                </a:lnTo>
                <a:lnTo>
                  <a:pt x="38380" y="30200"/>
                </a:lnTo>
                <a:lnTo>
                  <a:pt x="38340" y="30190"/>
                </a:lnTo>
                <a:lnTo>
                  <a:pt x="38270" y="30170"/>
                </a:lnTo>
                <a:lnTo>
                  <a:pt x="38120" y="30080"/>
                </a:lnTo>
                <a:lnTo>
                  <a:pt x="38090" y="30070"/>
                </a:lnTo>
                <a:lnTo>
                  <a:pt x="38060" y="30070"/>
                </a:lnTo>
                <a:lnTo>
                  <a:pt x="38040" y="30080"/>
                </a:lnTo>
                <a:lnTo>
                  <a:pt x="38020" y="30120"/>
                </a:lnTo>
                <a:lnTo>
                  <a:pt x="38020" y="30270"/>
                </a:lnTo>
                <a:lnTo>
                  <a:pt x="38050" y="30390"/>
                </a:lnTo>
                <a:lnTo>
                  <a:pt x="38060" y="30460"/>
                </a:lnTo>
                <a:lnTo>
                  <a:pt x="38040" y="30830"/>
                </a:lnTo>
                <a:lnTo>
                  <a:pt x="38020" y="30870"/>
                </a:lnTo>
                <a:lnTo>
                  <a:pt x="37980" y="30890"/>
                </a:lnTo>
                <a:lnTo>
                  <a:pt x="37860" y="30880"/>
                </a:lnTo>
                <a:lnTo>
                  <a:pt x="37820" y="30920"/>
                </a:lnTo>
                <a:lnTo>
                  <a:pt x="37860" y="31090"/>
                </a:lnTo>
                <a:lnTo>
                  <a:pt x="37870" y="31180"/>
                </a:lnTo>
                <a:lnTo>
                  <a:pt x="37810" y="31410"/>
                </a:lnTo>
                <a:lnTo>
                  <a:pt x="37810" y="31470"/>
                </a:lnTo>
                <a:lnTo>
                  <a:pt x="37820" y="31730"/>
                </a:lnTo>
                <a:lnTo>
                  <a:pt x="37900" y="32200"/>
                </a:lnTo>
                <a:lnTo>
                  <a:pt x="37910" y="32300"/>
                </a:lnTo>
                <a:lnTo>
                  <a:pt x="37890" y="32500"/>
                </a:lnTo>
                <a:lnTo>
                  <a:pt x="37790" y="32890"/>
                </a:lnTo>
                <a:lnTo>
                  <a:pt x="37780" y="32950"/>
                </a:lnTo>
                <a:lnTo>
                  <a:pt x="37810" y="33010"/>
                </a:lnTo>
                <a:lnTo>
                  <a:pt x="37820" y="33070"/>
                </a:lnTo>
                <a:lnTo>
                  <a:pt x="37860" y="33140"/>
                </a:lnTo>
                <a:lnTo>
                  <a:pt x="37880" y="33470"/>
                </a:lnTo>
                <a:lnTo>
                  <a:pt x="37840" y="33650"/>
                </a:lnTo>
                <a:lnTo>
                  <a:pt x="37820" y="33690"/>
                </a:lnTo>
                <a:lnTo>
                  <a:pt x="37790" y="33830"/>
                </a:lnTo>
                <a:lnTo>
                  <a:pt x="37850" y="34150"/>
                </a:lnTo>
                <a:lnTo>
                  <a:pt x="37890" y="34420"/>
                </a:lnTo>
                <a:lnTo>
                  <a:pt x="37930" y="34580"/>
                </a:lnTo>
                <a:lnTo>
                  <a:pt x="37940" y="34670"/>
                </a:lnTo>
                <a:lnTo>
                  <a:pt x="37920" y="34850"/>
                </a:lnTo>
                <a:lnTo>
                  <a:pt x="37980" y="35360"/>
                </a:lnTo>
                <a:lnTo>
                  <a:pt x="37970" y="35430"/>
                </a:lnTo>
                <a:lnTo>
                  <a:pt x="37920" y="35540"/>
                </a:lnTo>
                <a:lnTo>
                  <a:pt x="37930" y="35580"/>
                </a:lnTo>
                <a:lnTo>
                  <a:pt x="37990" y="35590"/>
                </a:lnTo>
                <a:lnTo>
                  <a:pt x="38030" y="35610"/>
                </a:lnTo>
                <a:lnTo>
                  <a:pt x="38050" y="35650"/>
                </a:lnTo>
                <a:lnTo>
                  <a:pt x="38030" y="35720"/>
                </a:lnTo>
                <a:lnTo>
                  <a:pt x="37930" y="35890"/>
                </a:lnTo>
                <a:lnTo>
                  <a:pt x="37910" y="35950"/>
                </a:lnTo>
                <a:lnTo>
                  <a:pt x="37910" y="36040"/>
                </a:lnTo>
                <a:lnTo>
                  <a:pt x="38040" y="36700"/>
                </a:lnTo>
                <a:lnTo>
                  <a:pt x="38040" y="36800"/>
                </a:lnTo>
                <a:lnTo>
                  <a:pt x="38030" y="36920"/>
                </a:lnTo>
                <a:lnTo>
                  <a:pt x="37930" y="37140"/>
                </a:lnTo>
                <a:lnTo>
                  <a:pt x="37910" y="37250"/>
                </a:lnTo>
                <a:lnTo>
                  <a:pt x="38010" y="37580"/>
                </a:lnTo>
                <a:lnTo>
                  <a:pt x="38050" y="37670"/>
                </a:lnTo>
                <a:lnTo>
                  <a:pt x="38060" y="37690"/>
                </a:lnTo>
                <a:lnTo>
                  <a:pt x="38060" y="37720"/>
                </a:lnTo>
                <a:lnTo>
                  <a:pt x="38040" y="37760"/>
                </a:lnTo>
                <a:lnTo>
                  <a:pt x="37970" y="37800"/>
                </a:lnTo>
                <a:lnTo>
                  <a:pt x="37920" y="37830"/>
                </a:lnTo>
                <a:lnTo>
                  <a:pt x="37890" y="37870"/>
                </a:lnTo>
                <a:lnTo>
                  <a:pt x="37850" y="38020"/>
                </a:lnTo>
                <a:lnTo>
                  <a:pt x="37830" y="38330"/>
                </a:lnTo>
                <a:lnTo>
                  <a:pt x="37850" y="38520"/>
                </a:lnTo>
                <a:lnTo>
                  <a:pt x="37910" y="38690"/>
                </a:lnTo>
                <a:lnTo>
                  <a:pt x="38090" y="39020"/>
                </a:lnTo>
                <a:lnTo>
                  <a:pt x="38300" y="39380"/>
                </a:lnTo>
                <a:lnTo>
                  <a:pt x="38390" y="39520"/>
                </a:lnTo>
                <a:lnTo>
                  <a:pt x="38410" y="39580"/>
                </a:lnTo>
                <a:lnTo>
                  <a:pt x="38410" y="39670"/>
                </a:lnTo>
                <a:lnTo>
                  <a:pt x="38390" y="39750"/>
                </a:lnTo>
                <a:lnTo>
                  <a:pt x="38160" y="40250"/>
                </a:lnTo>
                <a:lnTo>
                  <a:pt x="38080" y="40820"/>
                </a:lnTo>
                <a:lnTo>
                  <a:pt x="37940" y="41090"/>
                </a:lnTo>
                <a:lnTo>
                  <a:pt x="38050" y="41200"/>
                </a:lnTo>
                <a:lnTo>
                  <a:pt x="38240" y="41310"/>
                </a:lnTo>
                <a:lnTo>
                  <a:pt x="38300" y="41370"/>
                </a:lnTo>
                <a:lnTo>
                  <a:pt x="38330" y="41430"/>
                </a:lnTo>
                <a:lnTo>
                  <a:pt x="38340" y="41520"/>
                </a:lnTo>
                <a:lnTo>
                  <a:pt x="38360" y="41840"/>
                </a:lnTo>
                <a:lnTo>
                  <a:pt x="38350" y="41960"/>
                </a:lnTo>
                <a:lnTo>
                  <a:pt x="38310" y="42070"/>
                </a:lnTo>
                <a:lnTo>
                  <a:pt x="38030" y="42590"/>
                </a:lnTo>
                <a:lnTo>
                  <a:pt x="37990" y="42790"/>
                </a:lnTo>
                <a:lnTo>
                  <a:pt x="38000" y="42840"/>
                </a:lnTo>
                <a:lnTo>
                  <a:pt x="38150" y="43150"/>
                </a:lnTo>
                <a:lnTo>
                  <a:pt x="38190" y="43270"/>
                </a:lnTo>
                <a:lnTo>
                  <a:pt x="38230" y="43480"/>
                </a:lnTo>
                <a:lnTo>
                  <a:pt x="38250" y="43550"/>
                </a:lnTo>
                <a:lnTo>
                  <a:pt x="38290" y="43620"/>
                </a:lnTo>
                <a:lnTo>
                  <a:pt x="38420" y="43790"/>
                </a:lnTo>
                <a:lnTo>
                  <a:pt x="38430" y="43820"/>
                </a:lnTo>
                <a:lnTo>
                  <a:pt x="38440" y="43840"/>
                </a:lnTo>
                <a:lnTo>
                  <a:pt x="38440" y="43880"/>
                </a:lnTo>
                <a:lnTo>
                  <a:pt x="38410" y="43930"/>
                </a:lnTo>
                <a:lnTo>
                  <a:pt x="38310" y="43980"/>
                </a:lnTo>
                <a:lnTo>
                  <a:pt x="37920" y="44080"/>
                </a:lnTo>
                <a:lnTo>
                  <a:pt x="37790" y="44080"/>
                </a:lnTo>
                <a:lnTo>
                  <a:pt x="37710" y="44060"/>
                </a:lnTo>
                <a:lnTo>
                  <a:pt x="37380" y="43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