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Myanmar • State Map | Fully Editable Vector Shape</a:t>
            </a:r>
          </a:p>
        </p:txBody>
      </p:sp>
      <p:sp>
        <p:nvSpPr>
          <p:cNvPr id="101" name="Ba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740" y="49810"/>
                </a:moveTo>
                <a:lnTo>
                  <a:pt x="48810" y="49910"/>
                </a:lnTo>
                <a:lnTo>
                  <a:pt x="48830" y="49930"/>
                </a:lnTo>
                <a:lnTo>
                  <a:pt x="48860" y="49970"/>
                </a:lnTo>
                <a:lnTo>
                  <a:pt x="48860" y="50000"/>
                </a:lnTo>
                <a:lnTo>
                  <a:pt x="48860" y="50050"/>
                </a:lnTo>
                <a:lnTo>
                  <a:pt x="48850" y="50080"/>
                </a:lnTo>
                <a:lnTo>
                  <a:pt x="48850" y="50120"/>
                </a:lnTo>
                <a:lnTo>
                  <a:pt x="48860" y="50150"/>
                </a:lnTo>
                <a:lnTo>
                  <a:pt x="48890" y="50220"/>
                </a:lnTo>
                <a:lnTo>
                  <a:pt x="48920" y="50250"/>
                </a:lnTo>
                <a:lnTo>
                  <a:pt x="48950" y="50280"/>
                </a:lnTo>
                <a:lnTo>
                  <a:pt x="49000" y="50320"/>
                </a:lnTo>
                <a:lnTo>
                  <a:pt x="49020" y="50340"/>
                </a:lnTo>
                <a:lnTo>
                  <a:pt x="49040" y="50370"/>
                </a:lnTo>
                <a:lnTo>
                  <a:pt x="49050" y="50420"/>
                </a:lnTo>
                <a:lnTo>
                  <a:pt x="49050" y="50510"/>
                </a:lnTo>
                <a:lnTo>
                  <a:pt x="49030" y="50590"/>
                </a:lnTo>
                <a:lnTo>
                  <a:pt x="49030" y="50620"/>
                </a:lnTo>
                <a:lnTo>
                  <a:pt x="49060" y="50650"/>
                </a:lnTo>
                <a:lnTo>
                  <a:pt x="49090" y="50690"/>
                </a:lnTo>
                <a:lnTo>
                  <a:pt x="49120" y="50730"/>
                </a:lnTo>
                <a:lnTo>
                  <a:pt x="49140" y="50810"/>
                </a:lnTo>
                <a:lnTo>
                  <a:pt x="49170" y="50850"/>
                </a:lnTo>
                <a:lnTo>
                  <a:pt x="49190" y="50880"/>
                </a:lnTo>
                <a:lnTo>
                  <a:pt x="49200" y="50890"/>
                </a:lnTo>
                <a:lnTo>
                  <a:pt x="49220" y="50930"/>
                </a:lnTo>
                <a:lnTo>
                  <a:pt x="49240" y="50980"/>
                </a:lnTo>
                <a:lnTo>
                  <a:pt x="49270" y="51090"/>
                </a:lnTo>
                <a:lnTo>
                  <a:pt x="49290" y="51140"/>
                </a:lnTo>
                <a:lnTo>
                  <a:pt x="49310" y="51160"/>
                </a:lnTo>
                <a:lnTo>
                  <a:pt x="49340" y="51170"/>
                </a:lnTo>
                <a:lnTo>
                  <a:pt x="49370" y="51190"/>
                </a:lnTo>
                <a:lnTo>
                  <a:pt x="49380" y="51220"/>
                </a:lnTo>
                <a:lnTo>
                  <a:pt x="49380" y="51250"/>
                </a:lnTo>
                <a:lnTo>
                  <a:pt x="49290" y="51340"/>
                </a:lnTo>
                <a:lnTo>
                  <a:pt x="49230" y="51380"/>
                </a:lnTo>
                <a:lnTo>
                  <a:pt x="49220" y="51400"/>
                </a:lnTo>
                <a:lnTo>
                  <a:pt x="49210" y="51410"/>
                </a:lnTo>
                <a:lnTo>
                  <a:pt x="49230" y="51480"/>
                </a:lnTo>
                <a:lnTo>
                  <a:pt x="49270" y="51500"/>
                </a:lnTo>
                <a:lnTo>
                  <a:pt x="49280" y="51520"/>
                </a:lnTo>
                <a:lnTo>
                  <a:pt x="49290" y="51570"/>
                </a:lnTo>
                <a:lnTo>
                  <a:pt x="49300" y="51600"/>
                </a:lnTo>
                <a:lnTo>
                  <a:pt x="49320" y="51650"/>
                </a:lnTo>
                <a:lnTo>
                  <a:pt x="49340" y="51700"/>
                </a:lnTo>
                <a:lnTo>
                  <a:pt x="49440" y="51830"/>
                </a:lnTo>
                <a:lnTo>
                  <a:pt x="49610" y="52000"/>
                </a:lnTo>
                <a:lnTo>
                  <a:pt x="49760" y="52110"/>
                </a:lnTo>
                <a:lnTo>
                  <a:pt x="49900" y="52230"/>
                </a:lnTo>
                <a:lnTo>
                  <a:pt x="49920" y="52260"/>
                </a:lnTo>
                <a:lnTo>
                  <a:pt x="49940" y="52290"/>
                </a:lnTo>
                <a:lnTo>
                  <a:pt x="49960" y="52350"/>
                </a:lnTo>
                <a:lnTo>
                  <a:pt x="49980" y="52380"/>
                </a:lnTo>
                <a:lnTo>
                  <a:pt x="50020" y="52410"/>
                </a:lnTo>
                <a:lnTo>
                  <a:pt x="50040" y="52440"/>
                </a:lnTo>
                <a:lnTo>
                  <a:pt x="50050" y="52460"/>
                </a:lnTo>
                <a:lnTo>
                  <a:pt x="50020" y="52520"/>
                </a:lnTo>
                <a:lnTo>
                  <a:pt x="49840" y="52640"/>
                </a:lnTo>
                <a:lnTo>
                  <a:pt x="49780" y="52680"/>
                </a:lnTo>
                <a:lnTo>
                  <a:pt x="49750" y="52720"/>
                </a:lnTo>
                <a:lnTo>
                  <a:pt x="49730" y="52770"/>
                </a:lnTo>
                <a:lnTo>
                  <a:pt x="49740" y="52840"/>
                </a:lnTo>
                <a:lnTo>
                  <a:pt x="49780" y="52920"/>
                </a:lnTo>
                <a:lnTo>
                  <a:pt x="49850" y="53010"/>
                </a:lnTo>
                <a:lnTo>
                  <a:pt x="49860" y="53080"/>
                </a:lnTo>
                <a:lnTo>
                  <a:pt x="49740" y="53220"/>
                </a:lnTo>
                <a:lnTo>
                  <a:pt x="49730" y="53300"/>
                </a:lnTo>
                <a:lnTo>
                  <a:pt x="49860" y="53520"/>
                </a:lnTo>
                <a:lnTo>
                  <a:pt x="49910" y="53680"/>
                </a:lnTo>
                <a:lnTo>
                  <a:pt x="49940" y="53750"/>
                </a:lnTo>
                <a:lnTo>
                  <a:pt x="50020" y="53850"/>
                </a:lnTo>
                <a:lnTo>
                  <a:pt x="50040" y="53870"/>
                </a:lnTo>
                <a:lnTo>
                  <a:pt x="50050" y="53940"/>
                </a:lnTo>
                <a:lnTo>
                  <a:pt x="50070" y="53970"/>
                </a:lnTo>
                <a:lnTo>
                  <a:pt x="50100" y="53980"/>
                </a:lnTo>
                <a:lnTo>
                  <a:pt x="50130" y="53990"/>
                </a:lnTo>
                <a:lnTo>
                  <a:pt x="50180" y="53950"/>
                </a:lnTo>
                <a:lnTo>
                  <a:pt x="50210" y="53930"/>
                </a:lnTo>
                <a:lnTo>
                  <a:pt x="50240" y="53900"/>
                </a:lnTo>
                <a:lnTo>
                  <a:pt x="50270" y="53890"/>
                </a:lnTo>
                <a:lnTo>
                  <a:pt x="50300" y="53890"/>
                </a:lnTo>
                <a:lnTo>
                  <a:pt x="50340" y="53910"/>
                </a:lnTo>
                <a:lnTo>
                  <a:pt x="50400" y="53950"/>
                </a:lnTo>
                <a:lnTo>
                  <a:pt x="50440" y="53960"/>
                </a:lnTo>
                <a:lnTo>
                  <a:pt x="50490" y="53970"/>
                </a:lnTo>
                <a:lnTo>
                  <a:pt x="50560" y="53980"/>
                </a:lnTo>
                <a:lnTo>
                  <a:pt x="50630" y="54010"/>
                </a:lnTo>
                <a:lnTo>
                  <a:pt x="50670" y="54010"/>
                </a:lnTo>
                <a:lnTo>
                  <a:pt x="50720" y="53990"/>
                </a:lnTo>
                <a:lnTo>
                  <a:pt x="50950" y="53860"/>
                </a:lnTo>
                <a:lnTo>
                  <a:pt x="51170" y="53790"/>
                </a:lnTo>
                <a:lnTo>
                  <a:pt x="51210" y="53790"/>
                </a:lnTo>
                <a:lnTo>
                  <a:pt x="51230" y="53800"/>
                </a:lnTo>
                <a:lnTo>
                  <a:pt x="51260" y="53820"/>
                </a:lnTo>
                <a:lnTo>
                  <a:pt x="51270" y="53850"/>
                </a:lnTo>
                <a:lnTo>
                  <a:pt x="51280" y="53890"/>
                </a:lnTo>
                <a:lnTo>
                  <a:pt x="51290" y="53920"/>
                </a:lnTo>
                <a:lnTo>
                  <a:pt x="51340" y="53960"/>
                </a:lnTo>
                <a:lnTo>
                  <a:pt x="51370" y="53980"/>
                </a:lnTo>
                <a:lnTo>
                  <a:pt x="51390" y="54020"/>
                </a:lnTo>
                <a:lnTo>
                  <a:pt x="51400" y="54070"/>
                </a:lnTo>
                <a:lnTo>
                  <a:pt x="51410" y="54110"/>
                </a:lnTo>
                <a:lnTo>
                  <a:pt x="51400" y="54150"/>
                </a:lnTo>
                <a:lnTo>
                  <a:pt x="51410" y="54190"/>
                </a:lnTo>
                <a:lnTo>
                  <a:pt x="51430" y="54300"/>
                </a:lnTo>
                <a:lnTo>
                  <a:pt x="51440" y="54400"/>
                </a:lnTo>
                <a:lnTo>
                  <a:pt x="51400" y="54560"/>
                </a:lnTo>
                <a:lnTo>
                  <a:pt x="51400" y="54590"/>
                </a:lnTo>
                <a:lnTo>
                  <a:pt x="51400" y="54610"/>
                </a:lnTo>
                <a:lnTo>
                  <a:pt x="51400" y="54660"/>
                </a:lnTo>
                <a:lnTo>
                  <a:pt x="51390" y="54690"/>
                </a:lnTo>
                <a:lnTo>
                  <a:pt x="51380" y="54720"/>
                </a:lnTo>
                <a:lnTo>
                  <a:pt x="51350" y="54780"/>
                </a:lnTo>
                <a:lnTo>
                  <a:pt x="51350" y="54830"/>
                </a:lnTo>
                <a:lnTo>
                  <a:pt x="51380" y="54890"/>
                </a:lnTo>
                <a:lnTo>
                  <a:pt x="51440" y="55010"/>
                </a:lnTo>
                <a:lnTo>
                  <a:pt x="51480" y="55060"/>
                </a:lnTo>
                <a:lnTo>
                  <a:pt x="51510" y="55100"/>
                </a:lnTo>
                <a:lnTo>
                  <a:pt x="51560" y="55130"/>
                </a:lnTo>
                <a:lnTo>
                  <a:pt x="51640" y="55160"/>
                </a:lnTo>
                <a:lnTo>
                  <a:pt x="51670" y="55180"/>
                </a:lnTo>
                <a:lnTo>
                  <a:pt x="51690" y="55200"/>
                </a:lnTo>
                <a:lnTo>
                  <a:pt x="51760" y="55260"/>
                </a:lnTo>
                <a:lnTo>
                  <a:pt x="51780" y="55290"/>
                </a:lnTo>
                <a:lnTo>
                  <a:pt x="51780" y="55330"/>
                </a:lnTo>
                <a:lnTo>
                  <a:pt x="51770" y="55400"/>
                </a:lnTo>
                <a:lnTo>
                  <a:pt x="51770" y="55430"/>
                </a:lnTo>
                <a:lnTo>
                  <a:pt x="51790" y="55460"/>
                </a:lnTo>
                <a:lnTo>
                  <a:pt x="51810" y="55480"/>
                </a:lnTo>
                <a:lnTo>
                  <a:pt x="51860" y="55500"/>
                </a:lnTo>
                <a:lnTo>
                  <a:pt x="51890" y="55500"/>
                </a:lnTo>
                <a:lnTo>
                  <a:pt x="51910" y="55480"/>
                </a:lnTo>
                <a:lnTo>
                  <a:pt x="51920" y="55430"/>
                </a:lnTo>
                <a:lnTo>
                  <a:pt x="51930" y="55410"/>
                </a:lnTo>
                <a:lnTo>
                  <a:pt x="51950" y="55390"/>
                </a:lnTo>
                <a:lnTo>
                  <a:pt x="51980" y="55370"/>
                </a:lnTo>
                <a:lnTo>
                  <a:pt x="52010" y="55360"/>
                </a:lnTo>
                <a:lnTo>
                  <a:pt x="52040" y="55380"/>
                </a:lnTo>
                <a:lnTo>
                  <a:pt x="52070" y="55430"/>
                </a:lnTo>
                <a:lnTo>
                  <a:pt x="52110" y="55550"/>
                </a:lnTo>
                <a:lnTo>
                  <a:pt x="52130" y="55640"/>
                </a:lnTo>
                <a:lnTo>
                  <a:pt x="52130" y="55760"/>
                </a:lnTo>
                <a:lnTo>
                  <a:pt x="52120" y="55820"/>
                </a:lnTo>
                <a:lnTo>
                  <a:pt x="52120" y="55900"/>
                </a:lnTo>
                <a:lnTo>
                  <a:pt x="52190" y="55980"/>
                </a:lnTo>
                <a:lnTo>
                  <a:pt x="52370" y="56110"/>
                </a:lnTo>
                <a:lnTo>
                  <a:pt x="52390" y="56130"/>
                </a:lnTo>
                <a:lnTo>
                  <a:pt x="52410" y="56160"/>
                </a:lnTo>
                <a:lnTo>
                  <a:pt x="52420" y="56190"/>
                </a:lnTo>
                <a:lnTo>
                  <a:pt x="52420" y="56240"/>
                </a:lnTo>
                <a:lnTo>
                  <a:pt x="52400" y="56300"/>
                </a:lnTo>
                <a:lnTo>
                  <a:pt x="52360" y="56370"/>
                </a:lnTo>
                <a:lnTo>
                  <a:pt x="52350" y="56400"/>
                </a:lnTo>
                <a:lnTo>
                  <a:pt x="52350" y="56420"/>
                </a:lnTo>
                <a:lnTo>
                  <a:pt x="52340" y="56540"/>
                </a:lnTo>
                <a:lnTo>
                  <a:pt x="52330" y="56570"/>
                </a:lnTo>
                <a:lnTo>
                  <a:pt x="52280" y="56700"/>
                </a:lnTo>
                <a:lnTo>
                  <a:pt x="52260" y="56720"/>
                </a:lnTo>
                <a:lnTo>
                  <a:pt x="52240" y="56740"/>
                </a:lnTo>
                <a:lnTo>
                  <a:pt x="52220" y="56770"/>
                </a:lnTo>
                <a:lnTo>
                  <a:pt x="52200" y="56830"/>
                </a:lnTo>
                <a:lnTo>
                  <a:pt x="52190" y="56850"/>
                </a:lnTo>
                <a:lnTo>
                  <a:pt x="52170" y="56870"/>
                </a:lnTo>
                <a:lnTo>
                  <a:pt x="52130" y="56910"/>
                </a:lnTo>
                <a:lnTo>
                  <a:pt x="52120" y="56930"/>
                </a:lnTo>
                <a:lnTo>
                  <a:pt x="52100" y="56960"/>
                </a:lnTo>
                <a:lnTo>
                  <a:pt x="52080" y="57020"/>
                </a:lnTo>
                <a:lnTo>
                  <a:pt x="52080" y="57050"/>
                </a:lnTo>
                <a:lnTo>
                  <a:pt x="52090" y="57100"/>
                </a:lnTo>
                <a:lnTo>
                  <a:pt x="52280" y="57520"/>
                </a:lnTo>
                <a:lnTo>
                  <a:pt x="52290" y="57550"/>
                </a:lnTo>
                <a:lnTo>
                  <a:pt x="52300" y="57590"/>
                </a:lnTo>
                <a:lnTo>
                  <a:pt x="52300" y="57630"/>
                </a:lnTo>
                <a:lnTo>
                  <a:pt x="52320" y="57670"/>
                </a:lnTo>
                <a:lnTo>
                  <a:pt x="52340" y="57680"/>
                </a:lnTo>
                <a:lnTo>
                  <a:pt x="52370" y="57700"/>
                </a:lnTo>
                <a:lnTo>
                  <a:pt x="52390" y="57710"/>
                </a:lnTo>
                <a:lnTo>
                  <a:pt x="52410" y="57750"/>
                </a:lnTo>
                <a:lnTo>
                  <a:pt x="52410" y="57810"/>
                </a:lnTo>
                <a:lnTo>
                  <a:pt x="52400" y="57920"/>
                </a:lnTo>
                <a:lnTo>
                  <a:pt x="52380" y="58010"/>
                </a:lnTo>
                <a:lnTo>
                  <a:pt x="52360" y="58030"/>
                </a:lnTo>
                <a:lnTo>
                  <a:pt x="52310" y="58110"/>
                </a:lnTo>
                <a:lnTo>
                  <a:pt x="52290" y="58140"/>
                </a:lnTo>
                <a:lnTo>
                  <a:pt x="52300" y="58210"/>
                </a:lnTo>
                <a:lnTo>
                  <a:pt x="52330" y="58310"/>
                </a:lnTo>
                <a:lnTo>
                  <a:pt x="52480" y="58700"/>
                </a:lnTo>
                <a:lnTo>
                  <a:pt x="52470" y="58890"/>
                </a:lnTo>
                <a:lnTo>
                  <a:pt x="52460" y="58910"/>
                </a:lnTo>
                <a:lnTo>
                  <a:pt x="52450" y="58940"/>
                </a:lnTo>
                <a:lnTo>
                  <a:pt x="52450" y="58990"/>
                </a:lnTo>
                <a:lnTo>
                  <a:pt x="52550" y="59060"/>
                </a:lnTo>
                <a:lnTo>
                  <a:pt x="52530" y="59120"/>
                </a:lnTo>
                <a:lnTo>
                  <a:pt x="52470" y="59170"/>
                </a:lnTo>
                <a:lnTo>
                  <a:pt x="52390" y="59230"/>
                </a:lnTo>
                <a:lnTo>
                  <a:pt x="52130" y="59350"/>
                </a:lnTo>
                <a:lnTo>
                  <a:pt x="52040" y="59370"/>
                </a:lnTo>
                <a:lnTo>
                  <a:pt x="52030" y="59360"/>
                </a:lnTo>
                <a:lnTo>
                  <a:pt x="52010" y="59350"/>
                </a:lnTo>
                <a:lnTo>
                  <a:pt x="52000" y="59290"/>
                </a:lnTo>
                <a:lnTo>
                  <a:pt x="51990" y="59280"/>
                </a:lnTo>
                <a:lnTo>
                  <a:pt x="51990" y="59260"/>
                </a:lnTo>
                <a:lnTo>
                  <a:pt x="51990" y="59250"/>
                </a:lnTo>
                <a:lnTo>
                  <a:pt x="51990" y="59190"/>
                </a:lnTo>
                <a:lnTo>
                  <a:pt x="51970" y="59140"/>
                </a:lnTo>
                <a:lnTo>
                  <a:pt x="51940" y="59100"/>
                </a:lnTo>
                <a:lnTo>
                  <a:pt x="51880" y="59050"/>
                </a:lnTo>
                <a:lnTo>
                  <a:pt x="51840" y="59030"/>
                </a:lnTo>
                <a:lnTo>
                  <a:pt x="51810" y="59010"/>
                </a:lnTo>
                <a:lnTo>
                  <a:pt x="51770" y="59010"/>
                </a:lnTo>
                <a:lnTo>
                  <a:pt x="51680" y="58970"/>
                </a:lnTo>
                <a:lnTo>
                  <a:pt x="51660" y="58960"/>
                </a:lnTo>
                <a:lnTo>
                  <a:pt x="51640" y="58940"/>
                </a:lnTo>
                <a:lnTo>
                  <a:pt x="51540" y="58810"/>
                </a:lnTo>
                <a:lnTo>
                  <a:pt x="51510" y="58780"/>
                </a:lnTo>
                <a:lnTo>
                  <a:pt x="51490" y="58770"/>
                </a:lnTo>
                <a:lnTo>
                  <a:pt x="51480" y="58770"/>
                </a:lnTo>
                <a:lnTo>
                  <a:pt x="51430" y="58760"/>
                </a:lnTo>
                <a:lnTo>
                  <a:pt x="51360" y="58740"/>
                </a:lnTo>
                <a:lnTo>
                  <a:pt x="51330" y="58730"/>
                </a:lnTo>
                <a:lnTo>
                  <a:pt x="51300" y="58720"/>
                </a:lnTo>
                <a:lnTo>
                  <a:pt x="51290" y="58730"/>
                </a:lnTo>
                <a:lnTo>
                  <a:pt x="51280" y="58740"/>
                </a:lnTo>
                <a:lnTo>
                  <a:pt x="51260" y="58750"/>
                </a:lnTo>
                <a:lnTo>
                  <a:pt x="51250" y="58760"/>
                </a:lnTo>
                <a:lnTo>
                  <a:pt x="51230" y="58760"/>
                </a:lnTo>
                <a:lnTo>
                  <a:pt x="51170" y="58760"/>
                </a:lnTo>
                <a:lnTo>
                  <a:pt x="51120" y="58740"/>
                </a:lnTo>
                <a:lnTo>
                  <a:pt x="51100" y="58740"/>
                </a:lnTo>
                <a:lnTo>
                  <a:pt x="51070" y="58750"/>
                </a:lnTo>
                <a:lnTo>
                  <a:pt x="51030" y="58770"/>
                </a:lnTo>
                <a:lnTo>
                  <a:pt x="50990" y="58790"/>
                </a:lnTo>
                <a:lnTo>
                  <a:pt x="50950" y="58950"/>
                </a:lnTo>
                <a:lnTo>
                  <a:pt x="50950" y="59480"/>
                </a:lnTo>
                <a:lnTo>
                  <a:pt x="50900" y="59560"/>
                </a:lnTo>
                <a:lnTo>
                  <a:pt x="50860" y="59740"/>
                </a:lnTo>
                <a:lnTo>
                  <a:pt x="50830" y="59810"/>
                </a:lnTo>
                <a:lnTo>
                  <a:pt x="50810" y="59790"/>
                </a:lnTo>
                <a:lnTo>
                  <a:pt x="50770" y="59740"/>
                </a:lnTo>
                <a:lnTo>
                  <a:pt x="50760" y="59710"/>
                </a:lnTo>
                <a:lnTo>
                  <a:pt x="50730" y="59730"/>
                </a:lnTo>
                <a:lnTo>
                  <a:pt x="50710" y="59750"/>
                </a:lnTo>
                <a:lnTo>
                  <a:pt x="50690" y="59760"/>
                </a:lnTo>
                <a:lnTo>
                  <a:pt x="50670" y="59780"/>
                </a:lnTo>
                <a:lnTo>
                  <a:pt x="50700" y="59810"/>
                </a:lnTo>
                <a:lnTo>
                  <a:pt x="50810" y="59950"/>
                </a:lnTo>
                <a:lnTo>
                  <a:pt x="50960" y="60050"/>
                </a:lnTo>
                <a:lnTo>
                  <a:pt x="51080" y="60150"/>
                </a:lnTo>
                <a:lnTo>
                  <a:pt x="51080" y="60310"/>
                </a:lnTo>
                <a:lnTo>
                  <a:pt x="50980" y="60420"/>
                </a:lnTo>
                <a:lnTo>
                  <a:pt x="50870" y="60520"/>
                </a:lnTo>
                <a:lnTo>
                  <a:pt x="50800" y="60650"/>
                </a:lnTo>
                <a:lnTo>
                  <a:pt x="50830" y="60860"/>
                </a:lnTo>
                <a:lnTo>
                  <a:pt x="51010" y="61180"/>
                </a:lnTo>
                <a:lnTo>
                  <a:pt x="51070" y="61350"/>
                </a:lnTo>
                <a:lnTo>
                  <a:pt x="51080" y="61550"/>
                </a:lnTo>
                <a:lnTo>
                  <a:pt x="51050" y="61610"/>
                </a:lnTo>
                <a:lnTo>
                  <a:pt x="50970" y="61760"/>
                </a:lnTo>
                <a:lnTo>
                  <a:pt x="50930" y="61980"/>
                </a:lnTo>
                <a:lnTo>
                  <a:pt x="50880" y="62010"/>
                </a:lnTo>
                <a:lnTo>
                  <a:pt x="50730" y="61970"/>
                </a:lnTo>
                <a:lnTo>
                  <a:pt x="50750" y="62010"/>
                </a:lnTo>
                <a:lnTo>
                  <a:pt x="50770" y="62060"/>
                </a:lnTo>
                <a:lnTo>
                  <a:pt x="50790" y="62100"/>
                </a:lnTo>
                <a:lnTo>
                  <a:pt x="50830" y="62130"/>
                </a:lnTo>
                <a:lnTo>
                  <a:pt x="50770" y="62130"/>
                </a:lnTo>
                <a:lnTo>
                  <a:pt x="50670" y="62100"/>
                </a:lnTo>
                <a:lnTo>
                  <a:pt x="50610" y="62100"/>
                </a:lnTo>
                <a:lnTo>
                  <a:pt x="50610" y="62130"/>
                </a:lnTo>
                <a:lnTo>
                  <a:pt x="50670" y="62170"/>
                </a:lnTo>
                <a:lnTo>
                  <a:pt x="50700" y="62190"/>
                </a:lnTo>
                <a:lnTo>
                  <a:pt x="50630" y="62160"/>
                </a:lnTo>
                <a:lnTo>
                  <a:pt x="50460" y="62020"/>
                </a:lnTo>
                <a:lnTo>
                  <a:pt x="50320" y="61850"/>
                </a:lnTo>
                <a:lnTo>
                  <a:pt x="50280" y="61820"/>
                </a:lnTo>
                <a:lnTo>
                  <a:pt x="50240" y="61800"/>
                </a:lnTo>
                <a:lnTo>
                  <a:pt x="50180" y="61780"/>
                </a:lnTo>
                <a:lnTo>
                  <a:pt x="49940" y="61730"/>
                </a:lnTo>
                <a:lnTo>
                  <a:pt x="49540" y="61690"/>
                </a:lnTo>
                <a:lnTo>
                  <a:pt x="48950" y="61730"/>
                </a:lnTo>
                <a:lnTo>
                  <a:pt x="48720" y="61720"/>
                </a:lnTo>
                <a:lnTo>
                  <a:pt x="48710" y="61600"/>
                </a:lnTo>
                <a:lnTo>
                  <a:pt x="48730" y="61380"/>
                </a:lnTo>
                <a:lnTo>
                  <a:pt x="48730" y="61320"/>
                </a:lnTo>
                <a:lnTo>
                  <a:pt x="48690" y="61140"/>
                </a:lnTo>
                <a:lnTo>
                  <a:pt x="48640" y="61020"/>
                </a:lnTo>
                <a:lnTo>
                  <a:pt x="48550" y="60890"/>
                </a:lnTo>
                <a:lnTo>
                  <a:pt x="48490" y="60800"/>
                </a:lnTo>
                <a:lnTo>
                  <a:pt x="48450" y="60750"/>
                </a:lnTo>
                <a:lnTo>
                  <a:pt x="48430" y="60680"/>
                </a:lnTo>
                <a:lnTo>
                  <a:pt x="48270" y="59980"/>
                </a:lnTo>
                <a:lnTo>
                  <a:pt x="48230" y="59900"/>
                </a:lnTo>
                <a:lnTo>
                  <a:pt x="47410" y="58460"/>
                </a:lnTo>
                <a:lnTo>
                  <a:pt x="47260" y="58120"/>
                </a:lnTo>
                <a:lnTo>
                  <a:pt x="47230" y="58070"/>
                </a:lnTo>
                <a:lnTo>
                  <a:pt x="47200" y="58050"/>
                </a:lnTo>
                <a:lnTo>
                  <a:pt x="47160" y="58030"/>
                </a:lnTo>
                <a:lnTo>
                  <a:pt x="47110" y="58050"/>
                </a:lnTo>
                <a:lnTo>
                  <a:pt x="47050" y="58090"/>
                </a:lnTo>
                <a:lnTo>
                  <a:pt x="46940" y="58240"/>
                </a:lnTo>
                <a:lnTo>
                  <a:pt x="46880" y="58330"/>
                </a:lnTo>
                <a:lnTo>
                  <a:pt x="46820" y="58380"/>
                </a:lnTo>
                <a:lnTo>
                  <a:pt x="46750" y="58430"/>
                </a:lnTo>
                <a:lnTo>
                  <a:pt x="46480" y="58580"/>
                </a:lnTo>
                <a:lnTo>
                  <a:pt x="46430" y="58640"/>
                </a:lnTo>
                <a:lnTo>
                  <a:pt x="46310" y="58860"/>
                </a:lnTo>
                <a:lnTo>
                  <a:pt x="46240" y="58950"/>
                </a:lnTo>
                <a:lnTo>
                  <a:pt x="46090" y="59070"/>
                </a:lnTo>
                <a:lnTo>
                  <a:pt x="45980" y="59120"/>
                </a:lnTo>
                <a:lnTo>
                  <a:pt x="45900" y="59220"/>
                </a:lnTo>
                <a:lnTo>
                  <a:pt x="45770" y="59460"/>
                </a:lnTo>
                <a:lnTo>
                  <a:pt x="45530" y="59080"/>
                </a:lnTo>
                <a:lnTo>
                  <a:pt x="45440" y="58960"/>
                </a:lnTo>
                <a:lnTo>
                  <a:pt x="45330" y="58890"/>
                </a:lnTo>
                <a:lnTo>
                  <a:pt x="45020" y="58770"/>
                </a:lnTo>
                <a:lnTo>
                  <a:pt x="44950" y="58730"/>
                </a:lnTo>
                <a:lnTo>
                  <a:pt x="44880" y="58700"/>
                </a:lnTo>
                <a:lnTo>
                  <a:pt x="44800" y="58680"/>
                </a:lnTo>
                <a:lnTo>
                  <a:pt x="44720" y="58640"/>
                </a:lnTo>
                <a:lnTo>
                  <a:pt x="44660" y="58580"/>
                </a:lnTo>
                <a:lnTo>
                  <a:pt x="44620" y="58540"/>
                </a:lnTo>
                <a:lnTo>
                  <a:pt x="44530" y="58390"/>
                </a:lnTo>
                <a:lnTo>
                  <a:pt x="44460" y="58200"/>
                </a:lnTo>
                <a:lnTo>
                  <a:pt x="44420" y="57990"/>
                </a:lnTo>
                <a:lnTo>
                  <a:pt x="44420" y="57890"/>
                </a:lnTo>
                <a:lnTo>
                  <a:pt x="44480" y="57830"/>
                </a:lnTo>
                <a:lnTo>
                  <a:pt x="44560" y="57740"/>
                </a:lnTo>
                <a:lnTo>
                  <a:pt x="44580" y="57670"/>
                </a:lnTo>
                <a:lnTo>
                  <a:pt x="44580" y="57470"/>
                </a:lnTo>
                <a:lnTo>
                  <a:pt x="44600" y="57350"/>
                </a:lnTo>
                <a:lnTo>
                  <a:pt x="44610" y="57330"/>
                </a:lnTo>
                <a:lnTo>
                  <a:pt x="44610" y="57300"/>
                </a:lnTo>
                <a:lnTo>
                  <a:pt x="44590" y="57270"/>
                </a:lnTo>
                <a:lnTo>
                  <a:pt x="44510" y="57180"/>
                </a:lnTo>
                <a:lnTo>
                  <a:pt x="44400" y="57090"/>
                </a:lnTo>
                <a:lnTo>
                  <a:pt x="44440" y="56900"/>
                </a:lnTo>
                <a:lnTo>
                  <a:pt x="44420" y="56730"/>
                </a:lnTo>
                <a:lnTo>
                  <a:pt x="44250" y="56240"/>
                </a:lnTo>
                <a:lnTo>
                  <a:pt x="44220" y="56190"/>
                </a:lnTo>
                <a:lnTo>
                  <a:pt x="44210" y="56150"/>
                </a:lnTo>
                <a:lnTo>
                  <a:pt x="44210" y="56040"/>
                </a:lnTo>
                <a:lnTo>
                  <a:pt x="44190" y="56000"/>
                </a:lnTo>
                <a:lnTo>
                  <a:pt x="44170" y="55950"/>
                </a:lnTo>
                <a:lnTo>
                  <a:pt x="44140" y="55830"/>
                </a:lnTo>
                <a:lnTo>
                  <a:pt x="44110" y="55780"/>
                </a:lnTo>
                <a:lnTo>
                  <a:pt x="44090" y="55760"/>
                </a:lnTo>
                <a:lnTo>
                  <a:pt x="44020" y="55700"/>
                </a:lnTo>
                <a:lnTo>
                  <a:pt x="43990" y="55680"/>
                </a:lnTo>
                <a:lnTo>
                  <a:pt x="43790" y="55450"/>
                </a:lnTo>
                <a:lnTo>
                  <a:pt x="43680" y="55350"/>
                </a:lnTo>
                <a:lnTo>
                  <a:pt x="43660" y="55310"/>
                </a:lnTo>
                <a:lnTo>
                  <a:pt x="43610" y="55270"/>
                </a:lnTo>
                <a:lnTo>
                  <a:pt x="43560" y="55190"/>
                </a:lnTo>
                <a:lnTo>
                  <a:pt x="43270" y="54820"/>
                </a:lnTo>
                <a:lnTo>
                  <a:pt x="43190" y="54740"/>
                </a:lnTo>
                <a:lnTo>
                  <a:pt x="43110" y="54660"/>
                </a:lnTo>
                <a:lnTo>
                  <a:pt x="43070" y="54630"/>
                </a:lnTo>
                <a:lnTo>
                  <a:pt x="42760" y="54380"/>
                </a:lnTo>
                <a:lnTo>
                  <a:pt x="42680" y="54280"/>
                </a:lnTo>
                <a:lnTo>
                  <a:pt x="42660" y="54190"/>
                </a:lnTo>
                <a:lnTo>
                  <a:pt x="42670" y="54110"/>
                </a:lnTo>
                <a:lnTo>
                  <a:pt x="42710" y="54000"/>
                </a:lnTo>
                <a:lnTo>
                  <a:pt x="42720" y="53790"/>
                </a:lnTo>
                <a:lnTo>
                  <a:pt x="42730" y="53690"/>
                </a:lnTo>
                <a:lnTo>
                  <a:pt x="42800" y="53630"/>
                </a:lnTo>
                <a:lnTo>
                  <a:pt x="42820" y="53560"/>
                </a:lnTo>
                <a:lnTo>
                  <a:pt x="42830" y="53540"/>
                </a:lnTo>
                <a:lnTo>
                  <a:pt x="42850" y="53530"/>
                </a:lnTo>
                <a:lnTo>
                  <a:pt x="42910" y="53540"/>
                </a:lnTo>
                <a:lnTo>
                  <a:pt x="42930" y="53540"/>
                </a:lnTo>
                <a:lnTo>
                  <a:pt x="43070" y="53480"/>
                </a:lnTo>
                <a:lnTo>
                  <a:pt x="43110" y="53450"/>
                </a:lnTo>
                <a:lnTo>
                  <a:pt x="43220" y="53350"/>
                </a:lnTo>
                <a:lnTo>
                  <a:pt x="43300" y="53200"/>
                </a:lnTo>
                <a:lnTo>
                  <a:pt x="43340" y="53020"/>
                </a:lnTo>
                <a:lnTo>
                  <a:pt x="43300" y="52810"/>
                </a:lnTo>
                <a:lnTo>
                  <a:pt x="43250" y="52730"/>
                </a:lnTo>
                <a:lnTo>
                  <a:pt x="43210" y="52690"/>
                </a:lnTo>
                <a:lnTo>
                  <a:pt x="43210" y="52620"/>
                </a:lnTo>
                <a:lnTo>
                  <a:pt x="43210" y="52600"/>
                </a:lnTo>
                <a:lnTo>
                  <a:pt x="43230" y="52560"/>
                </a:lnTo>
                <a:lnTo>
                  <a:pt x="43340" y="52460"/>
                </a:lnTo>
                <a:lnTo>
                  <a:pt x="43580" y="52310"/>
                </a:lnTo>
                <a:lnTo>
                  <a:pt x="43640" y="52250"/>
                </a:lnTo>
                <a:lnTo>
                  <a:pt x="43670" y="52190"/>
                </a:lnTo>
                <a:lnTo>
                  <a:pt x="43680" y="52150"/>
                </a:lnTo>
                <a:lnTo>
                  <a:pt x="43690" y="52110"/>
                </a:lnTo>
                <a:lnTo>
                  <a:pt x="43690" y="51920"/>
                </a:lnTo>
                <a:lnTo>
                  <a:pt x="43770" y="51820"/>
                </a:lnTo>
                <a:lnTo>
                  <a:pt x="44100" y="51750"/>
                </a:lnTo>
                <a:lnTo>
                  <a:pt x="44340" y="51450"/>
                </a:lnTo>
                <a:lnTo>
                  <a:pt x="44480" y="51380"/>
                </a:lnTo>
                <a:lnTo>
                  <a:pt x="44760" y="51300"/>
                </a:lnTo>
                <a:lnTo>
                  <a:pt x="44850" y="51290"/>
                </a:lnTo>
                <a:lnTo>
                  <a:pt x="45130" y="51290"/>
                </a:lnTo>
                <a:lnTo>
                  <a:pt x="45730" y="51210"/>
                </a:lnTo>
                <a:lnTo>
                  <a:pt x="45860" y="51210"/>
                </a:lnTo>
                <a:lnTo>
                  <a:pt x="45930" y="51210"/>
                </a:lnTo>
                <a:lnTo>
                  <a:pt x="45970" y="51220"/>
                </a:lnTo>
                <a:lnTo>
                  <a:pt x="46090" y="51300"/>
                </a:lnTo>
                <a:lnTo>
                  <a:pt x="46120" y="51280"/>
                </a:lnTo>
                <a:lnTo>
                  <a:pt x="46120" y="51270"/>
                </a:lnTo>
                <a:lnTo>
                  <a:pt x="46130" y="51260"/>
                </a:lnTo>
                <a:lnTo>
                  <a:pt x="46140" y="51240"/>
                </a:lnTo>
                <a:lnTo>
                  <a:pt x="46140" y="51220"/>
                </a:lnTo>
                <a:lnTo>
                  <a:pt x="46140" y="51110"/>
                </a:lnTo>
                <a:lnTo>
                  <a:pt x="46140" y="51080"/>
                </a:lnTo>
                <a:lnTo>
                  <a:pt x="46150" y="51050"/>
                </a:lnTo>
                <a:lnTo>
                  <a:pt x="46160" y="51040"/>
                </a:lnTo>
                <a:lnTo>
                  <a:pt x="46180" y="51010"/>
                </a:lnTo>
                <a:lnTo>
                  <a:pt x="46240" y="50960"/>
                </a:lnTo>
                <a:lnTo>
                  <a:pt x="46250" y="50950"/>
                </a:lnTo>
                <a:lnTo>
                  <a:pt x="46260" y="50930"/>
                </a:lnTo>
                <a:lnTo>
                  <a:pt x="46280" y="50750"/>
                </a:lnTo>
                <a:lnTo>
                  <a:pt x="46280" y="50620"/>
                </a:lnTo>
                <a:lnTo>
                  <a:pt x="46270" y="50540"/>
                </a:lnTo>
                <a:lnTo>
                  <a:pt x="46260" y="50490"/>
                </a:lnTo>
                <a:lnTo>
                  <a:pt x="46230" y="50440"/>
                </a:lnTo>
                <a:lnTo>
                  <a:pt x="46120" y="50290"/>
                </a:lnTo>
                <a:lnTo>
                  <a:pt x="46110" y="50260"/>
                </a:lnTo>
                <a:lnTo>
                  <a:pt x="46100" y="50220"/>
                </a:lnTo>
                <a:lnTo>
                  <a:pt x="46100" y="50140"/>
                </a:lnTo>
                <a:lnTo>
                  <a:pt x="46060" y="49990"/>
                </a:lnTo>
                <a:lnTo>
                  <a:pt x="46020" y="49900"/>
                </a:lnTo>
                <a:lnTo>
                  <a:pt x="46020" y="49850"/>
                </a:lnTo>
                <a:lnTo>
                  <a:pt x="46140" y="49870"/>
                </a:lnTo>
                <a:lnTo>
                  <a:pt x="46190" y="49900"/>
                </a:lnTo>
                <a:lnTo>
                  <a:pt x="46200" y="49910"/>
                </a:lnTo>
                <a:lnTo>
                  <a:pt x="46230" y="49920"/>
                </a:lnTo>
                <a:lnTo>
                  <a:pt x="46260" y="49940"/>
                </a:lnTo>
                <a:lnTo>
                  <a:pt x="46290" y="49940"/>
                </a:lnTo>
                <a:lnTo>
                  <a:pt x="46400" y="49930"/>
                </a:lnTo>
                <a:lnTo>
                  <a:pt x="46440" y="49910"/>
                </a:lnTo>
                <a:lnTo>
                  <a:pt x="46460" y="49880"/>
                </a:lnTo>
                <a:lnTo>
                  <a:pt x="46460" y="49850"/>
                </a:lnTo>
                <a:lnTo>
                  <a:pt x="46470" y="49830"/>
                </a:lnTo>
                <a:lnTo>
                  <a:pt x="46480" y="49820"/>
                </a:lnTo>
                <a:lnTo>
                  <a:pt x="46490" y="49810"/>
                </a:lnTo>
                <a:lnTo>
                  <a:pt x="46500" y="49800"/>
                </a:lnTo>
                <a:lnTo>
                  <a:pt x="46530" y="49790"/>
                </a:lnTo>
                <a:lnTo>
                  <a:pt x="46630" y="49770"/>
                </a:lnTo>
                <a:lnTo>
                  <a:pt x="46650" y="49760"/>
                </a:lnTo>
                <a:lnTo>
                  <a:pt x="46680" y="49760"/>
                </a:lnTo>
                <a:lnTo>
                  <a:pt x="46710" y="49760"/>
                </a:lnTo>
                <a:lnTo>
                  <a:pt x="46760" y="49780"/>
                </a:lnTo>
                <a:lnTo>
                  <a:pt x="46810" y="49790"/>
                </a:lnTo>
                <a:lnTo>
                  <a:pt x="46820" y="49800"/>
                </a:lnTo>
                <a:lnTo>
                  <a:pt x="46890" y="49830"/>
                </a:lnTo>
                <a:lnTo>
                  <a:pt x="46900" y="49840"/>
                </a:lnTo>
                <a:lnTo>
                  <a:pt x="46940" y="49870"/>
                </a:lnTo>
                <a:lnTo>
                  <a:pt x="46980" y="49890"/>
                </a:lnTo>
                <a:lnTo>
                  <a:pt x="47030" y="49900"/>
                </a:lnTo>
                <a:lnTo>
                  <a:pt x="47220" y="49930"/>
                </a:lnTo>
                <a:lnTo>
                  <a:pt x="47250" y="49940"/>
                </a:lnTo>
                <a:lnTo>
                  <a:pt x="47260" y="49950"/>
                </a:lnTo>
                <a:lnTo>
                  <a:pt x="47270" y="49960"/>
                </a:lnTo>
                <a:lnTo>
                  <a:pt x="47290" y="49980"/>
                </a:lnTo>
                <a:lnTo>
                  <a:pt x="47310" y="50000"/>
                </a:lnTo>
                <a:lnTo>
                  <a:pt x="47340" y="50020"/>
                </a:lnTo>
                <a:lnTo>
                  <a:pt x="47350" y="50030"/>
                </a:lnTo>
                <a:lnTo>
                  <a:pt x="47370" y="50050"/>
                </a:lnTo>
                <a:lnTo>
                  <a:pt x="47390" y="50060"/>
                </a:lnTo>
                <a:lnTo>
                  <a:pt x="47440" y="50080"/>
                </a:lnTo>
                <a:lnTo>
                  <a:pt x="47460" y="50080"/>
                </a:lnTo>
                <a:lnTo>
                  <a:pt x="47490" y="50070"/>
                </a:lnTo>
                <a:lnTo>
                  <a:pt x="47530" y="50040"/>
                </a:lnTo>
                <a:lnTo>
                  <a:pt x="47580" y="49990"/>
                </a:lnTo>
                <a:lnTo>
                  <a:pt x="47590" y="49980"/>
                </a:lnTo>
                <a:lnTo>
                  <a:pt x="47670" y="49950"/>
                </a:lnTo>
                <a:lnTo>
                  <a:pt x="47680" y="49930"/>
                </a:lnTo>
                <a:lnTo>
                  <a:pt x="47690" y="49910"/>
                </a:lnTo>
                <a:lnTo>
                  <a:pt x="47700" y="49850"/>
                </a:lnTo>
                <a:lnTo>
                  <a:pt x="47710" y="49820"/>
                </a:lnTo>
                <a:lnTo>
                  <a:pt x="47720" y="49800"/>
                </a:lnTo>
                <a:lnTo>
                  <a:pt x="47730" y="49770"/>
                </a:lnTo>
                <a:lnTo>
                  <a:pt x="47730" y="49750"/>
                </a:lnTo>
                <a:lnTo>
                  <a:pt x="47750" y="49740"/>
                </a:lnTo>
                <a:lnTo>
                  <a:pt x="47760" y="49740"/>
                </a:lnTo>
                <a:lnTo>
                  <a:pt x="47790" y="49760"/>
                </a:lnTo>
                <a:lnTo>
                  <a:pt x="47830" y="49770"/>
                </a:lnTo>
                <a:lnTo>
                  <a:pt x="48090" y="49770"/>
                </a:lnTo>
                <a:lnTo>
                  <a:pt x="48170" y="49790"/>
                </a:lnTo>
                <a:lnTo>
                  <a:pt x="48200" y="49800"/>
                </a:lnTo>
                <a:lnTo>
                  <a:pt x="48220" y="49810"/>
                </a:lnTo>
                <a:lnTo>
                  <a:pt x="48250" y="49800"/>
                </a:lnTo>
                <a:lnTo>
                  <a:pt x="48320" y="49790"/>
                </a:lnTo>
                <a:lnTo>
                  <a:pt x="48440" y="49790"/>
                </a:lnTo>
                <a:lnTo>
                  <a:pt x="48740" y="49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