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Ayeyarwady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Ayeyarwad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00" y="59460"/>
                </a:moveTo>
                <a:lnTo>
                  <a:pt x="40710" y="59680"/>
                </a:lnTo>
                <a:lnTo>
                  <a:pt x="40800" y="59720"/>
                </a:lnTo>
                <a:lnTo>
                  <a:pt x="40910" y="59730"/>
                </a:lnTo>
                <a:lnTo>
                  <a:pt x="40990" y="59750"/>
                </a:lnTo>
                <a:lnTo>
                  <a:pt x="41070" y="59810"/>
                </a:lnTo>
                <a:lnTo>
                  <a:pt x="41140" y="59880"/>
                </a:lnTo>
                <a:lnTo>
                  <a:pt x="41170" y="59900"/>
                </a:lnTo>
                <a:lnTo>
                  <a:pt x="41210" y="59920"/>
                </a:lnTo>
                <a:lnTo>
                  <a:pt x="41250" y="59890"/>
                </a:lnTo>
                <a:lnTo>
                  <a:pt x="41400" y="59610"/>
                </a:lnTo>
                <a:lnTo>
                  <a:pt x="41460" y="59440"/>
                </a:lnTo>
                <a:lnTo>
                  <a:pt x="41470" y="59090"/>
                </a:lnTo>
                <a:lnTo>
                  <a:pt x="41490" y="58910"/>
                </a:lnTo>
                <a:lnTo>
                  <a:pt x="41490" y="58770"/>
                </a:lnTo>
                <a:lnTo>
                  <a:pt x="41500" y="58690"/>
                </a:lnTo>
                <a:lnTo>
                  <a:pt x="41540" y="58600"/>
                </a:lnTo>
                <a:lnTo>
                  <a:pt x="41770" y="58340"/>
                </a:lnTo>
                <a:lnTo>
                  <a:pt x="41840" y="58180"/>
                </a:lnTo>
                <a:lnTo>
                  <a:pt x="41870" y="57920"/>
                </a:lnTo>
                <a:lnTo>
                  <a:pt x="41920" y="57770"/>
                </a:lnTo>
                <a:lnTo>
                  <a:pt x="41930" y="57680"/>
                </a:lnTo>
                <a:lnTo>
                  <a:pt x="41930" y="57600"/>
                </a:lnTo>
                <a:lnTo>
                  <a:pt x="41800" y="57370"/>
                </a:lnTo>
                <a:lnTo>
                  <a:pt x="41760" y="57310"/>
                </a:lnTo>
                <a:lnTo>
                  <a:pt x="41750" y="57280"/>
                </a:lnTo>
                <a:lnTo>
                  <a:pt x="41730" y="57230"/>
                </a:lnTo>
                <a:lnTo>
                  <a:pt x="41720" y="57160"/>
                </a:lnTo>
                <a:lnTo>
                  <a:pt x="41730" y="57090"/>
                </a:lnTo>
                <a:lnTo>
                  <a:pt x="41800" y="56890"/>
                </a:lnTo>
                <a:lnTo>
                  <a:pt x="41800" y="56400"/>
                </a:lnTo>
                <a:lnTo>
                  <a:pt x="41880" y="56020"/>
                </a:lnTo>
                <a:lnTo>
                  <a:pt x="41870" y="55750"/>
                </a:lnTo>
                <a:lnTo>
                  <a:pt x="41820" y="55560"/>
                </a:lnTo>
                <a:lnTo>
                  <a:pt x="41630" y="55170"/>
                </a:lnTo>
                <a:lnTo>
                  <a:pt x="41700" y="55110"/>
                </a:lnTo>
                <a:lnTo>
                  <a:pt x="41840" y="54990"/>
                </a:lnTo>
                <a:lnTo>
                  <a:pt x="41960" y="54910"/>
                </a:lnTo>
                <a:lnTo>
                  <a:pt x="42080" y="54880"/>
                </a:lnTo>
                <a:lnTo>
                  <a:pt x="42210" y="54910"/>
                </a:lnTo>
                <a:lnTo>
                  <a:pt x="42330" y="55000"/>
                </a:lnTo>
                <a:lnTo>
                  <a:pt x="42420" y="55100"/>
                </a:lnTo>
                <a:lnTo>
                  <a:pt x="42540" y="55160"/>
                </a:lnTo>
                <a:lnTo>
                  <a:pt x="42670" y="55160"/>
                </a:lnTo>
                <a:lnTo>
                  <a:pt x="42760" y="55080"/>
                </a:lnTo>
                <a:lnTo>
                  <a:pt x="42790" y="54990"/>
                </a:lnTo>
                <a:lnTo>
                  <a:pt x="42830" y="54870"/>
                </a:lnTo>
                <a:lnTo>
                  <a:pt x="42830" y="54760"/>
                </a:lnTo>
                <a:lnTo>
                  <a:pt x="42870" y="54690"/>
                </a:lnTo>
                <a:lnTo>
                  <a:pt x="42960" y="54640"/>
                </a:lnTo>
                <a:lnTo>
                  <a:pt x="43040" y="54630"/>
                </a:lnTo>
                <a:lnTo>
                  <a:pt x="43070" y="54630"/>
                </a:lnTo>
                <a:lnTo>
                  <a:pt x="43110" y="54660"/>
                </a:lnTo>
                <a:lnTo>
                  <a:pt x="43190" y="54740"/>
                </a:lnTo>
                <a:lnTo>
                  <a:pt x="43270" y="54820"/>
                </a:lnTo>
                <a:lnTo>
                  <a:pt x="43560" y="55190"/>
                </a:lnTo>
                <a:lnTo>
                  <a:pt x="43610" y="55270"/>
                </a:lnTo>
                <a:lnTo>
                  <a:pt x="43660" y="55310"/>
                </a:lnTo>
                <a:lnTo>
                  <a:pt x="43680" y="55350"/>
                </a:lnTo>
                <a:lnTo>
                  <a:pt x="43790" y="55450"/>
                </a:lnTo>
                <a:lnTo>
                  <a:pt x="43990" y="55680"/>
                </a:lnTo>
                <a:lnTo>
                  <a:pt x="44020" y="55700"/>
                </a:lnTo>
                <a:lnTo>
                  <a:pt x="44090" y="55760"/>
                </a:lnTo>
                <a:lnTo>
                  <a:pt x="44110" y="55780"/>
                </a:lnTo>
                <a:lnTo>
                  <a:pt x="44140" y="55830"/>
                </a:lnTo>
                <a:lnTo>
                  <a:pt x="44170" y="55950"/>
                </a:lnTo>
                <a:lnTo>
                  <a:pt x="44190" y="56000"/>
                </a:lnTo>
                <a:lnTo>
                  <a:pt x="44210" y="56040"/>
                </a:lnTo>
                <a:lnTo>
                  <a:pt x="44210" y="56150"/>
                </a:lnTo>
                <a:lnTo>
                  <a:pt x="44220" y="56190"/>
                </a:lnTo>
                <a:lnTo>
                  <a:pt x="44250" y="56240"/>
                </a:lnTo>
                <a:lnTo>
                  <a:pt x="44420" y="56730"/>
                </a:lnTo>
                <a:lnTo>
                  <a:pt x="44440" y="56900"/>
                </a:lnTo>
                <a:lnTo>
                  <a:pt x="44400" y="57090"/>
                </a:lnTo>
                <a:lnTo>
                  <a:pt x="44510" y="57180"/>
                </a:lnTo>
                <a:lnTo>
                  <a:pt x="44590" y="57270"/>
                </a:lnTo>
                <a:lnTo>
                  <a:pt x="44610" y="57300"/>
                </a:lnTo>
                <a:lnTo>
                  <a:pt x="44610" y="57330"/>
                </a:lnTo>
                <a:lnTo>
                  <a:pt x="44600" y="57350"/>
                </a:lnTo>
                <a:lnTo>
                  <a:pt x="44580" y="57470"/>
                </a:lnTo>
                <a:lnTo>
                  <a:pt x="44580" y="57670"/>
                </a:lnTo>
                <a:lnTo>
                  <a:pt x="44560" y="57740"/>
                </a:lnTo>
                <a:lnTo>
                  <a:pt x="44480" y="57830"/>
                </a:lnTo>
                <a:lnTo>
                  <a:pt x="44420" y="57890"/>
                </a:lnTo>
                <a:lnTo>
                  <a:pt x="44420" y="57990"/>
                </a:lnTo>
                <a:lnTo>
                  <a:pt x="44460" y="58200"/>
                </a:lnTo>
                <a:lnTo>
                  <a:pt x="44530" y="58390"/>
                </a:lnTo>
                <a:lnTo>
                  <a:pt x="44620" y="58540"/>
                </a:lnTo>
                <a:lnTo>
                  <a:pt x="44660" y="58580"/>
                </a:lnTo>
                <a:lnTo>
                  <a:pt x="44720" y="58640"/>
                </a:lnTo>
                <a:lnTo>
                  <a:pt x="44800" y="58680"/>
                </a:lnTo>
                <a:lnTo>
                  <a:pt x="44880" y="58700"/>
                </a:lnTo>
                <a:lnTo>
                  <a:pt x="44950" y="58730"/>
                </a:lnTo>
                <a:lnTo>
                  <a:pt x="45020" y="58770"/>
                </a:lnTo>
                <a:lnTo>
                  <a:pt x="45330" y="58890"/>
                </a:lnTo>
                <a:lnTo>
                  <a:pt x="45440" y="58960"/>
                </a:lnTo>
                <a:lnTo>
                  <a:pt x="45530" y="59080"/>
                </a:lnTo>
                <a:lnTo>
                  <a:pt x="45770" y="59460"/>
                </a:lnTo>
                <a:lnTo>
                  <a:pt x="45720" y="59670"/>
                </a:lnTo>
                <a:lnTo>
                  <a:pt x="45590" y="59950"/>
                </a:lnTo>
                <a:lnTo>
                  <a:pt x="45560" y="60040"/>
                </a:lnTo>
                <a:lnTo>
                  <a:pt x="45520" y="60230"/>
                </a:lnTo>
                <a:lnTo>
                  <a:pt x="45520" y="60370"/>
                </a:lnTo>
                <a:lnTo>
                  <a:pt x="45590" y="60680"/>
                </a:lnTo>
                <a:lnTo>
                  <a:pt x="45670" y="60740"/>
                </a:lnTo>
                <a:lnTo>
                  <a:pt x="45700" y="60770"/>
                </a:lnTo>
                <a:lnTo>
                  <a:pt x="45720" y="60820"/>
                </a:lnTo>
                <a:lnTo>
                  <a:pt x="45740" y="60860"/>
                </a:lnTo>
                <a:lnTo>
                  <a:pt x="45790" y="60920"/>
                </a:lnTo>
                <a:lnTo>
                  <a:pt x="45880" y="60990"/>
                </a:lnTo>
                <a:lnTo>
                  <a:pt x="46000" y="61100"/>
                </a:lnTo>
                <a:lnTo>
                  <a:pt x="46030" y="61160"/>
                </a:lnTo>
                <a:lnTo>
                  <a:pt x="46080" y="61260"/>
                </a:lnTo>
                <a:lnTo>
                  <a:pt x="46150" y="61380"/>
                </a:lnTo>
                <a:lnTo>
                  <a:pt x="46210" y="61440"/>
                </a:lnTo>
                <a:lnTo>
                  <a:pt x="46240" y="61510"/>
                </a:lnTo>
                <a:lnTo>
                  <a:pt x="46240" y="61600"/>
                </a:lnTo>
                <a:lnTo>
                  <a:pt x="46250" y="61640"/>
                </a:lnTo>
                <a:lnTo>
                  <a:pt x="46240" y="61680"/>
                </a:lnTo>
                <a:lnTo>
                  <a:pt x="46250" y="61720"/>
                </a:lnTo>
                <a:lnTo>
                  <a:pt x="46290" y="61780"/>
                </a:lnTo>
                <a:lnTo>
                  <a:pt x="46380" y="61870"/>
                </a:lnTo>
                <a:lnTo>
                  <a:pt x="46480" y="61990"/>
                </a:lnTo>
                <a:lnTo>
                  <a:pt x="46490" y="62120"/>
                </a:lnTo>
                <a:lnTo>
                  <a:pt x="46390" y="62300"/>
                </a:lnTo>
                <a:lnTo>
                  <a:pt x="46380" y="62310"/>
                </a:lnTo>
                <a:lnTo>
                  <a:pt x="46380" y="62330"/>
                </a:lnTo>
                <a:lnTo>
                  <a:pt x="46350" y="62410"/>
                </a:lnTo>
                <a:lnTo>
                  <a:pt x="46350" y="62530"/>
                </a:lnTo>
                <a:lnTo>
                  <a:pt x="46390" y="62630"/>
                </a:lnTo>
                <a:lnTo>
                  <a:pt x="46470" y="62760"/>
                </a:lnTo>
                <a:lnTo>
                  <a:pt x="46500" y="62890"/>
                </a:lnTo>
                <a:lnTo>
                  <a:pt x="46470" y="63080"/>
                </a:lnTo>
                <a:lnTo>
                  <a:pt x="46410" y="63230"/>
                </a:lnTo>
                <a:lnTo>
                  <a:pt x="46360" y="63280"/>
                </a:lnTo>
                <a:lnTo>
                  <a:pt x="46300" y="63320"/>
                </a:lnTo>
                <a:lnTo>
                  <a:pt x="46350" y="63410"/>
                </a:lnTo>
                <a:lnTo>
                  <a:pt x="46370" y="63430"/>
                </a:lnTo>
                <a:lnTo>
                  <a:pt x="46390" y="63470"/>
                </a:lnTo>
                <a:lnTo>
                  <a:pt x="46390" y="63500"/>
                </a:lnTo>
                <a:lnTo>
                  <a:pt x="46380" y="63700"/>
                </a:lnTo>
                <a:lnTo>
                  <a:pt x="46410" y="63740"/>
                </a:lnTo>
                <a:lnTo>
                  <a:pt x="46420" y="63770"/>
                </a:lnTo>
                <a:lnTo>
                  <a:pt x="46420" y="63790"/>
                </a:lnTo>
                <a:lnTo>
                  <a:pt x="46400" y="63830"/>
                </a:lnTo>
                <a:lnTo>
                  <a:pt x="46370" y="63880"/>
                </a:lnTo>
                <a:lnTo>
                  <a:pt x="46210" y="64040"/>
                </a:lnTo>
                <a:lnTo>
                  <a:pt x="46190" y="64070"/>
                </a:lnTo>
                <a:lnTo>
                  <a:pt x="46160" y="64140"/>
                </a:lnTo>
                <a:lnTo>
                  <a:pt x="46210" y="64190"/>
                </a:lnTo>
                <a:lnTo>
                  <a:pt x="46280" y="64230"/>
                </a:lnTo>
                <a:lnTo>
                  <a:pt x="46300" y="64260"/>
                </a:lnTo>
                <a:lnTo>
                  <a:pt x="46310" y="64280"/>
                </a:lnTo>
                <a:lnTo>
                  <a:pt x="46320" y="64350"/>
                </a:lnTo>
                <a:lnTo>
                  <a:pt x="46390" y="64430"/>
                </a:lnTo>
                <a:lnTo>
                  <a:pt x="46490" y="64490"/>
                </a:lnTo>
                <a:lnTo>
                  <a:pt x="46520" y="64500"/>
                </a:lnTo>
                <a:lnTo>
                  <a:pt x="46610" y="64520"/>
                </a:lnTo>
                <a:lnTo>
                  <a:pt x="46840" y="64520"/>
                </a:lnTo>
                <a:lnTo>
                  <a:pt x="46890" y="64540"/>
                </a:lnTo>
                <a:lnTo>
                  <a:pt x="46910" y="64550"/>
                </a:lnTo>
                <a:lnTo>
                  <a:pt x="46960" y="64600"/>
                </a:lnTo>
                <a:lnTo>
                  <a:pt x="47000" y="64620"/>
                </a:lnTo>
                <a:lnTo>
                  <a:pt x="47010" y="64620"/>
                </a:lnTo>
                <a:lnTo>
                  <a:pt x="47230" y="64820"/>
                </a:lnTo>
                <a:lnTo>
                  <a:pt x="47240" y="64940"/>
                </a:lnTo>
                <a:lnTo>
                  <a:pt x="47010" y="65200"/>
                </a:lnTo>
                <a:lnTo>
                  <a:pt x="46840" y="65360"/>
                </a:lnTo>
                <a:lnTo>
                  <a:pt x="46750" y="65390"/>
                </a:lnTo>
                <a:lnTo>
                  <a:pt x="46660" y="65380"/>
                </a:lnTo>
                <a:lnTo>
                  <a:pt x="46660" y="65340"/>
                </a:lnTo>
                <a:lnTo>
                  <a:pt x="46690" y="65280"/>
                </a:lnTo>
                <a:lnTo>
                  <a:pt x="46710" y="65190"/>
                </a:lnTo>
                <a:lnTo>
                  <a:pt x="46630" y="65260"/>
                </a:lnTo>
                <a:lnTo>
                  <a:pt x="46570" y="65350"/>
                </a:lnTo>
                <a:lnTo>
                  <a:pt x="46510" y="65410"/>
                </a:lnTo>
                <a:lnTo>
                  <a:pt x="46390" y="65420"/>
                </a:lnTo>
                <a:lnTo>
                  <a:pt x="46410" y="65380"/>
                </a:lnTo>
                <a:lnTo>
                  <a:pt x="46430" y="65260"/>
                </a:lnTo>
                <a:lnTo>
                  <a:pt x="46100" y="65580"/>
                </a:lnTo>
                <a:lnTo>
                  <a:pt x="46010" y="65730"/>
                </a:lnTo>
                <a:lnTo>
                  <a:pt x="45910" y="65750"/>
                </a:lnTo>
                <a:lnTo>
                  <a:pt x="45810" y="65730"/>
                </a:lnTo>
                <a:lnTo>
                  <a:pt x="45770" y="65670"/>
                </a:lnTo>
                <a:lnTo>
                  <a:pt x="45760" y="65590"/>
                </a:lnTo>
                <a:lnTo>
                  <a:pt x="45750" y="65490"/>
                </a:lnTo>
                <a:lnTo>
                  <a:pt x="45720" y="65410"/>
                </a:lnTo>
                <a:lnTo>
                  <a:pt x="45670" y="65360"/>
                </a:lnTo>
                <a:lnTo>
                  <a:pt x="45710" y="65810"/>
                </a:lnTo>
                <a:lnTo>
                  <a:pt x="45680" y="65910"/>
                </a:lnTo>
                <a:lnTo>
                  <a:pt x="45550" y="66100"/>
                </a:lnTo>
                <a:lnTo>
                  <a:pt x="45520" y="66190"/>
                </a:lnTo>
                <a:lnTo>
                  <a:pt x="45520" y="66410"/>
                </a:lnTo>
                <a:lnTo>
                  <a:pt x="45500" y="66470"/>
                </a:lnTo>
                <a:lnTo>
                  <a:pt x="45400" y="66660"/>
                </a:lnTo>
                <a:lnTo>
                  <a:pt x="44760" y="67350"/>
                </a:lnTo>
                <a:lnTo>
                  <a:pt x="44470" y="67550"/>
                </a:lnTo>
                <a:lnTo>
                  <a:pt x="44340" y="67680"/>
                </a:lnTo>
                <a:lnTo>
                  <a:pt x="44270" y="67730"/>
                </a:lnTo>
                <a:lnTo>
                  <a:pt x="44180" y="67760"/>
                </a:lnTo>
                <a:lnTo>
                  <a:pt x="44080" y="67770"/>
                </a:lnTo>
                <a:lnTo>
                  <a:pt x="43790" y="67730"/>
                </a:lnTo>
                <a:lnTo>
                  <a:pt x="43710" y="67710"/>
                </a:lnTo>
                <a:lnTo>
                  <a:pt x="43680" y="67650"/>
                </a:lnTo>
                <a:lnTo>
                  <a:pt x="43660" y="67180"/>
                </a:lnTo>
                <a:lnTo>
                  <a:pt x="43690" y="67140"/>
                </a:lnTo>
                <a:lnTo>
                  <a:pt x="43750" y="67120"/>
                </a:lnTo>
                <a:lnTo>
                  <a:pt x="43800" y="67050"/>
                </a:lnTo>
                <a:lnTo>
                  <a:pt x="43820" y="66970"/>
                </a:lnTo>
                <a:lnTo>
                  <a:pt x="43800" y="66890"/>
                </a:lnTo>
                <a:lnTo>
                  <a:pt x="43910" y="66790"/>
                </a:lnTo>
                <a:lnTo>
                  <a:pt x="43990" y="66650"/>
                </a:lnTo>
                <a:lnTo>
                  <a:pt x="44030" y="66490"/>
                </a:lnTo>
                <a:lnTo>
                  <a:pt x="44050" y="66330"/>
                </a:lnTo>
                <a:lnTo>
                  <a:pt x="44050" y="66230"/>
                </a:lnTo>
                <a:lnTo>
                  <a:pt x="44030" y="66160"/>
                </a:lnTo>
                <a:lnTo>
                  <a:pt x="43960" y="66010"/>
                </a:lnTo>
                <a:lnTo>
                  <a:pt x="43950" y="65920"/>
                </a:lnTo>
                <a:lnTo>
                  <a:pt x="43960" y="65860"/>
                </a:lnTo>
                <a:lnTo>
                  <a:pt x="44000" y="65800"/>
                </a:lnTo>
                <a:lnTo>
                  <a:pt x="44020" y="65710"/>
                </a:lnTo>
                <a:lnTo>
                  <a:pt x="43990" y="65710"/>
                </a:lnTo>
                <a:lnTo>
                  <a:pt x="43960" y="65760"/>
                </a:lnTo>
                <a:lnTo>
                  <a:pt x="43910" y="65800"/>
                </a:lnTo>
                <a:lnTo>
                  <a:pt x="43880" y="65850"/>
                </a:lnTo>
                <a:lnTo>
                  <a:pt x="43860" y="65910"/>
                </a:lnTo>
                <a:lnTo>
                  <a:pt x="43880" y="65980"/>
                </a:lnTo>
                <a:lnTo>
                  <a:pt x="43950" y="66130"/>
                </a:lnTo>
                <a:lnTo>
                  <a:pt x="43960" y="66220"/>
                </a:lnTo>
                <a:lnTo>
                  <a:pt x="43950" y="66430"/>
                </a:lnTo>
                <a:lnTo>
                  <a:pt x="43930" y="66490"/>
                </a:lnTo>
                <a:lnTo>
                  <a:pt x="43790" y="66670"/>
                </a:lnTo>
                <a:lnTo>
                  <a:pt x="43720" y="66880"/>
                </a:lnTo>
                <a:lnTo>
                  <a:pt x="43620" y="67000"/>
                </a:lnTo>
                <a:lnTo>
                  <a:pt x="43520" y="67040"/>
                </a:lnTo>
                <a:lnTo>
                  <a:pt x="43460" y="66920"/>
                </a:lnTo>
                <a:lnTo>
                  <a:pt x="43490" y="66820"/>
                </a:lnTo>
                <a:lnTo>
                  <a:pt x="43570" y="66700"/>
                </a:lnTo>
                <a:lnTo>
                  <a:pt x="43630" y="66560"/>
                </a:lnTo>
                <a:lnTo>
                  <a:pt x="43610" y="66400"/>
                </a:lnTo>
                <a:lnTo>
                  <a:pt x="43460" y="66650"/>
                </a:lnTo>
                <a:lnTo>
                  <a:pt x="43390" y="66800"/>
                </a:lnTo>
                <a:lnTo>
                  <a:pt x="43360" y="66960"/>
                </a:lnTo>
                <a:lnTo>
                  <a:pt x="43390" y="67320"/>
                </a:lnTo>
                <a:lnTo>
                  <a:pt x="43340" y="67430"/>
                </a:lnTo>
                <a:lnTo>
                  <a:pt x="43160" y="67470"/>
                </a:lnTo>
                <a:lnTo>
                  <a:pt x="43030" y="67420"/>
                </a:lnTo>
                <a:lnTo>
                  <a:pt x="42940" y="67280"/>
                </a:lnTo>
                <a:lnTo>
                  <a:pt x="42900" y="67100"/>
                </a:lnTo>
                <a:lnTo>
                  <a:pt x="42900" y="66920"/>
                </a:lnTo>
                <a:lnTo>
                  <a:pt x="43000" y="66380"/>
                </a:lnTo>
                <a:lnTo>
                  <a:pt x="42960" y="66230"/>
                </a:lnTo>
                <a:lnTo>
                  <a:pt x="42860" y="66490"/>
                </a:lnTo>
                <a:lnTo>
                  <a:pt x="42820" y="66300"/>
                </a:lnTo>
                <a:lnTo>
                  <a:pt x="42870" y="66100"/>
                </a:lnTo>
                <a:lnTo>
                  <a:pt x="43000" y="65940"/>
                </a:lnTo>
                <a:lnTo>
                  <a:pt x="43160" y="65880"/>
                </a:lnTo>
                <a:lnTo>
                  <a:pt x="43320" y="65890"/>
                </a:lnTo>
                <a:lnTo>
                  <a:pt x="43360" y="65880"/>
                </a:lnTo>
                <a:lnTo>
                  <a:pt x="43400" y="65850"/>
                </a:lnTo>
                <a:lnTo>
                  <a:pt x="43380" y="65830"/>
                </a:lnTo>
                <a:lnTo>
                  <a:pt x="43340" y="65820"/>
                </a:lnTo>
                <a:lnTo>
                  <a:pt x="43290" y="65810"/>
                </a:lnTo>
                <a:lnTo>
                  <a:pt x="43250" y="65800"/>
                </a:lnTo>
                <a:lnTo>
                  <a:pt x="43230" y="65760"/>
                </a:lnTo>
                <a:lnTo>
                  <a:pt x="43210" y="65750"/>
                </a:lnTo>
                <a:lnTo>
                  <a:pt x="43180" y="65750"/>
                </a:lnTo>
                <a:lnTo>
                  <a:pt x="43110" y="65780"/>
                </a:lnTo>
                <a:lnTo>
                  <a:pt x="43080" y="65780"/>
                </a:lnTo>
                <a:lnTo>
                  <a:pt x="43050" y="65790"/>
                </a:lnTo>
                <a:lnTo>
                  <a:pt x="43020" y="65780"/>
                </a:lnTo>
                <a:lnTo>
                  <a:pt x="42990" y="65710"/>
                </a:lnTo>
                <a:lnTo>
                  <a:pt x="42960" y="65710"/>
                </a:lnTo>
                <a:lnTo>
                  <a:pt x="42930" y="65790"/>
                </a:lnTo>
                <a:lnTo>
                  <a:pt x="42800" y="65970"/>
                </a:lnTo>
                <a:lnTo>
                  <a:pt x="42690" y="66060"/>
                </a:lnTo>
                <a:lnTo>
                  <a:pt x="42680" y="66190"/>
                </a:lnTo>
                <a:lnTo>
                  <a:pt x="42710" y="66430"/>
                </a:lnTo>
                <a:lnTo>
                  <a:pt x="42700" y="66560"/>
                </a:lnTo>
                <a:lnTo>
                  <a:pt x="42620" y="67150"/>
                </a:lnTo>
                <a:lnTo>
                  <a:pt x="42580" y="67260"/>
                </a:lnTo>
                <a:lnTo>
                  <a:pt x="42530" y="67340"/>
                </a:lnTo>
                <a:lnTo>
                  <a:pt x="42480" y="67350"/>
                </a:lnTo>
                <a:lnTo>
                  <a:pt x="42420" y="67370"/>
                </a:lnTo>
                <a:lnTo>
                  <a:pt x="42360" y="67390"/>
                </a:lnTo>
                <a:lnTo>
                  <a:pt x="42340" y="67420"/>
                </a:lnTo>
                <a:lnTo>
                  <a:pt x="42330" y="67450"/>
                </a:lnTo>
                <a:lnTo>
                  <a:pt x="42310" y="67490"/>
                </a:lnTo>
                <a:lnTo>
                  <a:pt x="42280" y="67520"/>
                </a:lnTo>
                <a:lnTo>
                  <a:pt x="42260" y="67530"/>
                </a:lnTo>
                <a:lnTo>
                  <a:pt x="42140" y="67540"/>
                </a:lnTo>
                <a:lnTo>
                  <a:pt x="42090" y="67530"/>
                </a:lnTo>
                <a:lnTo>
                  <a:pt x="41930" y="67470"/>
                </a:lnTo>
                <a:lnTo>
                  <a:pt x="41730" y="67450"/>
                </a:lnTo>
                <a:lnTo>
                  <a:pt x="41670" y="67410"/>
                </a:lnTo>
                <a:lnTo>
                  <a:pt x="41730" y="67320"/>
                </a:lnTo>
                <a:lnTo>
                  <a:pt x="41780" y="67290"/>
                </a:lnTo>
                <a:lnTo>
                  <a:pt x="41830" y="67270"/>
                </a:lnTo>
                <a:lnTo>
                  <a:pt x="41870" y="67240"/>
                </a:lnTo>
                <a:lnTo>
                  <a:pt x="41900" y="67180"/>
                </a:lnTo>
                <a:lnTo>
                  <a:pt x="41900" y="67140"/>
                </a:lnTo>
                <a:lnTo>
                  <a:pt x="41880" y="67100"/>
                </a:lnTo>
                <a:lnTo>
                  <a:pt x="41860" y="67060"/>
                </a:lnTo>
                <a:lnTo>
                  <a:pt x="41840" y="67050"/>
                </a:lnTo>
                <a:lnTo>
                  <a:pt x="41750" y="67150"/>
                </a:lnTo>
                <a:lnTo>
                  <a:pt x="41700" y="67170"/>
                </a:lnTo>
                <a:lnTo>
                  <a:pt x="41680" y="67060"/>
                </a:lnTo>
                <a:lnTo>
                  <a:pt x="41690" y="66910"/>
                </a:lnTo>
                <a:lnTo>
                  <a:pt x="41680" y="66850"/>
                </a:lnTo>
                <a:lnTo>
                  <a:pt x="41620" y="66720"/>
                </a:lnTo>
                <a:lnTo>
                  <a:pt x="41620" y="66660"/>
                </a:lnTo>
                <a:lnTo>
                  <a:pt x="41640" y="66600"/>
                </a:lnTo>
                <a:lnTo>
                  <a:pt x="41690" y="66520"/>
                </a:lnTo>
                <a:lnTo>
                  <a:pt x="41750" y="66460"/>
                </a:lnTo>
                <a:lnTo>
                  <a:pt x="41790" y="66430"/>
                </a:lnTo>
                <a:lnTo>
                  <a:pt x="41870" y="66420"/>
                </a:lnTo>
                <a:lnTo>
                  <a:pt x="41950" y="66390"/>
                </a:lnTo>
                <a:lnTo>
                  <a:pt x="42010" y="66330"/>
                </a:lnTo>
                <a:lnTo>
                  <a:pt x="42030" y="66230"/>
                </a:lnTo>
                <a:lnTo>
                  <a:pt x="41870" y="66330"/>
                </a:lnTo>
                <a:lnTo>
                  <a:pt x="41850" y="66250"/>
                </a:lnTo>
                <a:lnTo>
                  <a:pt x="41830" y="66040"/>
                </a:lnTo>
                <a:lnTo>
                  <a:pt x="41750" y="65880"/>
                </a:lnTo>
                <a:lnTo>
                  <a:pt x="41750" y="65810"/>
                </a:lnTo>
                <a:lnTo>
                  <a:pt x="41770" y="65740"/>
                </a:lnTo>
                <a:lnTo>
                  <a:pt x="41860" y="65610"/>
                </a:lnTo>
                <a:lnTo>
                  <a:pt x="41920" y="65540"/>
                </a:lnTo>
                <a:lnTo>
                  <a:pt x="41990" y="65500"/>
                </a:lnTo>
                <a:lnTo>
                  <a:pt x="42100" y="65490"/>
                </a:lnTo>
                <a:lnTo>
                  <a:pt x="42190" y="65460"/>
                </a:lnTo>
                <a:lnTo>
                  <a:pt x="42260" y="65400"/>
                </a:lnTo>
                <a:lnTo>
                  <a:pt x="42310" y="65320"/>
                </a:lnTo>
                <a:lnTo>
                  <a:pt x="42340" y="65230"/>
                </a:lnTo>
                <a:lnTo>
                  <a:pt x="42320" y="65260"/>
                </a:lnTo>
                <a:lnTo>
                  <a:pt x="42260" y="65320"/>
                </a:lnTo>
                <a:lnTo>
                  <a:pt x="42240" y="65340"/>
                </a:lnTo>
                <a:lnTo>
                  <a:pt x="42220" y="65370"/>
                </a:lnTo>
                <a:lnTo>
                  <a:pt x="42110" y="65390"/>
                </a:lnTo>
                <a:lnTo>
                  <a:pt x="42030" y="65430"/>
                </a:lnTo>
                <a:lnTo>
                  <a:pt x="41930" y="65420"/>
                </a:lnTo>
                <a:lnTo>
                  <a:pt x="41880" y="65440"/>
                </a:lnTo>
                <a:lnTo>
                  <a:pt x="41770" y="65590"/>
                </a:lnTo>
                <a:lnTo>
                  <a:pt x="41760" y="65620"/>
                </a:lnTo>
                <a:lnTo>
                  <a:pt x="41710" y="65660"/>
                </a:lnTo>
                <a:lnTo>
                  <a:pt x="41690" y="65750"/>
                </a:lnTo>
                <a:lnTo>
                  <a:pt x="41680" y="65960"/>
                </a:lnTo>
                <a:lnTo>
                  <a:pt x="41690" y="66010"/>
                </a:lnTo>
                <a:lnTo>
                  <a:pt x="41730" y="66110"/>
                </a:lnTo>
                <a:lnTo>
                  <a:pt x="41740" y="66150"/>
                </a:lnTo>
                <a:lnTo>
                  <a:pt x="41750" y="66180"/>
                </a:lnTo>
                <a:lnTo>
                  <a:pt x="41770" y="66200"/>
                </a:lnTo>
                <a:lnTo>
                  <a:pt x="41780" y="66220"/>
                </a:lnTo>
                <a:lnTo>
                  <a:pt x="41720" y="66330"/>
                </a:lnTo>
                <a:lnTo>
                  <a:pt x="41710" y="66350"/>
                </a:lnTo>
                <a:lnTo>
                  <a:pt x="41670" y="66420"/>
                </a:lnTo>
                <a:lnTo>
                  <a:pt x="41400" y="66600"/>
                </a:lnTo>
                <a:lnTo>
                  <a:pt x="41340" y="66680"/>
                </a:lnTo>
                <a:lnTo>
                  <a:pt x="41210" y="66980"/>
                </a:lnTo>
                <a:lnTo>
                  <a:pt x="41160" y="67040"/>
                </a:lnTo>
                <a:lnTo>
                  <a:pt x="41100" y="67100"/>
                </a:lnTo>
                <a:lnTo>
                  <a:pt x="41020" y="67130"/>
                </a:lnTo>
                <a:lnTo>
                  <a:pt x="40930" y="67140"/>
                </a:lnTo>
                <a:lnTo>
                  <a:pt x="40820" y="67110"/>
                </a:lnTo>
                <a:lnTo>
                  <a:pt x="40770" y="67040"/>
                </a:lnTo>
                <a:lnTo>
                  <a:pt x="40750" y="66950"/>
                </a:lnTo>
                <a:lnTo>
                  <a:pt x="40710" y="66850"/>
                </a:lnTo>
                <a:lnTo>
                  <a:pt x="40700" y="66940"/>
                </a:lnTo>
                <a:lnTo>
                  <a:pt x="40650" y="66930"/>
                </a:lnTo>
                <a:lnTo>
                  <a:pt x="40600" y="66870"/>
                </a:lnTo>
                <a:lnTo>
                  <a:pt x="40550" y="66790"/>
                </a:lnTo>
                <a:lnTo>
                  <a:pt x="40680" y="66700"/>
                </a:lnTo>
                <a:lnTo>
                  <a:pt x="40850" y="66620"/>
                </a:lnTo>
                <a:lnTo>
                  <a:pt x="41020" y="66500"/>
                </a:lnTo>
                <a:lnTo>
                  <a:pt x="41150" y="66330"/>
                </a:lnTo>
                <a:lnTo>
                  <a:pt x="41190" y="66100"/>
                </a:lnTo>
                <a:lnTo>
                  <a:pt x="41230" y="66060"/>
                </a:lnTo>
                <a:lnTo>
                  <a:pt x="41270" y="66020"/>
                </a:lnTo>
                <a:lnTo>
                  <a:pt x="41300" y="65970"/>
                </a:lnTo>
                <a:lnTo>
                  <a:pt x="41320" y="65930"/>
                </a:lnTo>
                <a:lnTo>
                  <a:pt x="41330" y="65890"/>
                </a:lnTo>
                <a:lnTo>
                  <a:pt x="41340" y="65800"/>
                </a:lnTo>
                <a:lnTo>
                  <a:pt x="41350" y="65780"/>
                </a:lnTo>
                <a:lnTo>
                  <a:pt x="41390" y="65750"/>
                </a:lnTo>
                <a:lnTo>
                  <a:pt x="41430" y="65720"/>
                </a:lnTo>
                <a:lnTo>
                  <a:pt x="41430" y="65650"/>
                </a:lnTo>
                <a:lnTo>
                  <a:pt x="41350" y="65700"/>
                </a:lnTo>
                <a:lnTo>
                  <a:pt x="41300" y="65760"/>
                </a:lnTo>
                <a:lnTo>
                  <a:pt x="41240" y="65910"/>
                </a:lnTo>
                <a:lnTo>
                  <a:pt x="41120" y="66110"/>
                </a:lnTo>
                <a:lnTo>
                  <a:pt x="41090" y="66200"/>
                </a:lnTo>
                <a:lnTo>
                  <a:pt x="41030" y="66320"/>
                </a:lnTo>
                <a:lnTo>
                  <a:pt x="40960" y="66380"/>
                </a:lnTo>
                <a:lnTo>
                  <a:pt x="40870" y="66430"/>
                </a:lnTo>
                <a:lnTo>
                  <a:pt x="40620" y="66680"/>
                </a:lnTo>
                <a:lnTo>
                  <a:pt x="40500" y="66740"/>
                </a:lnTo>
                <a:lnTo>
                  <a:pt x="40400" y="66720"/>
                </a:lnTo>
                <a:lnTo>
                  <a:pt x="40380" y="66600"/>
                </a:lnTo>
                <a:lnTo>
                  <a:pt x="40500" y="66430"/>
                </a:lnTo>
                <a:lnTo>
                  <a:pt x="40740" y="66200"/>
                </a:lnTo>
                <a:lnTo>
                  <a:pt x="40840" y="66040"/>
                </a:lnTo>
                <a:lnTo>
                  <a:pt x="40910" y="65840"/>
                </a:lnTo>
                <a:lnTo>
                  <a:pt x="40940" y="65630"/>
                </a:lnTo>
                <a:lnTo>
                  <a:pt x="40930" y="65420"/>
                </a:lnTo>
                <a:lnTo>
                  <a:pt x="40860" y="65270"/>
                </a:lnTo>
                <a:lnTo>
                  <a:pt x="40850" y="65190"/>
                </a:lnTo>
                <a:lnTo>
                  <a:pt x="40880" y="65110"/>
                </a:lnTo>
                <a:lnTo>
                  <a:pt x="40940" y="65030"/>
                </a:lnTo>
                <a:lnTo>
                  <a:pt x="41030" y="64740"/>
                </a:lnTo>
                <a:lnTo>
                  <a:pt x="41050" y="64710"/>
                </a:lnTo>
                <a:lnTo>
                  <a:pt x="41100" y="64700"/>
                </a:lnTo>
                <a:lnTo>
                  <a:pt x="41150" y="64710"/>
                </a:lnTo>
                <a:lnTo>
                  <a:pt x="41150" y="64670"/>
                </a:lnTo>
                <a:lnTo>
                  <a:pt x="41100" y="64620"/>
                </a:lnTo>
                <a:lnTo>
                  <a:pt x="41030" y="64170"/>
                </a:lnTo>
                <a:lnTo>
                  <a:pt x="41030" y="64120"/>
                </a:lnTo>
                <a:lnTo>
                  <a:pt x="41050" y="64060"/>
                </a:lnTo>
                <a:lnTo>
                  <a:pt x="41080" y="64030"/>
                </a:lnTo>
                <a:lnTo>
                  <a:pt x="41120" y="64020"/>
                </a:lnTo>
                <a:lnTo>
                  <a:pt x="41150" y="64000"/>
                </a:lnTo>
                <a:lnTo>
                  <a:pt x="41150" y="63930"/>
                </a:lnTo>
                <a:lnTo>
                  <a:pt x="40990" y="64000"/>
                </a:lnTo>
                <a:lnTo>
                  <a:pt x="40930" y="63990"/>
                </a:lnTo>
                <a:lnTo>
                  <a:pt x="40900" y="63890"/>
                </a:lnTo>
                <a:lnTo>
                  <a:pt x="40870" y="64000"/>
                </a:lnTo>
                <a:lnTo>
                  <a:pt x="40930" y="64410"/>
                </a:lnTo>
                <a:lnTo>
                  <a:pt x="40930" y="64690"/>
                </a:lnTo>
                <a:lnTo>
                  <a:pt x="40910" y="64760"/>
                </a:lnTo>
                <a:lnTo>
                  <a:pt x="40800" y="64890"/>
                </a:lnTo>
                <a:lnTo>
                  <a:pt x="40780" y="64950"/>
                </a:lnTo>
                <a:lnTo>
                  <a:pt x="40750" y="65070"/>
                </a:lnTo>
                <a:lnTo>
                  <a:pt x="40680" y="65180"/>
                </a:lnTo>
                <a:lnTo>
                  <a:pt x="40580" y="65260"/>
                </a:lnTo>
                <a:lnTo>
                  <a:pt x="40480" y="65290"/>
                </a:lnTo>
                <a:lnTo>
                  <a:pt x="40470" y="65260"/>
                </a:lnTo>
                <a:lnTo>
                  <a:pt x="40520" y="65190"/>
                </a:lnTo>
                <a:lnTo>
                  <a:pt x="40620" y="65060"/>
                </a:lnTo>
                <a:lnTo>
                  <a:pt x="40710" y="64870"/>
                </a:lnTo>
                <a:lnTo>
                  <a:pt x="40680" y="64780"/>
                </a:lnTo>
                <a:lnTo>
                  <a:pt x="40630" y="64790"/>
                </a:lnTo>
                <a:lnTo>
                  <a:pt x="40580" y="64870"/>
                </a:lnTo>
                <a:lnTo>
                  <a:pt x="40540" y="65020"/>
                </a:lnTo>
                <a:lnTo>
                  <a:pt x="40510" y="65070"/>
                </a:lnTo>
                <a:lnTo>
                  <a:pt x="40470" y="65110"/>
                </a:lnTo>
                <a:lnTo>
                  <a:pt x="40430" y="65130"/>
                </a:lnTo>
                <a:lnTo>
                  <a:pt x="40380" y="65120"/>
                </a:lnTo>
                <a:lnTo>
                  <a:pt x="40340" y="65090"/>
                </a:lnTo>
                <a:lnTo>
                  <a:pt x="40310" y="65060"/>
                </a:lnTo>
                <a:lnTo>
                  <a:pt x="40270" y="65030"/>
                </a:lnTo>
                <a:lnTo>
                  <a:pt x="40190" y="65010"/>
                </a:lnTo>
                <a:lnTo>
                  <a:pt x="40160" y="65050"/>
                </a:lnTo>
                <a:lnTo>
                  <a:pt x="40180" y="65240"/>
                </a:lnTo>
                <a:lnTo>
                  <a:pt x="40170" y="65350"/>
                </a:lnTo>
                <a:lnTo>
                  <a:pt x="40150" y="65440"/>
                </a:lnTo>
                <a:lnTo>
                  <a:pt x="40120" y="65520"/>
                </a:lnTo>
                <a:lnTo>
                  <a:pt x="39890" y="65920"/>
                </a:lnTo>
                <a:lnTo>
                  <a:pt x="39770" y="66060"/>
                </a:lnTo>
                <a:lnTo>
                  <a:pt x="39620" y="66140"/>
                </a:lnTo>
                <a:lnTo>
                  <a:pt x="39530" y="66150"/>
                </a:lnTo>
                <a:lnTo>
                  <a:pt x="39460" y="66180"/>
                </a:lnTo>
                <a:lnTo>
                  <a:pt x="39420" y="66250"/>
                </a:lnTo>
                <a:lnTo>
                  <a:pt x="39400" y="66380"/>
                </a:lnTo>
                <a:lnTo>
                  <a:pt x="39360" y="66430"/>
                </a:lnTo>
                <a:lnTo>
                  <a:pt x="39280" y="66460"/>
                </a:lnTo>
                <a:lnTo>
                  <a:pt x="39190" y="66470"/>
                </a:lnTo>
                <a:lnTo>
                  <a:pt x="39120" y="66430"/>
                </a:lnTo>
                <a:lnTo>
                  <a:pt x="39030" y="66530"/>
                </a:lnTo>
                <a:lnTo>
                  <a:pt x="38960" y="66570"/>
                </a:lnTo>
                <a:lnTo>
                  <a:pt x="38910" y="66530"/>
                </a:lnTo>
                <a:lnTo>
                  <a:pt x="38790" y="66350"/>
                </a:lnTo>
                <a:lnTo>
                  <a:pt x="38770" y="66280"/>
                </a:lnTo>
                <a:lnTo>
                  <a:pt x="38770" y="66210"/>
                </a:lnTo>
                <a:lnTo>
                  <a:pt x="38790" y="65670"/>
                </a:lnTo>
                <a:lnTo>
                  <a:pt x="38900" y="65120"/>
                </a:lnTo>
                <a:lnTo>
                  <a:pt x="38890" y="64760"/>
                </a:lnTo>
                <a:lnTo>
                  <a:pt x="38900" y="64710"/>
                </a:lnTo>
                <a:lnTo>
                  <a:pt x="38920" y="64680"/>
                </a:lnTo>
                <a:lnTo>
                  <a:pt x="38970" y="64620"/>
                </a:lnTo>
                <a:lnTo>
                  <a:pt x="38990" y="64580"/>
                </a:lnTo>
                <a:lnTo>
                  <a:pt x="39060" y="64200"/>
                </a:lnTo>
                <a:lnTo>
                  <a:pt x="39040" y="63910"/>
                </a:lnTo>
                <a:lnTo>
                  <a:pt x="39060" y="63860"/>
                </a:lnTo>
                <a:lnTo>
                  <a:pt x="39220" y="63910"/>
                </a:lnTo>
                <a:lnTo>
                  <a:pt x="39320" y="63910"/>
                </a:lnTo>
                <a:lnTo>
                  <a:pt x="39370" y="63810"/>
                </a:lnTo>
                <a:lnTo>
                  <a:pt x="39400" y="63670"/>
                </a:lnTo>
                <a:lnTo>
                  <a:pt x="39390" y="63600"/>
                </a:lnTo>
                <a:lnTo>
                  <a:pt x="39310" y="63570"/>
                </a:lnTo>
                <a:lnTo>
                  <a:pt x="39310" y="63540"/>
                </a:lnTo>
                <a:lnTo>
                  <a:pt x="39420" y="63480"/>
                </a:lnTo>
                <a:lnTo>
                  <a:pt x="39460" y="63400"/>
                </a:lnTo>
                <a:lnTo>
                  <a:pt x="39470" y="63160"/>
                </a:lnTo>
                <a:lnTo>
                  <a:pt x="39480" y="63090"/>
                </a:lnTo>
                <a:lnTo>
                  <a:pt x="39520" y="62950"/>
                </a:lnTo>
                <a:lnTo>
                  <a:pt x="39530" y="62900"/>
                </a:lnTo>
                <a:lnTo>
                  <a:pt x="39540" y="62830"/>
                </a:lnTo>
                <a:lnTo>
                  <a:pt x="39630" y="62730"/>
                </a:lnTo>
                <a:lnTo>
                  <a:pt x="39650" y="62670"/>
                </a:lnTo>
                <a:lnTo>
                  <a:pt x="39640" y="62470"/>
                </a:lnTo>
                <a:lnTo>
                  <a:pt x="39620" y="62390"/>
                </a:lnTo>
                <a:lnTo>
                  <a:pt x="39560" y="62270"/>
                </a:lnTo>
                <a:lnTo>
                  <a:pt x="39540" y="62200"/>
                </a:lnTo>
                <a:lnTo>
                  <a:pt x="39560" y="62130"/>
                </a:lnTo>
                <a:lnTo>
                  <a:pt x="39590" y="62110"/>
                </a:lnTo>
                <a:lnTo>
                  <a:pt x="39640" y="62120"/>
                </a:lnTo>
                <a:lnTo>
                  <a:pt x="39690" y="62140"/>
                </a:lnTo>
                <a:lnTo>
                  <a:pt x="39740" y="62130"/>
                </a:lnTo>
                <a:lnTo>
                  <a:pt x="39800" y="62090"/>
                </a:lnTo>
                <a:lnTo>
                  <a:pt x="39930" y="61900"/>
                </a:lnTo>
                <a:lnTo>
                  <a:pt x="39840" y="61900"/>
                </a:lnTo>
                <a:lnTo>
                  <a:pt x="39880" y="61830"/>
                </a:lnTo>
                <a:lnTo>
                  <a:pt x="39900" y="61750"/>
                </a:lnTo>
                <a:lnTo>
                  <a:pt x="39900" y="61420"/>
                </a:lnTo>
                <a:lnTo>
                  <a:pt x="39900" y="61380"/>
                </a:lnTo>
                <a:lnTo>
                  <a:pt x="39920" y="61330"/>
                </a:lnTo>
                <a:lnTo>
                  <a:pt x="39990" y="61220"/>
                </a:lnTo>
                <a:lnTo>
                  <a:pt x="40020" y="61160"/>
                </a:lnTo>
                <a:lnTo>
                  <a:pt x="40040" y="61070"/>
                </a:lnTo>
                <a:lnTo>
                  <a:pt x="40030" y="60990"/>
                </a:lnTo>
                <a:lnTo>
                  <a:pt x="39900" y="60930"/>
                </a:lnTo>
                <a:lnTo>
                  <a:pt x="39880" y="60870"/>
                </a:lnTo>
                <a:lnTo>
                  <a:pt x="39890" y="60810"/>
                </a:lnTo>
                <a:lnTo>
                  <a:pt x="39930" y="60760"/>
                </a:lnTo>
                <a:lnTo>
                  <a:pt x="40140" y="60860"/>
                </a:lnTo>
                <a:lnTo>
                  <a:pt x="40180" y="60840"/>
                </a:lnTo>
                <a:lnTo>
                  <a:pt x="40200" y="60820"/>
                </a:lnTo>
                <a:lnTo>
                  <a:pt x="40230" y="60800"/>
                </a:lnTo>
                <a:lnTo>
                  <a:pt x="40270" y="60770"/>
                </a:lnTo>
                <a:lnTo>
                  <a:pt x="40270" y="60730"/>
                </a:lnTo>
                <a:lnTo>
                  <a:pt x="40250" y="60690"/>
                </a:lnTo>
                <a:lnTo>
                  <a:pt x="40210" y="60670"/>
                </a:lnTo>
                <a:lnTo>
                  <a:pt x="40170" y="60650"/>
                </a:lnTo>
                <a:lnTo>
                  <a:pt x="40150" y="60630"/>
                </a:lnTo>
                <a:lnTo>
                  <a:pt x="40130" y="60570"/>
                </a:lnTo>
                <a:lnTo>
                  <a:pt x="40150" y="60350"/>
                </a:lnTo>
                <a:lnTo>
                  <a:pt x="40180" y="60290"/>
                </a:lnTo>
                <a:lnTo>
                  <a:pt x="40240" y="60280"/>
                </a:lnTo>
                <a:lnTo>
                  <a:pt x="40300" y="60250"/>
                </a:lnTo>
                <a:lnTo>
                  <a:pt x="40300" y="60140"/>
                </a:lnTo>
                <a:lnTo>
                  <a:pt x="40360" y="60160"/>
                </a:lnTo>
                <a:lnTo>
                  <a:pt x="40420" y="60180"/>
                </a:lnTo>
                <a:lnTo>
                  <a:pt x="40480" y="60220"/>
                </a:lnTo>
                <a:lnTo>
                  <a:pt x="40520" y="60270"/>
                </a:lnTo>
                <a:lnTo>
                  <a:pt x="40440" y="59960"/>
                </a:lnTo>
                <a:lnTo>
                  <a:pt x="40400" y="59460"/>
                </a:lnTo>
                <a:close/>
                <a:moveTo>
                  <a:pt x="35060" y="75190"/>
                </a:moveTo>
                <a:lnTo>
                  <a:pt x="35080" y="75400"/>
                </a:lnTo>
                <a:lnTo>
                  <a:pt x="35060" y="75490"/>
                </a:lnTo>
                <a:lnTo>
                  <a:pt x="34970" y="75550"/>
                </a:lnTo>
                <a:lnTo>
                  <a:pt x="35010" y="75200"/>
                </a:lnTo>
                <a:lnTo>
                  <a:pt x="35020" y="75140"/>
                </a:lnTo>
                <a:lnTo>
                  <a:pt x="35040" y="75130"/>
                </a:lnTo>
                <a:lnTo>
                  <a:pt x="35060" y="75190"/>
                </a:lnTo>
                <a:close/>
                <a:moveTo>
                  <a:pt x="36340" y="71810"/>
                </a:moveTo>
                <a:lnTo>
                  <a:pt x="36390" y="71750"/>
                </a:lnTo>
                <a:lnTo>
                  <a:pt x="36420" y="71670"/>
                </a:lnTo>
                <a:lnTo>
                  <a:pt x="36470" y="71600"/>
                </a:lnTo>
                <a:lnTo>
                  <a:pt x="36560" y="71550"/>
                </a:lnTo>
                <a:lnTo>
                  <a:pt x="36560" y="71580"/>
                </a:lnTo>
                <a:lnTo>
                  <a:pt x="36520" y="71660"/>
                </a:lnTo>
                <a:lnTo>
                  <a:pt x="36470" y="71750"/>
                </a:lnTo>
                <a:lnTo>
                  <a:pt x="36400" y="71810"/>
                </a:lnTo>
                <a:lnTo>
                  <a:pt x="36340" y="71810"/>
                </a:lnTo>
                <a:close/>
                <a:moveTo>
                  <a:pt x="41590" y="66740"/>
                </a:moveTo>
                <a:lnTo>
                  <a:pt x="41600" y="66810"/>
                </a:lnTo>
                <a:lnTo>
                  <a:pt x="41640" y="66940"/>
                </a:lnTo>
                <a:lnTo>
                  <a:pt x="41650" y="67000"/>
                </a:lnTo>
                <a:lnTo>
                  <a:pt x="41630" y="67060"/>
                </a:lnTo>
                <a:lnTo>
                  <a:pt x="41550" y="67200"/>
                </a:lnTo>
                <a:lnTo>
                  <a:pt x="41480" y="67380"/>
                </a:lnTo>
                <a:lnTo>
                  <a:pt x="41360" y="67400"/>
                </a:lnTo>
                <a:lnTo>
                  <a:pt x="41220" y="67370"/>
                </a:lnTo>
                <a:lnTo>
                  <a:pt x="41120" y="67310"/>
                </a:lnTo>
                <a:lnTo>
                  <a:pt x="41120" y="67270"/>
                </a:lnTo>
                <a:lnTo>
                  <a:pt x="41210" y="67210"/>
                </a:lnTo>
                <a:lnTo>
                  <a:pt x="41270" y="67120"/>
                </a:lnTo>
                <a:lnTo>
                  <a:pt x="41370" y="66920"/>
                </a:lnTo>
                <a:lnTo>
                  <a:pt x="41490" y="66740"/>
                </a:lnTo>
                <a:lnTo>
                  <a:pt x="41570" y="66670"/>
                </a:lnTo>
                <a:lnTo>
                  <a:pt x="41590" y="66740"/>
                </a:lnTo>
                <a:close/>
                <a:moveTo>
                  <a:pt x="40830" y="65360"/>
                </a:moveTo>
                <a:lnTo>
                  <a:pt x="40860" y="65600"/>
                </a:lnTo>
                <a:lnTo>
                  <a:pt x="40800" y="65840"/>
                </a:lnTo>
                <a:lnTo>
                  <a:pt x="40680" y="66060"/>
                </a:lnTo>
                <a:lnTo>
                  <a:pt x="40460" y="66350"/>
                </a:lnTo>
                <a:lnTo>
                  <a:pt x="40410" y="66390"/>
                </a:lnTo>
                <a:lnTo>
                  <a:pt x="40340" y="66430"/>
                </a:lnTo>
                <a:lnTo>
                  <a:pt x="40090" y="66510"/>
                </a:lnTo>
                <a:lnTo>
                  <a:pt x="40020" y="66550"/>
                </a:lnTo>
                <a:lnTo>
                  <a:pt x="39990" y="66580"/>
                </a:lnTo>
                <a:lnTo>
                  <a:pt x="39990" y="66610"/>
                </a:lnTo>
                <a:lnTo>
                  <a:pt x="40000" y="66660"/>
                </a:lnTo>
                <a:lnTo>
                  <a:pt x="39990" y="66690"/>
                </a:lnTo>
                <a:lnTo>
                  <a:pt x="39950" y="66750"/>
                </a:lnTo>
                <a:lnTo>
                  <a:pt x="39850" y="66830"/>
                </a:lnTo>
                <a:lnTo>
                  <a:pt x="39800" y="66890"/>
                </a:lnTo>
                <a:lnTo>
                  <a:pt x="39820" y="66960"/>
                </a:lnTo>
                <a:lnTo>
                  <a:pt x="39790" y="67030"/>
                </a:lnTo>
                <a:lnTo>
                  <a:pt x="39680" y="67180"/>
                </a:lnTo>
                <a:lnTo>
                  <a:pt x="39650" y="67180"/>
                </a:lnTo>
                <a:lnTo>
                  <a:pt x="39650" y="67140"/>
                </a:lnTo>
                <a:lnTo>
                  <a:pt x="39720" y="67020"/>
                </a:lnTo>
                <a:lnTo>
                  <a:pt x="39680" y="66850"/>
                </a:lnTo>
                <a:lnTo>
                  <a:pt x="39560" y="66560"/>
                </a:lnTo>
                <a:lnTo>
                  <a:pt x="39590" y="66410"/>
                </a:lnTo>
                <a:lnTo>
                  <a:pt x="39720" y="66330"/>
                </a:lnTo>
                <a:lnTo>
                  <a:pt x="39880" y="66260"/>
                </a:lnTo>
                <a:lnTo>
                  <a:pt x="40030" y="66140"/>
                </a:lnTo>
                <a:lnTo>
                  <a:pt x="40070" y="66060"/>
                </a:lnTo>
                <a:lnTo>
                  <a:pt x="40140" y="65910"/>
                </a:lnTo>
                <a:lnTo>
                  <a:pt x="40180" y="65850"/>
                </a:lnTo>
                <a:lnTo>
                  <a:pt x="40320" y="65710"/>
                </a:lnTo>
                <a:lnTo>
                  <a:pt x="40600" y="65360"/>
                </a:lnTo>
                <a:lnTo>
                  <a:pt x="40740" y="65250"/>
                </a:lnTo>
                <a:lnTo>
                  <a:pt x="40830" y="6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