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Myanmar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akh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20" y="40880"/>
                </a:moveTo>
                <a:lnTo>
                  <a:pt x="31750" y="40930"/>
                </a:lnTo>
                <a:lnTo>
                  <a:pt x="31790" y="41000"/>
                </a:lnTo>
                <a:lnTo>
                  <a:pt x="31980" y="41310"/>
                </a:lnTo>
                <a:lnTo>
                  <a:pt x="32260" y="41620"/>
                </a:lnTo>
                <a:lnTo>
                  <a:pt x="32370" y="41790"/>
                </a:lnTo>
                <a:lnTo>
                  <a:pt x="32400" y="41900"/>
                </a:lnTo>
                <a:lnTo>
                  <a:pt x="32440" y="41990"/>
                </a:lnTo>
                <a:lnTo>
                  <a:pt x="32510" y="42090"/>
                </a:lnTo>
                <a:lnTo>
                  <a:pt x="32600" y="42170"/>
                </a:lnTo>
                <a:lnTo>
                  <a:pt x="32660" y="42200"/>
                </a:lnTo>
                <a:lnTo>
                  <a:pt x="32720" y="42200"/>
                </a:lnTo>
                <a:lnTo>
                  <a:pt x="32770" y="42160"/>
                </a:lnTo>
                <a:lnTo>
                  <a:pt x="32880" y="42040"/>
                </a:lnTo>
                <a:lnTo>
                  <a:pt x="32930" y="42010"/>
                </a:lnTo>
                <a:lnTo>
                  <a:pt x="32980" y="42000"/>
                </a:lnTo>
                <a:lnTo>
                  <a:pt x="33070" y="42010"/>
                </a:lnTo>
                <a:lnTo>
                  <a:pt x="33860" y="42170"/>
                </a:lnTo>
                <a:lnTo>
                  <a:pt x="33910" y="42210"/>
                </a:lnTo>
                <a:lnTo>
                  <a:pt x="33940" y="42290"/>
                </a:lnTo>
                <a:lnTo>
                  <a:pt x="33990" y="42780"/>
                </a:lnTo>
                <a:lnTo>
                  <a:pt x="34030" y="42870"/>
                </a:lnTo>
                <a:lnTo>
                  <a:pt x="34060" y="42930"/>
                </a:lnTo>
                <a:lnTo>
                  <a:pt x="34280" y="43070"/>
                </a:lnTo>
                <a:lnTo>
                  <a:pt x="34320" y="43230"/>
                </a:lnTo>
                <a:lnTo>
                  <a:pt x="34340" y="43270"/>
                </a:lnTo>
                <a:lnTo>
                  <a:pt x="34380" y="43330"/>
                </a:lnTo>
                <a:lnTo>
                  <a:pt x="34460" y="43390"/>
                </a:lnTo>
                <a:lnTo>
                  <a:pt x="35140" y="43840"/>
                </a:lnTo>
                <a:lnTo>
                  <a:pt x="35420" y="43980"/>
                </a:lnTo>
                <a:lnTo>
                  <a:pt x="35540" y="43990"/>
                </a:lnTo>
                <a:lnTo>
                  <a:pt x="35660" y="43950"/>
                </a:lnTo>
                <a:lnTo>
                  <a:pt x="35750" y="43940"/>
                </a:lnTo>
                <a:lnTo>
                  <a:pt x="35840" y="43960"/>
                </a:lnTo>
                <a:lnTo>
                  <a:pt x="35930" y="44010"/>
                </a:lnTo>
                <a:lnTo>
                  <a:pt x="36000" y="44030"/>
                </a:lnTo>
                <a:lnTo>
                  <a:pt x="36060" y="44010"/>
                </a:lnTo>
                <a:lnTo>
                  <a:pt x="36160" y="43930"/>
                </a:lnTo>
                <a:lnTo>
                  <a:pt x="36220" y="43890"/>
                </a:lnTo>
                <a:lnTo>
                  <a:pt x="36320" y="43860"/>
                </a:lnTo>
                <a:lnTo>
                  <a:pt x="36360" y="43820"/>
                </a:lnTo>
                <a:lnTo>
                  <a:pt x="36370" y="43770"/>
                </a:lnTo>
                <a:lnTo>
                  <a:pt x="36360" y="43720"/>
                </a:lnTo>
                <a:lnTo>
                  <a:pt x="36290" y="43580"/>
                </a:lnTo>
                <a:lnTo>
                  <a:pt x="36280" y="43560"/>
                </a:lnTo>
                <a:lnTo>
                  <a:pt x="36260" y="43530"/>
                </a:lnTo>
                <a:lnTo>
                  <a:pt x="36250" y="43500"/>
                </a:lnTo>
                <a:lnTo>
                  <a:pt x="36240" y="43470"/>
                </a:lnTo>
                <a:lnTo>
                  <a:pt x="36230" y="43440"/>
                </a:lnTo>
                <a:lnTo>
                  <a:pt x="36230" y="43380"/>
                </a:lnTo>
                <a:lnTo>
                  <a:pt x="36250" y="43100"/>
                </a:lnTo>
                <a:lnTo>
                  <a:pt x="36270" y="43030"/>
                </a:lnTo>
                <a:lnTo>
                  <a:pt x="36300" y="42980"/>
                </a:lnTo>
                <a:lnTo>
                  <a:pt x="36400" y="42910"/>
                </a:lnTo>
                <a:lnTo>
                  <a:pt x="36560" y="42930"/>
                </a:lnTo>
                <a:lnTo>
                  <a:pt x="36610" y="42960"/>
                </a:lnTo>
                <a:lnTo>
                  <a:pt x="36670" y="43020"/>
                </a:lnTo>
                <a:lnTo>
                  <a:pt x="36740" y="43130"/>
                </a:lnTo>
                <a:lnTo>
                  <a:pt x="36810" y="43250"/>
                </a:lnTo>
                <a:lnTo>
                  <a:pt x="36820" y="43280"/>
                </a:lnTo>
                <a:lnTo>
                  <a:pt x="36840" y="43320"/>
                </a:lnTo>
                <a:lnTo>
                  <a:pt x="36880" y="43410"/>
                </a:lnTo>
                <a:lnTo>
                  <a:pt x="36890" y="43490"/>
                </a:lnTo>
                <a:lnTo>
                  <a:pt x="36910" y="43540"/>
                </a:lnTo>
                <a:lnTo>
                  <a:pt x="36950" y="43570"/>
                </a:lnTo>
                <a:lnTo>
                  <a:pt x="37070" y="43580"/>
                </a:lnTo>
                <a:lnTo>
                  <a:pt x="37150" y="43600"/>
                </a:lnTo>
                <a:lnTo>
                  <a:pt x="37220" y="43650"/>
                </a:lnTo>
                <a:lnTo>
                  <a:pt x="37330" y="43760"/>
                </a:lnTo>
                <a:lnTo>
                  <a:pt x="37380" y="43840"/>
                </a:lnTo>
                <a:lnTo>
                  <a:pt x="37380" y="44430"/>
                </a:lnTo>
                <a:lnTo>
                  <a:pt x="37420" y="44510"/>
                </a:lnTo>
                <a:lnTo>
                  <a:pt x="37480" y="44540"/>
                </a:lnTo>
                <a:lnTo>
                  <a:pt x="37670" y="44570"/>
                </a:lnTo>
                <a:lnTo>
                  <a:pt x="37740" y="44600"/>
                </a:lnTo>
                <a:lnTo>
                  <a:pt x="37820" y="44660"/>
                </a:lnTo>
                <a:lnTo>
                  <a:pt x="37870" y="44730"/>
                </a:lnTo>
                <a:lnTo>
                  <a:pt x="37920" y="44820"/>
                </a:lnTo>
                <a:lnTo>
                  <a:pt x="37940" y="44860"/>
                </a:lnTo>
                <a:lnTo>
                  <a:pt x="38530" y="45850"/>
                </a:lnTo>
                <a:lnTo>
                  <a:pt x="38590" y="45990"/>
                </a:lnTo>
                <a:lnTo>
                  <a:pt x="38700" y="46320"/>
                </a:lnTo>
                <a:lnTo>
                  <a:pt x="38760" y="46440"/>
                </a:lnTo>
                <a:lnTo>
                  <a:pt x="38980" y="46710"/>
                </a:lnTo>
                <a:lnTo>
                  <a:pt x="38970" y="47010"/>
                </a:lnTo>
                <a:lnTo>
                  <a:pt x="38990" y="47090"/>
                </a:lnTo>
                <a:lnTo>
                  <a:pt x="39020" y="47170"/>
                </a:lnTo>
                <a:lnTo>
                  <a:pt x="39110" y="47240"/>
                </a:lnTo>
                <a:lnTo>
                  <a:pt x="39120" y="47250"/>
                </a:lnTo>
                <a:lnTo>
                  <a:pt x="39260" y="47390"/>
                </a:lnTo>
                <a:lnTo>
                  <a:pt x="39340" y="47490"/>
                </a:lnTo>
                <a:lnTo>
                  <a:pt x="39370" y="47570"/>
                </a:lnTo>
                <a:lnTo>
                  <a:pt x="39380" y="47640"/>
                </a:lnTo>
                <a:lnTo>
                  <a:pt x="39360" y="47710"/>
                </a:lnTo>
                <a:lnTo>
                  <a:pt x="39320" y="47860"/>
                </a:lnTo>
                <a:lnTo>
                  <a:pt x="39290" y="47990"/>
                </a:lnTo>
                <a:lnTo>
                  <a:pt x="39290" y="48060"/>
                </a:lnTo>
                <a:lnTo>
                  <a:pt x="39310" y="48130"/>
                </a:lnTo>
                <a:lnTo>
                  <a:pt x="39500" y="48550"/>
                </a:lnTo>
                <a:lnTo>
                  <a:pt x="39680" y="49380"/>
                </a:lnTo>
                <a:lnTo>
                  <a:pt x="39770" y="49900"/>
                </a:lnTo>
                <a:lnTo>
                  <a:pt x="39820" y="50000"/>
                </a:lnTo>
                <a:lnTo>
                  <a:pt x="40240" y="50610"/>
                </a:lnTo>
                <a:lnTo>
                  <a:pt x="40350" y="50810"/>
                </a:lnTo>
                <a:lnTo>
                  <a:pt x="40370" y="50900"/>
                </a:lnTo>
                <a:lnTo>
                  <a:pt x="40360" y="50940"/>
                </a:lnTo>
                <a:lnTo>
                  <a:pt x="40330" y="50960"/>
                </a:lnTo>
                <a:lnTo>
                  <a:pt x="40290" y="50960"/>
                </a:lnTo>
                <a:lnTo>
                  <a:pt x="40250" y="51020"/>
                </a:lnTo>
                <a:lnTo>
                  <a:pt x="40250" y="51130"/>
                </a:lnTo>
                <a:lnTo>
                  <a:pt x="40320" y="51410"/>
                </a:lnTo>
                <a:lnTo>
                  <a:pt x="40360" y="51530"/>
                </a:lnTo>
                <a:lnTo>
                  <a:pt x="40420" y="51600"/>
                </a:lnTo>
                <a:lnTo>
                  <a:pt x="40480" y="51620"/>
                </a:lnTo>
                <a:lnTo>
                  <a:pt x="40560" y="51640"/>
                </a:lnTo>
                <a:lnTo>
                  <a:pt x="40710" y="51720"/>
                </a:lnTo>
                <a:lnTo>
                  <a:pt x="40920" y="51960"/>
                </a:lnTo>
                <a:lnTo>
                  <a:pt x="41090" y="52350"/>
                </a:lnTo>
                <a:lnTo>
                  <a:pt x="41160" y="52450"/>
                </a:lnTo>
                <a:lnTo>
                  <a:pt x="41220" y="52450"/>
                </a:lnTo>
                <a:lnTo>
                  <a:pt x="41410" y="52710"/>
                </a:lnTo>
                <a:lnTo>
                  <a:pt x="41440" y="52770"/>
                </a:lnTo>
                <a:lnTo>
                  <a:pt x="41480" y="52870"/>
                </a:lnTo>
                <a:lnTo>
                  <a:pt x="41480" y="52930"/>
                </a:lnTo>
                <a:lnTo>
                  <a:pt x="41450" y="52980"/>
                </a:lnTo>
                <a:lnTo>
                  <a:pt x="41390" y="53020"/>
                </a:lnTo>
                <a:lnTo>
                  <a:pt x="41310" y="53040"/>
                </a:lnTo>
                <a:lnTo>
                  <a:pt x="41170" y="53060"/>
                </a:lnTo>
                <a:lnTo>
                  <a:pt x="41110" y="53090"/>
                </a:lnTo>
                <a:lnTo>
                  <a:pt x="41100" y="53120"/>
                </a:lnTo>
                <a:lnTo>
                  <a:pt x="41100" y="53160"/>
                </a:lnTo>
                <a:lnTo>
                  <a:pt x="41120" y="53180"/>
                </a:lnTo>
                <a:lnTo>
                  <a:pt x="41140" y="53210"/>
                </a:lnTo>
                <a:lnTo>
                  <a:pt x="41330" y="53390"/>
                </a:lnTo>
                <a:lnTo>
                  <a:pt x="41420" y="53540"/>
                </a:lnTo>
                <a:lnTo>
                  <a:pt x="41420" y="53600"/>
                </a:lnTo>
                <a:lnTo>
                  <a:pt x="41400" y="53660"/>
                </a:lnTo>
                <a:lnTo>
                  <a:pt x="41260" y="53800"/>
                </a:lnTo>
                <a:lnTo>
                  <a:pt x="41200" y="53890"/>
                </a:lnTo>
                <a:lnTo>
                  <a:pt x="41220" y="53980"/>
                </a:lnTo>
                <a:lnTo>
                  <a:pt x="41340" y="54230"/>
                </a:lnTo>
                <a:lnTo>
                  <a:pt x="41350" y="54320"/>
                </a:lnTo>
                <a:lnTo>
                  <a:pt x="41340" y="54390"/>
                </a:lnTo>
                <a:lnTo>
                  <a:pt x="41320" y="54450"/>
                </a:lnTo>
                <a:lnTo>
                  <a:pt x="41290" y="54560"/>
                </a:lnTo>
                <a:lnTo>
                  <a:pt x="41290" y="54610"/>
                </a:lnTo>
                <a:lnTo>
                  <a:pt x="41290" y="54650"/>
                </a:lnTo>
                <a:lnTo>
                  <a:pt x="41500" y="55020"/>
                </a:lnTo>
                <a:lnTo>
                  <a:pt x="41560" y="55100"/>
                </a:lnTo>
                <a:lnTo>
                  <a:pt x="41630" y="55170"/>
                </a:lnTo>
                <a:lnTo>
                  <a:pt x="41820" y="55560"/>
                </a:lnTo>
                <a:lnTo>
                  <a:pt x="41870" y="55750"/>
                </a:lnTo>
                <a:lnTo>
                  <a:pt x="41880" y="56020"/>
                </a:lnTo>
                <a:lnTo>
                  <a:pt x="41800" y="56400"/>
                </a:lnTo>
                <a:lnTo>
                  <a:pt x="41800" y="56890"/>
                </a:lnTo>
                <a:lnTo>
                  <a:pt x="41730" y="57090"/>
                </a:lnTo>
                <a:lnTo>
                  <a:pt x="41720" y="57160"/>
                </a:lnTo>
                <a:lnTo>
                  <a:pt x="41730" y="57230"/>
                </a:lnTo>
                <a:lnTo>
                  <a:pt x="41750" y="57280"/>
                </a:lnTo>
                <a:lnTo>
                  <a:pt x="41760" y="57310"/>
                </a:lnTo>
                <a:lnTo>
                  <a:pt x="41800" y="57370"/>
                </a:lnTo>
                <a:lnTo>
                  <a:pt x="41930" y="57600"/>
                </a:lnTo>
                <a:lnTo>
                  <a:pt x="41930" y="57680"/>
                </a:lnTo>
                <a:lnTo>
                  <a:pt x="41920" y="57770"/>
                </a:lnTo>
                <a:lnTo>
                  <a:pt x="41870" y="57920"/>
                </a:lnTo>
                <a:lnTo>
                  <a:pt x="41840" y="58180"/>
                </a:lnTo>
                <a:lnTo>
                  <a:pt x="41770" y="58340"/>
                </a:lnTo>
                <a:lnTo>
                  <a:pt x="41540" y="58600"/>
                </a:lnTo>
                <a:lnTo>
                  <a:pt x="41500" y="58690"/>
                </a:lnTo>
                <a:lnTo>
                  <a:pt x="41490" y="58770"/>
                </a:lnTo>
                <a:lnTo>
                  <a:pt x="41490" y="58910"/>
                </a:lnTo>
                <a:lnTo>
                  <a:pt x="41470" y="59090"/>
                </a:lnTo>
                <a:lnTo>
                  <a:pt x="41460" y="59440"/>
                </a:lnTo>
                <a:lnTo>
                  <a:pt x="41400" y="59610"/>
                </a:lnTo>
                <a:lnTo>
                  <a:pt x="41250" y="59890"/>
                </a:lnTo>
                <a:lnTo>
                  <a:pt x="41210" y="59920"/>
                </a:lnTo>
                <a:lnTo>
                  <a:pt x="41170" y="59900"/>
                </a:lnTo>
                <a:lnTo>
                  <a:pt x="41140" y="59880"/>
                </a:lnTo>
                <a:lnTo>
                  <a:pt x="41070" y="59810"/>
                </a:lnTo>
                <a:lnTo>
                  <a:pt x="40990" y="59750"/>
                </a:lnTo>
                <a:lnTo>
                  <a:pt x="40910" y="59730"/>
                </a:lnTo>
                <a:lnTo>
                  <a:pt x="40800" y="59720"/>
                </a:lnTo>
                <a:lnTo>
                  <a:pt x="40710" y="59680"/>
                </a:lnTo>
                <a:lnTo>
                  <a:pt x="40400" y="59460"/>
                </a:lnTo>
                <a:lnTo>
                  <a:pt x="40400" y="59390"/>
                </a:lnTo>
                <a:lnTo>
                  <a:pt x="40410" y="59310"/>
                </a:lnTo>
                <a:lnTo>
                  <a:pt x="40410" y="59250"/>
                </a:lnTo>
                <a:lnTo>
                  <a:pt x="40400" y="59190"/>
                </a:lnTo>
                <a:lnTo>
                  <a:pt x="40360" y="59120"/>
                </a:lnTo>
                <a:lnTo>
                  <a:pt x="40350" y="59100"/>
                </a:lnTo>
                <a:lnTo>
                  <a:pt x="40340" y="59070"/>
                </a:lnTo>
                <a:lnTo>
                  <a:pt x="40340" y="59010"/>
                </a:lnTo>
                <a:lnTo>
                  <a:pt x="40370" y="58890"/>
                </a:lnTo>
                <a:lnTo>
                  <a:pt x="40440" y="58910"/>
                </a:lnTo>
                <a:lnTo>
                  <a:pt x="40540" y="59000"/>
                </a:lnTo>
                <a:lnTo>
                  <a:pt x="40620" y="59060"/>
                </a:lnTo>
                <a:lnTo>
                  <a:pt x="40590" y="58990"/>
                </a:lnTo>
                <a:lnTo>
                  <a:pt x="40510" y="58830"/>
                </a:lnTo>
                <a:lnTo>
                  <a:pt x="40510" y="58780"/>
                </a:lnTo>
                <a:lnTo>
                  <a:pt x="40530" y="58730"/>
                </a:lnTo>
                <a:lnTo>
                  <a:pt x="40500" y="58680"/>
                </a:lnTo>
                <a:lnTo>
                  <a:pt x="40430" y="58600"/>
                </a:lnTo>
                <a:lnTo>
                  <a:pt x="40380" y="58510"/>
                </a:lnTo>
                <a:lnTo>
                  <a:pt x="40350" y="58410"/>
                </a:lnTo>
                <a:lnTo>
                  <a:pt x="40340" y="58190"/>
                </a:lnTo>
                <a:lnTo>
                  <a:pt x="40290" y="58090"/>
                </a:lnTo>
                <a:lnTo>
                  <a:pt x="40100" y="57910"/>
                </a:lnTo>
                <a:lnTo>
                  <a:pt x="40060" y="57760"/>
                </a:lnTo>
                <a:lnTo>
                  <a:pt x="40050" y="57480"/>
                </a:lnTo>
                <a:lnTo>
                  <a:pt x="40020" y="57360"/>
                </a:lnTo>
                <a:lnTo>
                  <a:pt x="39850" y="57010"/>
                </a:lnTo>
                <a:lnTo>
                  <a:pt x="39840" y="56940"/>
                </a:lnTo>
                <a:lnTo>
                  <a:pt x="39870" y="56880"/>
                </a:lnTo>
                <a:lnTo>
                  <a:pt x="40010" y="56810"/>
                </a:lnTo>
                <a:lnTo>
                  <a:pt x="40060" y="56760"/>
                </a:lnTo>
                <a:lnTo>
                  <a:pt x="40070" y="56650"/>
                </a:lnTo>
                <a:lnTo>
                  <a:pt x="40050" y="56540"/>
                </a:lnTo>
                <a:lnTo>
                  <a:pt x="40010" y="56440"/>
                </a:lnTo>
                <a:lnTo>
                  <a:pt x="39920" y="56300"/>
                </a:lnTo>
                <a:lnTo>
                  <a:pt x="39910" y="56250"/>
                </a:lnTo>
                <a:lnTo>
                  <a:pt x="39910" y="56200"/>
                </a:lnTo>
                <a:lnTo>
                  <a:pt x="39900" y="56140"/>
                </a:lnTo>
                <a:lnTo>
                  <a:pt x="39880" y="56100"/>
                </a:lnTo>
                <a:lnTo>
                  <a:pt x="39820" y="56040"/>
                </a:lnTo>
                <a:lnTo>
                  <a:pt x="39800" y="56010"/>
                </a:lnTo>
                <a:lnTo>
                  <a:pt x="39770" y="55820"/>
                </a:lnTo>
                <a:lnTo>
                  <a:pt x="39740" y="55720"/>
                </a:lnTo>
                <a:lnTo>
                  <a:pt x="39670" y="55680"/>
                </a:lnTo>
                <a:lnTo>
                  <a:pt x="39460" y="55710"/>
                </a:lnTo>
                <a:lnTo>
                  <a:pt x="39370" y="55700"/>
                </a:lnTo>
                <a:lnTo>
                  <a:pt x="39310" y="55650"/>
                </a:lnTo>
                <a:lnTo>
                  <a:pt x="39300" y="55600"/>
                </a:lnTo>
                <a:lnTo>
                  <a:pt x="39300" y="55540"/>
                </a:lnTo>
                <a:lnTo>
                  <a:pt x="39310" y="55470"/>
                </a:lnTo>
                <a:lnTo>
                  <a:pt x="39320" y="55430"/>
                </a:lnTo>
                <a:lnTo>
                  <a:pt x="39360" y="55420"/>
                </a:lnTo>
                <a:lnTo>
                  <a:pt x="39410" y="55480"/>
                </a:lnTo>
                <a:lnTo>
                  <a:pt x="39480" y="55460"/>
                </a:lnTo>
                <a:lnTo>
                  <a:pt x="39540" y="55510"/>
                </a:lnTo>
                <a:lnTo>
                  <a:pt x="39590" y="55520"/>
                </a:lnTo>
                <a:lnTo>
                  <a:pt x="39620" y="55490"/>
                </a:lnTo>
                <a:lnTo>
                  <a:pt x="39680" y="55410"/>
                </a:lnTo>
                <a:lnTo>
                  <a:pt x="39710" y="55380"/>
                </a:lnTo>
                <a:lnTo>
                  <a:pt x="39660" y="55300"/>
                </a:lnTo>
                <a:lnTo>
                  <a:pt x="39640" y="55220"/>
                </a:lnTo>
                <a:lnTo>
                  <a:pt x="39590" y="55150"/>
                </a:lnTo>
                <a:lnTo>
                  <a:pt x="39480" y="55120"/>
                </a:lnTo>
                <a:lnTo>
                  <a:pt x="39410" y="55090"/>
                </a:lnTo>
                <a:lnTo>
                  <a:pt x="39380" y="55010"/>
                </a:lnTo>
                <a:lnTo>
                  <a:pt x="39360" y="54920"/>
                </a:lnTo>
                <a:lnTo>
                  <a:pt x="39320" y="54840"/>
                </a:lnTo>
                <a:lnTo>
                  <a:pt x="39090" y="54580"/>
                </a:lnTo>
                <a:lnTo>
                  <a:pt x="38990" y="54450"/>
                </a:lnTo>
                <a:lnTo>
                  <a:pt x="38930" y="54300"/>
                </a:lnTo>
                <a:lnTo>
                  <a:pt x="38990" y="54320"/>
                </a:lnTo>
                <a:lnTo>
                  <a:pt x="39010" y="54270"/>
                </a:lnTo>
                <a:lnTo>
                  <a:pt x="38970" y="53870"/>
                </a:lnTo>
                <a:lnTo>
                  <a:pt x="38950" y="53820"/>
                </a:lnTo>
                <a:lnTo>
                  <a:pt x="38490" y="53380"/>
                </a:lnTo>
                <a:lnTo>
                  <a:pt x="38490" y="53340"/>
                </a:lnTo>
                <a:lnTo>
                  <a:pt x="38530" y="53340"/>
                </a:lnTo>
                <a:lnTo>
                  <a:pt x="38610" y="53410"/>
                </a:lnTo>
                <a:lnTo>
                  <a:pt x="38780" y="53400"/>
                </a:lnTo>
                <a:lnTo>
                  <a:pt x="39090" y="53340"/>
                </a:lnTo>
                <a:lnTo>
                  <a:pt x="39020" y="53310"/>
                </a:lnTo>
                <a:lnTo>
                  <a:pt x="38970" y="53280"/>
                </a:lnTo>
                <a:lnTo>
                  <a:pt x="38850" y="53360"/>
                </a:lnTo>
                <a:lnTo>
                  <a:pt x="38780" y="53330"/>
                </a:lnTo>
                <a:lnTo>
                  <a:pt x="38650" y="53120"/>
                </a:lnTo>
                <a:lnTo>
                  <a:pt x="38510" y="52940"/>
                </a:lnTo>
                <a:lnTo>
                  <a:pt x="38490" y="52850"/>
                </a:lnTo>
                <a:lnTo>
                  <a:pt x="38490" y="52720"/>
                </a:lnTo>
                <a:lnTo>
                  <a:pt x="38440" y="52760"/>
                </a:lnTo>
                <a:lnTo>
                  <a:pt x="38420" y="52820"/>
                </a:lnTo>
                <a:lnTo>
                  <a:pt x="38420" y="52890"/>
                </a:lnTo>
                <a:lnTo>
                  <a:pt x="38430" y="52950"/>
                </a:lnTo>
                <a:lnTo>
                  <a:pt x="38360" y="52970"/>
                </a:lnTo>
                <a:lnTo>
                  <a:pt x="38260" y="52940"/>
                </a:lnTo>
                <a:lnTo>
                  <a:pt x="38170" y="52890"/>
                </a:lnTo>
                <a:lnTo>
                  <a:pt x="38120" y="52810"/>
                </a:lnTo>
                <a:lnTo>
                  <a:pt x="38080" y="52840"/>
                </a:lnTo>
                <a:lnTo>
                  <a:pt x="38060" y="52850"/>
                </a:lnTo>
                <a:lnTo>
                  <a:pt x="37990" y="52760"/>
                </a:lnTo>
                <a:lnTo>
                  <a:pt x="37960" y="52620"/>
                </a:lnTo>
                <a:lnTo>
                  <a:pt x="37980" y="52480"/>
                </a:lnTo>
                <a:lnTo>
                  <a:pt x="38060" y="52390"/>
                </a:lnTo>
                <a:lnTo>
                  <a:pt x="38000" y="52220"/>
                </a:lnTo>
                <a:lnTo>
                  <a:pt x="37990" y="52160"/>
                </a:lnTo>
                <a:lnTo>
                  <a:pt x="38000" y="52090"/>
                </a:lnTo>
                <a:lnTo>
                  <a:pt x="38050" y="52010"/>
                </a:lnTo>
                <a:lnTo>
                  <a:pt x="38060" y="51980"/>
                </a:lnTo>
                <a:lnTo>
                  <a:pt x="38100" y="51890"/>
                </a:lnTo>
                <a:lnTo>
                  <a:pt x="38120" y="51880"/>
                </a:lnTo>
                <a:lnTo>
                  <a:pt x="38110" y="51840"/>
                </a:lnTo>
                <a:lnTo>
                  <a:pt x="38100" y="51810"/>
                </a:lnTo>
                <a:lnTo>
                  <a:pt x="38090" y="51780"/>
                </a:lnTo>
                <a:lnTo>
                  <a:pt x="38210" y="51690"/>
                </a:lnTo>
                <a:lnTo>
                  <a:pt x="38240" y="51660"/>
                </a:lnTo>
                <a:lnTo>
                  <a:pt x="38180" y="51660"/>
                </a:lnTo>
                <a:lnTo>
                  <a:pt x="38070" y="51690"/>
                </a:lnTo>
                <a:lnTo>
                  <a:pt x="38030" y="51690"/>
                </a:lnTo>
                <a:lnTo>
                  <a:pt x="37950" y="51660"/>
                </a:lnTo>
                <a:lnTo>
                  <a:pt x="37950" y="51620"/>
                </a:lnTo>
                <a:lnTo>
                  <a:pt x="37970" y="51570"/>
                </a:lnTo>
                <a:lnTo>
                  <a:pt x="37990" y="51490"/>
                </a:lnTo>
                <a:lnTo>
                  <a:pt x="37990" y="51450"/>
                </a:lnTo>
                <a:lnTo>
                  <a:pt x="37960" y="51340"/>
                </a:lnTo>
                <a:lnTo>
                  <a:pt x="37960" y="51270"/>
                </a:lnTo>
                <a:lnTo>
                  <a:pt x="37990" y="51210"/>
                </a:lnTo>
                <a:lnTo>
                  <a:pt x="38050" y="51080"/>
                </a:lnTo>
                <a:lnTo>
                  <a:pt x="38060" y="51020"/>
                </a:lnTo>
                <a:lnTo>
                  <a:pt x="38020" y="50610"/>
                </a:lnTo>
                <a:lnTo>
                  <a:pt x="38040" y="50540"/>
                </a:lnTo>
                <a:lnTo>
                  <a:pt x="38090" y="50490"/>
                </a:lnTo>
                <a:lnTo>
                  <a:pt x="38130" y="50390"/>
                </a:lnTo>
                <a:lnTo>
                  <a:pt x="38150" y="50280"/>
                </a:lnTo>
                <a:lnTo>
                  <a:pt x="38120" y="50210"/>
                </a:lnTo>
                <a:lnTo>
                  <a:pt x="38070" y="50330"/>
                </a:lnTo>
                <a:lnTo>
                  <a:pt x="37950" y="50560"/>
                </a:lnTo>
                <a:lnTo>
                  <a:pt x="37930" y="50700"/>
                </a:lnTo>
                <a:lnTo>
                  <a:pt x="37970" y="50950"/>
                </a:lnTo>
                <a:lnTo>
                  <a:pt x="37970" y="51100"/>
                </a:lnTo>
                <a:lnTo>
                  <a:pt x="37920" y="51160"/>
                </a:lnTo>
                <a:lnTo>
                  <a:pt x="37860" y="51210"/>
                </a:lnTo>
                <a:lnTo>
                  <a:pt x="37790" y="51320"/>
                </a:lnTo>
                <a:lnTo>
                  <a:pt x="37690" y="51380"/>
                </a:lnTo>
                <a:lnTo>
                  <a:pt x="37570" y="51310"/>
                </a:lnTo>
                <a:lnTo>
                  <a:pt x="37550" y="51260"/>
                </a:lnTo>
                <a:lnTo>
                  <a:pt x="37550" y="51140"/>
                </a:lnTo>
                <a:lnTo>
                  <a:pt x="37530" y="51100"/>
                </a:lnTo>
                <a:lnTo>
                  <a:pt x="37480" y="51070"/>
                </a:lnTo>
                <a:lnTo>
                  <a:pt x="37430" y="51100"/>
                </a:lnTo>
                <a:lnTo>
                  <a:pt x="37410" y="51160"/>
                </a:lnTo>
                <a:lnTo>
                  <a:pt x="37400" y="51230"/>
                </a:lnTo>
                <a:lnTo>
                  <a:pt x="37430" y="51270"/>
                </a:lnTo>
                <a:lnTo>
                  <a:pt x="37570" y="51410"/>
                </a:lnTo>
                <a:lnTo>
                  <a:pt x="37610" y="51470"/>
                </a:lnTo>
                <a:lnTo>
                  <a:pt x="37610" y="51510"/>
                </a:lnTo>
                <a:lnTo>
                  <a:pt x="37600" y="51550"/>
                </a:lnTo>
                <a:lnTo>
                  <a:pt x="37590" y="51610"/>
                </a:lnTo>
                <a:lnTo>
                  <a:pt x="37600" y="51930"/>
                </a:lnTo>
                <a:lnTo>
                  <a:pt x="37620" y="52020"/>
                </a:lnTo>
                <a:lnTo>
                  <a:pt x="37650" y="52080"/>
                </a:lnTo>
                <a:lnTo>
                  <a:pt x="37730" y="52180"/>
                </a:lnTo>
                <a:lnTo>
                  <a:pt x="37740" y="52240"/>
                </a:lnTo>
                <a:lnTo>
                  <a:pt x="37740" y="52290"/>
                </a:lnTo>
                <a:lnTo>
                  <a:pt x="37720" y="52360"/>
                </a:lnTo>
                <a:lnTo>
                  <a:pt x="37710" y="52400"/>
                </a:lnTo>
                <a:lnTo>
                  <a:pt x="37700" y="52450"/>
                </a:lnTo>
                <a:lnTo>
                  <a:pt x="37590" y="52590"/>
                </a:lnTo>
                <a:lnTo>
                  <a:pt x="37580" y="52590"/>
                </a:lnTo>
                <a:lnTo>
                  <a:pt x="37540" y="52610"/>
                </a:lnTo>
                <a:lnTo>
                  <a:pt x="37530" y="52620"/>
                </a:lnTo>
                <a:lnTo>
                  <a:pt x="37530" y="52640"/>
                </a:lnTo>
                <a:lnTo>
                  <a:pt x="37540" y="52680"/>
                </a:lnTo>
                <a:lnTo>
                  <a:pt x="37550" y="52710"/>
                </a:lnTo>
                <a:lnTo>
                  <a:pt x="37560" y="52720"/>
                </a:lnTo>
                <a:lnTo>
                  <a:pt x="37500" y="52760"/>
                </a:lnTo>
                <a:lnTo>
                  <a:pt x="37450" y="52720"/>
                </a:lnTo>
                <a:lnTo>
                  <a:pt x="37390" y="52650"/>
                </a:lnTo>
                <a:lnTo>
                  <a:pt x="37200" y="52590"/>
                </a:lnTo>
                <a:lnTo>
                  <a:pt x="36970" y="52350"/>
                </a:lnTo>
                <a:lnTo>
                  <a:pt x="36880" y="52300"/>
                </a:lnTo>
                <a:lnTo>
                  <a:pt x="36680" y="52230"/>
                </a:lnTo>
                <a:lnTo>
                  <a:pt x="36610" y="52170"/>
                </a:lnTo>
                <a:lnTo>
                  <a:pt x="36570" y="52120"/>
                </a:lnTo>
                <a:lnTo>
                  <a:pt x="36540" y="52080"/>
                </a:lnTo>
                <a:lnTo>
                  <a:pt x="36520" y="52030"/>
                </a:lnTo>
                <a:lnTo>
                  <a:pt x="36470" y="51990"/>
                </a:lnTo>
                <a:lnTo>
                  <a:pt x="36420" y="51980"/>
                </a:lnTo>
                <a:lnTo>
                  <a:pt x="36380" y="51990"/>
                </a:lnTo>
                <a:lnTo>
                  <a:pt x="36350" y="51990"/>
                </a:lnTo>
                <a:lnTo>
                  <a:pt x="36310" y="51930"/>
                </a:lnTo>
                <a:lnTo>
                  <a:pt x="36300" y="51870"/>
                </a:lnTo>
                <a:lnTo>
                  <a:pt x="36320" y="51760"/>
                </a:lnTo>
                <a:lnTo>
                  <a:pt x="36290" y="51710"/>
                </a:lnTo>
                <a:lnTo>
                  <a:pt x="36270" y="51670"/>
                </a:lnTo>
                <a:lnTo>
                  <a:pt x="36240" y="51610"/>
                </a:lnTo>
                <a:lnTo>
                  <a:pt x="36220" y="51560"/>
                </a:lnTo>
                <a:lnTo>
                  <a:pt x="36220" y="51510"/>
                </a:lnTo>
                <a:lnTo>
                  <a:pt x="36190" y="51440"/>
                </a:lnTo>
                <a:lnTo>
                  <a:pt x="36030" y="51300"/>
                </a:lnTo>
                <a:lnTo>
                  <a:pt x="35970" y="51230"/>
                </a:lnTo>
                <a:lnTo>
                  <a:pt x="35840" y="50970"/>
                </a:lnTo>
                <a:lnTo>
                  <a:pt x="35790" y="50930"/>
                </a:lnTo>
                <a:lnTo>
                  <a:pt x="35530" y="50570"/>
                </a:lnTo>
                <a:lnTo>
                  <a:pt x="35480" y="50470"/>
                </a:lnTo>
                <a:lnTo>
                  <a:pt x="35460" y="50390"/>
                </a:lnTo>
                <a:lnTo>
                  <a:pt x="35460" y="50190"/>
                </a:lnTo>
                <a:lnTo>
                  <a:pt x="35500" y="50120"/>
                </a:lnTo>
                <a:lnTo>
                  <a:pt x="35570" y="50040"/>
                </a:lnTo>
                <a:lnTo>
                  <a:pt x="35670" y="50000"/>
                </a:lnTo>
                <a:lnTo>
                  <a:pt x="35780" y="50010"/>
                </a:lnTo>
                <a:lnTo>
                  <a:pt x="35810" y="50040"/>
                </a:lnTo>
                <a:lnTo>
                  <a:pt x="35830" y="50080"/>
                </a:lnTo>
                <a:lnTo>
                  <a:pt x="35850" y="50120"/>
                </a:lnTo>
                <a:lnTo>
                  <a:pt x="35890" y="50140"/>
                </a:lnTo>
                <a:lnTo>
                  <a:pt x="36040" y="50140"/>
                </a:lnTo>
                <a:lnTo>
                  <a:pt x="36130" y="50290"/>
                </a:lnTo>
                <a:lnTo>
                  <a:pt x="36160" y="50400"/>
                </a:lnTo>
                <a:lnTo>
                  <a:pt x="36090" y="50470"/>
                </a:lnTo>
                <a:lnTo>
                  <a:pt x="36290" y="50610"/>
                </a:lnTo>
                <a:lnTo>
                  <a:pt x="36390" y="50650"/>
                </a:lnTo>
                <a:lnTo>
                  <a:pt x="36530" y="50670"/>
                </a:lnTo>
                <a:lnTo>
                  <a:pt x="36550" y="50790"/>
                </a:lnTo>
                <a:lnTo>
                  <a:pt x="36700" y="50890"/>
                </a:lnTo>
                <a:lnTo>
                  <a:pt x="36890" y="50950"/>
                </a:lnTo>
                <a:lnTo>
                  <a:pt x="37060" y="50930"/>
                </a:lnTo>
                <a:lnTo>
                  <a:pt x="37200" y="50860"/>
                </a:lnTo>
                <a:lnTo>
                  <a:pt x="37500" y="50640"/>
                </a:lnTo>
                <a:lnTo>
                  <a:pt x="37590" y="50540"/>
                </a:lnTo>
                <a:lnTo>
                  <a:pt x="37590" y="50510"/>
                </a:lnTo>
                <a:lnTo>
                  <a:pt x="37580" y="50450"/>
                </a:lnTo>
                <a:lnTo>
                  <a:pt x="37590" y="50430"/>
                </a:lnTo>
                <a:lnTo>
                  <a:pt x="37600" y="50430"/>
                </a:lnTo>
                <a:lnTo>
                  <a:pt x="37640" y="50410"/>
                </a:lnTo>
                <a:lnTo>
                  <a:pt x="37650" y="50400"/>
                </a:lnTo>
                <a:lnTo>
                  <a:pt x="37730" y="50290"/>
                </a:lnTo>
                <a:lnTo>
                  <a:pt x="37760" y="50220"/>
                </a:lnTo>
                <a:lnTo>
                  <a:pt x="37760" y="50130"/>
                </a:lnTo>
                <a:lnTo>
                  <a:pt x="37740" y="49970"/>
                </a:lnTo>
                <a:lnTo>
                  <a:pt x="37770" y="49910"/>
                </a:lnTo>
                <a:lnTo>
                  <a:pt x="37770" y="49880"/>
                </a:lnTo>
                <a:lnTo>
                  <a:pt x="37740" y="49840"/>
                </a:lnTo>
                <a:lnTo>
                  <a:pt x="37720" y="49840"/>
                </a:lnTo>
                <a:lnTo>
                  <a:pt x="37570" y="49870"/>
                </a:lnTo>
                <a:lnTo>
                  <a:pt x="37470" y="49850"/>
                </a:lnTo>
                <a:lnTo>
                  <a:pt x="37430" y="49800"/>
                </a:lnTo>
                <a:lnTo>
                  <a:pt x="37450" y="49750"/>
                </a:lnTo>
                <a:lnTo>
                  <a:pt x="37530" y="49710"/>
                </a:lnTo>
                <a:lnTo>
                  <a:pt x="37480" y="49680"/>
                </a:lnTo>
                <a:lnTo>
                  <a:pt x="37430" y="49670"/>
                </a:lnTo>
                <a:lnTo>
                  <a:pt x="37320" y="49680"/>
                </a:lnTo>
                <a:lnTo>
                  <a:pt x="37280" y="49660"/>
                </a:lnTo>
                <a:lnTo>
                  <a:pt x="37160" y="49540"/>
                </a:lnTo>
                <a:lnTo>
                  <a:pt x="36970" y="49410"/>
                </a:lnTo>
                <a:lnTo>
                  <a:pt x="36880" y="49330"/>
                </a:lnTo>
                <a:lnTo>
                  <a:pt x="36840" y="49230"/>
                </a:lnTo>
                <a:lnTo>
                  <a:pt x="36800" y="49170"/>
                </a:lnTo>
                <a:lnTo>
                  <a:pt x="36630" y="49100"/>
                </a:lnTo>
                <a:lnTo>
                  <a:pt x="36590" y="49030"/>
                </a:lnTo>
                <a:lnTo>
                  <a:pt x="36620" y="48940"/>
                </a:lnTo>
                <a:lnTo>
                  <a:pt x="36700" y="48890"/>
                </a:lnTo>
                <a:lnTo>
                  <a:pt x="36810" y="48880"/>
                </a:lnTo>
                <a:lnTo>
                  <a:pt x="36900" y="48910"/>
                </a:lnTo>
                <a:lnTo>
                  <a:pt x="36880" y="48830"/>
                </a:lnTo>
                <a:lnTo>
                  <a:pt x="36920" y="48760"/>
                </a:lnTo>
                <a:lnTo>
                  <a:pt x="36980" y="48690"/>
                </a:lnTo>
                <a:lnTo>
                  <a:pt x="37030" y="48610"/>
                </a:lnTo>
                <a:lnTo>
                  <a:pt x="36960" y="48510"/>
                </a:lnTo>
                <a:lnTo>
                  <a:pt x="36930" y="48480"/>
                </a:lnTo>
                <a:lnTo>
                  <a:pt x="36900" y="48620"/>
                </a:lnTo>
                <a:lnTo>
                  <a:pt x="36830" y="48750"/>
                </a:lnTo>
                <a:lnTo>
                  <a:pt x="36730" y="48820"/>
                </a:lnTo>
                <a:lnTo>
                  <a:pt x="36590" y="48810"/>
                </a:lnTo>
                <a:lnTo>
                  <a:pt x="36540" y="48770"/>
                </a:lnTo>
                <a:lnTo>
                  <a:pt x="36510" y="48710"/>
                </a:lnTo>
                <a:lnTo>
                  <a:pt x="36490" y="48640"/>
                </a:lnTo>
                <a:lnTo>
                  <a:pt x="36500" y="48550"/>
                </a:lnTo>
                <a:lnTo>
                  <a:pt x="36530" y="48490"/>
                </a:lnTo>
                <a:lnTo>
                  <a:pt x="36640" y="48440"/>
                </a:lnTo>
                <a:lnTo>
                  <a:pt x="36680" y="48380"/>
                </a:lnTo>
                <a:lnTo>
                  <a:pt x="36550" y="48370"/>
                </a:lnTo>
                <a:lnTo>
                  <a:pt x="36490" y="48440"/>
                </a:lnTo>
                <a:lnTo>
                  <a:pt x="36460" y="48540"/>
                </a:lnTo>
                <a:lnTo>
                  <a:pt x="36420" y="48580"/>
                </a:lnTo>
                <a:lnTo>
                  <a:pt x="36210" y="48580"/>
                </a:lnTo>
                <a:lnTo>
                  <a:pt x="36160" y="48530"/>
                </a:lnTo>
                <a:lnTo>
                  <a:pt x="36150" y="48410"/>
                </a:lnTo>
                <a:lnTo>
                  <a:pt x="36100" y="48540"/>
                </a:lnTo>
                <a:lnTo>
                  <a:pt x="36060" y="48590"/>
                </a:lnTo>
                <a:lnTo>
                  <a:pt x="36000" y="48610"/>
                </a:lnTo>
                <a:lnTo>
                  <a:pt x="36000" y="48300"/>
                </a:lnTo>
                <a:lnTo>
                  <a:pt x="36020" y="48240"/>
                </a:lnTo>
                <a:lnTo>
                  <a:pt x="36270" y="47880"/>
                </a:lnTo>
                <a:lnTo>
                  <a:pt x="36360" y="47810"/>
                </a:lnTo>
                <a:lnTo>
                  <a:pt x="36470" y="47810"/>
                </a:lnTo>
                <a:lnTo>
                  <a:pt x="36620" y="47820"/>
                </a:lnTo>
                <a:lnTo>
                  <a:pt x="36580" y="47760"/>
                </a:lnTo>
                <a:lnTo>
                  <a:pt x="36560" y="47710"/>
                </a:lnTo>
                <a:lnTo>
                  <a:pt x="36590" y="47660"/>
                </a:lnTo>
                <a:lnTo>
                  <a:pt x="36650" y="47650"/>
                </a:lnTo>
                <a:lnTo>
                  <a:pt x="36630" y="47610"/>
                </a:lnTo>
                <a:lnTo>
                  <a:pt x="36600" y="47580"/>
                </a:lnTo>
                <a:lnTo>
                  <a:pt x="36570" y="47560"/>
                </a:lnTo>
                <a:lnTo>
                  <a:pt x="36530" y="47550"/>
                </a:lnTo>
                <a:lnTo>
                  <a:pt x="36500" y="47570"/>
                </a:lnTo>
                <a:lnTo>
                  <a:pt x="36500" y="47640"/>
                </a:lnTo>
                <a:lnTo>
                  <a:pt x="36480" y="47650"/>
                </a:lnTo>
                <a:lnTo>
                  <a:pt x="36250" y="47660"/>
                </a:lnTo>
                <a:lnTo>
                  <a:pt x="36200" y="47670"/>
                </a:lnTo>
                <a:lnTo>
                  <a:pt x="36170" y="47680"/>
                </a:lnTo>
                <a:lnTo>
                  <a:pt x="36130" y="47690"/>
                </a:lnTo>
                <a:lnTo>
                  <a:pt x="36040" y="47680"/>
                </a:lnTo>
                <a:lnTo>
                  <a:pt x="36030" y="47700"/>
                </a:lnTo>
                <a:lnTo>
                  <a:pt x="36000" y="47790"/>
                </a:lnTo>
                <a:lnTo>
                  <a:pt x="35970" y="47820"/>
                </a:lnTo>
                <a:lnTo>
                  <a:pt x="35900" y="47820"/>
                </a:lnTo>
                <a:lnTo>
                  <a:pt x="35840" y="47800"/>
                </a:lnTo>
                <a:lnTo>
                  <a:pt x="35790" y="47760"/>
                </a:lnTo>
                <a:lnTo>
                  <a:pt x="35750" y="47720"/>
                </a:lnTo>
                <a:lnTo>
                  <a:pt x="35770" y="47710"/>
                </a:lnTo>
                <a:lnTo>
                  <a:pt x="35810" y="47670"/>
                </a:lnTo>
                <a:lnTo>
                  <a:pt x="35840" y="47650"/>
                </a:lnTo>
                <a:lnTo>
                  <a:pt x="35670" y="47590"/>
                </a:lnTo>
                <a:lnTo>
                  <a:pt x="35620" y="47540"/>
                </a:lnTo>
                <a:lnTo>
                  <a:pt x="35680" y="47490"/>
                </a:lnTo>
                <a:lnTo>
                  <a:pt x="35610" y="47450"/>
                </a:lnTo>
                <a:lnTo>
                  <a:pt x="35590" y="47390"/>
                </a:lnTo>
                <a:lnTo>
                  <a:pt x="35610" y="47340"/>
                </a:lnTo>
                <a:lnTo>
                  <a:pt x="35680" y="47320"/>
                </a:lnTo>
                <a:lnTo>
                  <a:pt x="35670" y="47290"/>
                </a:lnTo>
                <a:lnTo>
                  <a:pt x="35650" y="47250"/>
                </a:lnTo>
                <a:lnTo>
                  <a:pt x="35600" y="47280"/>
                </a:lnTo>
                <a:lnTo>
                  <a:pt x="35550" y="47320"/>
                </a:lnTo>
                <a:lnTo>
                  <a:pt x="35520" y="47360"/>
                </a:lnTo>
                <a:lnTo>
                  <a:pt x="35500" y="47420"/>
                </a:lnTo>
                <a:lnTo>
                  <a:pt x="35480" y="47390"/>
                </a:lnTo>
                <a:lnTo>
                  <a:pt x="35420" y="47350"/>
                </a:lnTo>
                <a:lnTo>
                  <a:pt x="35400" y="47320"/>
                </a:lnTo>
                <a:lnTo>
                  <a:pt x="35370" y="47430"/>
                </a:lnTo>
                <a:lnTo>
                  <a:pt x="35340" y="47470"/>
                </a:lnTo>
                <a:lnTo>
                  <a:pt x="35290" y="47490"/>
                </a:lnTo>
                <a:lnTo>
                  <a:pt x="35240" y="47470"/>
                </a:lnTo>
                <a:lnTo>
                  <a:pt x="35190" y="47420"/>
                </a:lnTo>
                <a:lnTo>
                  <a:pt x="35140" y="47360"/>
                </a:lnTo>
                <a:lnTo>
                  <a:pt x="35130" y="47300"/>
                </a:lnTo>
                <a:lnTo>
                  <a:pt x="35100" y="47190"/>
                </a:lnTo>
                <a:lnTo>
                  <a:pt x="35010" y="46940"/>
                </a:lnTo>
                <a:lnTo>
                  <a:pt x="35000" y="46820"/>
                </a:lnTo>
                <a:lnTo>
                  <a:pt x="34970" y="46820"/>
                </a:lnTo>
                <a:lnTo>
                  <a:pt x="34970" y="47000"/>
                </a:lnTo>
                <a:lnTo>
                  <a:pt x="34950" y="47100"/>
                </a:lnTo>
                <a:lnTo>
                  <a:pt x="34910" y="47120"/>
                </a:lnTo>
                <a:lnTo>
                  <a:pt x="34880" y="47060"/>
                </a:lnTo>
                <a:lnTo>
                  <a:pt x="34810" y="46750"/>
                </a:lnTo>
                <a:lnTo>
                  <a:pt x="34780" y="46750"/>
                </a:lnTo>
                <a:lnTo>
                  <a:pt x="34750" y="46860"/>
                </a:lnTo>
                <a:lnTo>
                  <a:pt x="34680" y="46930"/>
                </a:lnTo>
                <a:lnTo>
                  <a:pt x="34600" y="46990"/>
                </a:lnTo>
                <a:lnTo>
                  <a:pt x="34500" y="47020"/>
                </a:lnTo>
                <a:lnTo>
                  <a:pt x="34370" y="47010"/>
                </a:lnTo>
                <a:lnTo>
                  <a:pt x="34240" y="46960"/>
                </a:lnTo>
                <a:lnTo>
                  <a:pt x="34130" y="46940"/>
                </a:lnTo>
                <a:lnTo>
                  <a:pt x="34060" y="46990"/>
                </a:lnTo>
                <a:lnTo>
                  <a:pt x="33990" y="46960"/>
                </a:lnTo>
                <a:lnTo>
                  <a:pt x="33930" y="46910"/>
                </a:lnTo>
                <a:lnTo>
                  <a:pt x="33880" y="46850"/>
                </a:lnTo>
                <a:lnTo>
                  <a:pt x="33840" y="46790"/>
                </a:lnTo>
                <a:lnTo>
                  <a:pt x="33850" y="46890"/>
                </a:lnTo>
                <a:lnTo>
                  <a:pt x="33880" y="46960"/>
                </a:lnTo>
                <a:lnTo>
                  <a:pt x="33970" y="47120"/>
                </a:lnTo>
                <a:lnTo>
                  <a:pt x="34060" y="47460"/>
                </a:lnTo>
                <a:lnTo>
                  <a:pt x="34330" y="47990"/>
                </a:lnTo>
                <a:lnTo>
                  <a:pt x="34340" y="48120"/>
                </a:lnTo>
                <a:lnTo>
                  <a:pt x="34250" y="48040"/>
                </a:lnTo>
                <a:lnTo>
                  <a:pt x="34180" y="47910"/>
                </a:lnTo>
                <a:lnTo>
                  <a:pt x="34060" y="47650"/>
                </a:lnTo>
                <a:lnTo>
                  <a:pt x="33990" y="47410"/>
                </a:lnTo>
                <a:lnTo>
                  <a:pt x="33930" y="47280"/>
                </a:lnTo>
                <a:lnTo>
                  <a:pt x="33860" y="47220"/>
                </a:lnTo>
                <a:lnTo>
                  <a:pt x="33760" y="47280"/>
                </a:lnTo>
                <a:lnTo>
                  <a:pt x="33720" y="47420"/>
                </a:lnTo>
                <a:lnTo>
                  <a:pt x="33740" y="47590"/>
                </a:lnTo>
                <a:lnTo>
                  <a:pt x="33830" y="47760"/>
                </a:lnTo>
                <a:lnTo>
                  <a:pt x="33850" y="47920"/>
                </a:lnTo>
                <a:lnTo>
                  <a:pt x="33870" y="47980"/>
                </a:lnTo>
                <a:lnTo>
                  <a:pt x="33930" y="48060"/>
                </a:lnTo>
                <a:lnTo>
                  <a:pt x="33950" y="48070"/>
                </a:lnTo>
                <a:lnTo>
                  <a:pt x="33970" y="48080"/>
                </a:lnTo>
                <a:lnTo>
                  <a:pt x="33980" y="48100"/>
                </a:lnTo>
                <a:lnTo>
                  <a:pt x="34030" y="48170"/>
                </a:lnTo>
                <a:lnTo>
                  <a:pt x="34030" y="48180"/>
                </a:lnTo>
                <a:lnTo>
                  <a:pt x="33940" y="48080"/>
                </a:lnTo>
                <a:lnTo>
                  <a:pt x="33890" y="48060"/>
                </a:lnTo>
                <a:lnTo>
                  <a:pt x="33870" y="48050"/>
                </a:lnTo>
                <a:lnTo>
                  <a:pt x="33830" y="47990"/>
                </a:lnTo>
                <a:lnTo>
                  <a:pt x="33770" y="47860"/>
                </a:lnTo>
                <a:lnTo>
                  <a:pt x="33530" y="47490"/>
                </a:lnTo>
                <a:lnTo>
                  <a:pt x="33500" y="47400"/>
                </a:lnTo>
                <a:lnTo>
                  <a:pt x="33480" y="47270"/>
                </a:lnTo>
                <a:lnTo>
                  <a:pt x="33430" y="47190"/>
                </a:lnTo>
                <a:lnTo>
                  <a:pt x="33310" y="47050"/>
                </a:lnTo>
                <a:lnTo>
                  <a:pt x="33220" y="46920"/>
                </a:lnTo>
                <a:lnTo>
                  <a:pt x="33170" y="46870"/>
                </a:lnTo>
                <a:lnTo>
                  <a:pt x="33150" y="46820"/>
                </a:lnTo>
                <a:lnTo>
                  <a:pt x="33140" y="46680"/>
                </a:lnTo>
                <a:lnTo>
                  <a:pt x="33120" y="46620"/>
                </a:lnTo>
                <a:lnTo>
                  <a:pt x="33210" y="46640"/>
                </a:lnTo>
                <a:lnTo>
                  <a:pt x="33450" y="46620"/>
                </a:lnTo>
                <a:lnTo>
                  <a:pt x="33510" y="46600"/>
                </a:lnTo>
                <a:lnTo>
                  <a:pt x="33550" y="46540"/>
                </a:lnTo>
                <a:lnTo>
                  <a:pt x="33620" y="46420"/>
                </a:lnTo>
                <a:lnTo>
                  <a:pt x="33640" y="46450"/>
                </a:lnTo>
                <a:lnTo>
                  <a:pt x="33650" y="46470"/>
                </a:lnTo>
                <a:lnTo>
                  <a:pt x="33650" y="46490"/>
                </a:lnTo>
                <a:lnTo>
                  <a:pt x="33650" y="46520"/>
                </a:lnTo>
                <a:lnTo>
                  <a:pt x="33690" y="46520"/>
                </a:lnTo>
                <a:lnTo>
                  <a:pt x="33780" y="46270"/>
                </a:lnTo>
                <a:lnTo>
                  <a:pt x="33810" y="46220"/>
                </a:lnTo>
                <a:lnTo>
                  <a:pt x="33810" y="46190"/>
                </a:lnTo>
                <a:lnTo>
                  <a:pt x="33670" y="46230"/>
                </a:lnTo>
                <a:lnTo>
                  <a:pt x="33470" y="46430"/>
                </a:lnTo>
                <a:lnTo>
                  <a:pt x="33340" y="46520"/>
                </a:lnTo>
                <a:lnTo>
                  <a:pt x="33220" y="46500"/>
                </a:lnTo>
                <a:lnTo>
                  <a:pt x="33200" y="46340"/>
                </a:lnTo>
                <a:lnTo>
                  <a:pt x="33260" y="46090"/>
                </a:lnTo>
                <a:lnTo>
                  <a:pt x="33340" y="46000"/>
                </a:lnTo>
                <a:lnTo>
                  <a:pt x="33450" y="45640"/>
                </a:lnTo>
                <a:lnTo>
                  <a:pt x="33510" y="45550"/>
                </a:lnTo>
                <a:lnTo>
                  <a:pt x="33630" y="45510"/>
                </a:lnTo>
                <a:lnTo>
                  <a:pt x="33670" y="45400"/>
                </a:lnTo>
                <a:lnTo>
                  <a:pt x="33720" y="45160"/>
                </a:lnTo>
                <a:lnTo>
                  <a:pt x="33630" y="45220"/>
                </a:lnTo>
                <a:lnTo>
                  <a:pt x="33590" y="45420"/>
                </a:lnTo>
                <a:lnTo>
                  <a:pt x="33530" y="45490"/>
                </a:lnTo>
                <a:lnTo>
                  <a:pt x="33460" y="45480"/>
                </a:lnTo>
                <a:lnTo>
                  <a:pt x="33410" y="45380"/>
                </a:lnTo>
                <a:lnTo>
                  <a:pt x="33400" y="45260"/>
                </a:lnTo>
                <a:lnTo>
                  <a:pt x="33410" y="45160"/>
                </a:lnTo>
                <a:lnTo>
                  <a:pt x="33580" y="44840"/>
                </a:lnTo>
                <a:lnTo>
                  <a:pt x="33650" y="44660"/>
                </a:lnTo>
                <a:lnTo>
                  <a:pt x="33590" y="44560"/>
                </a:lnTo>
                <a:lnTo>
                  <a:pt x="33570" y="44650"/>
                </a:lnTo>
                <a:lnTo>
                  <a:pt x="33530" y="44760"/>
                </a:lnTo>
                <a:lnTo>
                  <a:pt x="33480" y="44860"/>
                </a:lnTo>
                <a:lnTo>
                  <a:pt x="33420" y="44940"/>
                </a:lnTo>
                <a:lnTo>
                  <a:pt x="33360" y="45050"/>
                </a:lnTo>
                <a:lnTo>
                  <a:pt x="33350" y="45190"/>
                </a:lnTo>
                <a:lnTo>
                  <a:pt x="33370" y="45460"/>
                </a:lnTo>
                <a:lnTo>
                  <a:pt x="33330" y="45670"/>
                </a:lnTo>
                <a:lnTo>
                  <a:pt x="33240" y="45860"/>
                </a:lnTo>
                <a:lnTo>
                  <a:pt x="32970" y="46220"/>
                </a:lnTo>
                <a:lnTo>
                  <a:pt x="32800" y="46590"/>
                </a:lnTo>
                <a:lnTo>
                  <a:pt x="32780" y="46600"/>
                </a:lnTo>
                <a:lnTo>
                  <a:pt x="32750" y="46630"/>
                </a:lnTo>
                <a:lnTo>
                  <a:pt x="32710" y="46650"/>
                </a:lnTo>
                <a:lnTo>
                  <a:pt x="32660" y="46660"/>
                </a:lnTo>
                <a:lnTo>
                  <a:pt x="32620" y="46640"/>
                </a:lnTo>
                <a:lnTo>
                  <a:pt x="32600" y="46620"/>
                </a:lnTo>
                <a:lnTo>
                  <a:pt x="32560" y="46550"/>
                </a:lnTo>
                <a:lnTo>
                  <a:pt x="32270" y="46330"/>
                </a:lnTo>
                <a:lnTo>
                  <a:pt x="32220" y="46270"/>
                </a:lnTo>
                <a:lnTo>
                  <a:pt x="32230" y="46200"/>
                </a:lnTo>
                <a:lnTo>
                  <a:pt x="32250" y="46130"/>
                </a:lnTo>
                <a:lnTo>
                  <a:pt x="32290" y="46060"/>
                </a:lnTo>
                <a:lnTo>
                  <a:pt x="32350" y="45990"/>
                </a:lnTo>
                <a:lnTo>
                  <a:pt x="32640" y="45790"/>
                </a:lnTo>
                <a:lnTo>
                  <a:pt x="32810" y="45750"/>
                </a:lnTo>
                <a:lnTo>
                  <a:pt x="33000" y="45690"/>
                </a:lnTo>
                <a:lnTo>
                  <a:pt x="32960" y="45670"/>
                </a:lnTo>
                <a:lnTo>
                  <a:pt x="32920" y="45660"/>
                </a:lnTo>
                <a:lnTo>
                  <a:pt x="32830" y="45660"/>
                </a:lnTo>
                <a:lnTo>
                  <a:pt x="32770" y="45650"/>
                </a:lnTo>
                <a:lnTo>
                  <a:pt x="32760" y="45630"/>
                </a:lnTo>
                <a:lnTo>
                  <a:pt x="32750" y="45600"/>
                </a:lnTo>
                <a:lnTo>
                  <a:pt x="32720" y="45550"/>
                </a:lnTo>
                <a:lnTo>
                  <a:pt x="32610" y="45460"/>
                </a:lnTo>
                <a:lnTo>
                  <a:pt x="32560" y="45420"/>
                </a:lnTo>
                <a:lnTo>
                  <a:pt x="32530" y="45360"/>
                </a:lnTo>
                <a:lnTo>
                  <a:pt x="32490" y="44920"/>
                </a:lnTo>
                <a:lnTo>
                  <a:pt x="32470" y="44850"/>
                </a:lnTo>
                <a:lnTo>
                  <a:pt x="32420" y="44800"/>
                </a:lnTo>
                <a:lnTo>
                  <a:pt x="32310" y="44790"/>
                </a:lnTo>
                <a:lnTo>
                  <a:pt x="32330" y="44900"/>
                </a:lnTo>
                <a:lnTo>
                  <a:pt x="32280" y="45000"/>
                </a:lnTo>
                <a:lnTo>
                  <a:pt x="32210" y="45040"/>
                </a:lnTo>
                <a:lnTo>
                  <a:pt x="32160" y="44960"/>
                </a:lnTo>
                <a:lnTo>
                  <a:pt x="32230" y="44930"/>
                </a:lnTo>
                <a:lnTo>
                  <a:pt x="32250" y="44930"/>
                </a:lnTo>
                <a:lnTo>
                  <a:pt x="32120" y="44830"/>
                </a:lnTo>
                <a:lnTo>
                  <a:pt x="32080" y="44680"/>
                </a:lnTo>
                <a:lnTo>
                  <a:pt x="32060" y="44510"/>
                </a:lnTo>
                <a:lnTo>
                  <a:pt x="31990" y="44370"/>
                </a:lnTo>
                <a:lnTo>
                  <a:pt x="31890" y="44240"/>
                </a:lnTo>
                <a:lnTo>
                  <a:pt x="31720" y="43950"/>
                </a:lnTo>
                <a:lnTo>
                  <a:pt x="31600" y="43860"/>
                </a:lnTo>
                <a:lnTo>
                  <a:pt x="31710" y="44080"/>
                </a:lnTo>
                <a:lnTo>
                  <a:pt x="31910" y="44390"/>
                </a:lnTo>
                <a:lnTo>
                  <a:pt x="31930" y="44440"/>
                </a:lnTo>
                <a:lnTo>
                  <a:pt x="31970" y="44820"/>
                </a:lnTo>
                <a:lnTo>
                  <a:pt x="32060" y="45090"/>
                </a:lnTo>
                <a:lnTo>
                  <a:pt x="32070" y="45170"/>
                </a:lnTo>
                <a:lnTo>
                  <a:pt x="32030" y="45390"/>
                </a:lnTo>
                <a:lnTo>
                  <a:pt x="32070" y="45890"/>
                </a:lnTo>
                <a:lnTo>
                  <a:pt x="32030" y="45990"/>
                </a:lnTo>
                <a:lnTo>
                  <a:pt x="32000" y="45930"/>
                </a:lnTo>
                <a:lnTo>
                  <a:pt x="31920" y="45830"/>
                </a:lnTo>
                <a:lnTo>
                  <a:pt x="31880" y="45750"/>
                </a:lnTo>
                <a:lnTo>
                  <a:pt x="31680" y="45220"/>
                </a:lnTo>
                <a:lnTo>
                  <a:pt x="31580" y="45080"/>
                </a:lnTo>
                <a:lnTo>
                  <a:pt x="31160" y="44690"/>
                </a:lnTo>
                <a:lnTo>
                  <a:pt x="31110" y="44610"/>
                </a:lnTo>
                <a:lnTo>
                  <a:pt x="31070" y="44380"/>
                </a:lnTo>
                <a:lnTo>
                  <a:pt x="31010" y="44290"/>
                </a:lnTo>
                <a:lnTo>
                  <a:pt x="30850" y="44120"/>
                </a:lnTo>
                <a:lnTo>
                  <a:pt x="30810" y="44070"/>
                </a:lnTo>
                <a:lnTo>
                  <a:pt x="30800" y="44030"/>
                </a:lnTo>
                <a:lnTo>
                  <a:pt x="30770" y="44000"/>
                </a:lnTo>
                <a:lnTo>
                  <a:pt x="30700" y="43990"/>
                </a:lnTo>
                <a:lnTo>
                  <a:pt x="30660" y="43970"/>
                </a:lnTo>
                <a:lnTo>
                  <a:pt x="30560" y="43910"/>
                </a:lnTo>
                <a:lnTo>
                  <a:pt x="30520" y="43890"/>
                </a:lnTo>
                <a:lnTo>
                  <a:pt x="30440" y="43850"/>
                </a:lnTo>
                <a:lnTo>
                  <a:pt x="30390" y="43740"/>
                </a:lnTo>
                <a:lnTo>
                  <a:pt x="30350" y="43520"/>
                </a:lnTo>
                <a:lnTo>
                  <a:pt x="30090" y="42790"/>
                </a:lnTo>
                <a:lnTo>
                  <a:pt x="30020" y="42660"/>
                </a:lnTo>
                <a:lnTo>
                  <a:pt x="29980" y="42580"/>
                </a:lnTo>
                <a:lnTo>
                  <a:pt x="29940" y="42150"/>
                </a:lnTo>
                <a:lnTo>
                  <a:pt x="29910" y="42090"/>
                </a:lnTo>
                <a:lnTo>
                  <a:pt x="29720" y="41930"/>
                </a:lnTo>
                <a:lnTo>
                  <a:pt x="29700" y="41850"/>
                </a:lnTo>
                <a:lnTo>
                  <a:pt x="29670" y="41790"/>
                </a:lnTo>
                <a:lnTo>
                  <a:pt x="29670" y="41780"/>
                </a:lnTo>
                <a:lnTo>
                  <a:pt x="29610" y="41720"/>
                </a:lnTo>
                <a:lnTo>
                  <a:pt x="29560" y="41680"/>
                </a:lnTo>
                <a:lnTo>
                  <a:pt x="29530" y="41610"/>
                </a:lnTo>
                <a:lnTo>
                  <a:pt x="29520" y="41610"/>
                </a:lnTo>
                <a:lnTo>
                  <a:pt x="29500" y="41530"/>
                </a:lnTo>
                <a:lnTo>
                  <a:pt x="29510" y="41480"/>
                </a:lnTo>
                <a:lnTo>
                  <a:pt x="29520" y="41450"/>
                </a:lnTo>
                <a:lnTo>
                  <a:pt x="29540" y="41310"/>
                </a:lnTo>
                <a:lnTo>
                  <a:pt x="29550" y="41210"/>
                </a:lnTo>
                <a:lnTo>
                  <a:pt x="29510" y="41020"/>
                </a:lnTo>
                <a:lnTo>
                  <a:pt x="29510" y="40920"/>
                </a:lnTo>
                <a:lnTo>
                  <a:pt x="29540" y="40840"/>
                </a:lnTo>
                <a:lnTo>
                  <a:pt x="29670" y="40650"/>
                </a:lnTo>
                <a:lnTo>
                  <a:pt x="29730" y="40440"/>
                </a:lnTo>
                <a:lnTo>
                  <a:pt x="29780" y="40350"/>
                </a:lnTo>
                <a:lnTo>
                  <a:pt x="29850" y="40330"/>
                </a:lnTo>
                <a:lnTo>
                  <a:pt x="29930" y="40340"/>
                </a:lnTo>
                <a:lnTo>
                  <a:pt x="30000" y="40340"/>
                </a:lnTo>
                <a:lnTo>
                  <a:pt x="30040" y="40290"/>
                </a:lnTo>
                <a:lnTo>
                  <a:pt x="30170" y="40130"/>
                </a:lnTo>
                <a:lnTo>
                  <a:pt x="30260" y="40160"/>
                </a:lnTo>
                <a:lnTo>
                  <a:pt x="30320" y="40180"/>
                </a:lnTo>
                <a:lnTo>
                  <a:pt x="30380" y="40260"/>
                </a:lnTo>
                <a:lnTo>
                  <a:pt x="30400" y="40340"/>
                </a:lnTo>
                <a:lnTo>
                  <a:pt x="30410" y="40420"/>
                </a:lnTo>
                <a:lnTo>
                  <a:pt x="30440" y="40500"/>
                </a:lnTo>
                <a:lnTo>
                  <a:pt x="30480" y="40550"/>
                </a:lnTo>
                <a:lnTo>
                  <a:pt x="30530" y="40570"/>
                </a:lnTo>
                <a:lnTo>
                  <a:pt x="30630" y="40610"/>
                </a:lnTo>
                <a:lnTo>
                  <a:pt x="30820" y="40630"/>
                </a:lnTo>
                <a:lnTo>
                  <a:pt x="30910" y="40610"/>
                </a:lnTo>
                <a:lnTo>
                  <a:pt x="30970" y="40590"/>
                </a:lnTo>
                <a:lnTo>
                  <a:pt x="31030" y="40610"/>
                </a:lnTo>
                <a:lnTo>
                  <a:pt x="31090" y="40620"/>
                </a:lnTo>
                <a:lnTo>
                  <a:pt x="31180" y="40820"/>
                </a:lnTo>
                <a:lnTo>
                  <a:pt x="31220" y="41010"/>
                </a:lnTo>
                <a:lnTo>
                  <a:pt x="31250" y="41120"/>
                </a:lnTo>
                <a:lnTo>
                  <a:pt x="31300" y="41180"/>
                </a:lnTo>
                <a:lnTo>
                  <a:pt x="31390" y="41170"/>
                </a:lnTo>
                <a:lnTo>
                  <a:pt x="31410" y="41160"/>
                </a:lnTo>
                <a:lnTo>
                  <a:pt x="31500" y="41100"/>
                </a:lnTo>
                <a:lnTo>
                  <a:pt x="31590" y="41010"/>
                </a:lnTo>
                <a:lnTo>
                  <a:pt x="31630" y="40930"/>
                </a:lnTo>
                <a:lnTo>
                  <a:pt x="31620" y="40880"/>
                </a:lnTo>
                <a:close/>
                <a:moveTo>
                  <a:pt x="36650" y="53050"/>
                </a:moveTo>
                <a:lnTo>
                  <a:pt x="36670" y="53100"/>
                </a:lnTo>
                <a:lnTo>
                  <a:pt x="36710" y="53210"/>
                </a:lnTo>
                <a:lnTo>
                  <a:pt x="36720" y="53260"/>
                </a:lnTo>
                <a:lnTo>
                  <a:pt x="36700" y="53380"/>
                </a:lnTo>
                <a:lnTo>
                  <a:pt x="36660" y="53480"/>
                </a:lnTo>
                <a:lnTo>
                  <a:pt x="36590" y="53580"/>
                </a:lnTo>
                <a:lnTo>
                  <a:pt x="36500" y="53640"/>
                </a:lnTo>
                <a:lnTo>
                  <a:pt x="36420" y="53650"/>
                </a:lnTo>
                <a:lnTo>
                  <a:pt x="36300" y="53650"/>
                </a:lnTo>
                <a:lnTo>
                  <a:pt x="36200" y="53630"/>
                </a:lnTo>
                <a:lnTo>
                  <a:pt x="36150" y="53590"/>
                </a:lnTo>
                <a:lnTo>
                  <a:pt x="36130" y="53530"/>
                </a:lnTo>
                <a:lnTo>
                  <a:pt x="36080" y="53470"/>
                </a:lnTo>
                <a:lnTo>
                  <a:pt x="35970" y="53380"/>
                </a:lnTo>
                <a:lnTo>
                  <a:pt x="35530" y="52850"/>
                </a:lnTo>
                <a:lnTo>
                  <a:pt x="35510" y="52810"/>
                </a:lnTo>
                <a:lnTo>
                  <a:pt x="35460" y="52680"/>
                </a:lnTo>
                <a:lnTo>
                  <a:pt x="35890" y="52650"/>
                </a:lnTo>
                <a:lnTo>
                  <a:pt x="35990" y="52610"/>
                </a:lnTo>
                <a:lnTo>
                  <a:pt x="36040" y="52540"/>
                </a:lnTo>
                <a:lnTo>
                  <a:pt x="36090" y="52510"/>
                </a:lnTo>
                <a:lnTo>
                  <a:pt x="36180" y="52620"/>
                </a:lnTo>
                <a:lnTo>
                  <a:pt x="36280" y="52690"/>
                </a:lnTo>
                <a:lnTo>
                  <a:pt x="36330" y="52710"/>
                </a:lnTo>
                <a:lnTo>
                  <a:pt x="36370" y="52710"/>
                </a:lnTo>
                <a:lnTo>
                  <a:pt x="36480" y="52720"/>
                </a:lnTo>
                <a:lnTo>
                  <a:pt x="36640" y="52700"/>
                </a:lnTo>
                <a:lnTo>
                  <a:pt x="36670" y="52730"/>
                </a:lnTo>
                <a:lnTo>
                  <a:pt x="36680" y="52850"/>
                </a:lnTo>
                <a:lnTo>
                  <a:pt x="36660" y="52990"/>
                </a:lnTo>
                <a:lnTo>
                  <a:pt x="36650" y="53050"/>
                </a:lnTo>
                <a:close/>
                <a:moveTo>
                  <a:pt x="37680" y="50070"/>
                </a:moveTo>
                <a:lnTo>
                  <a:pt x="37690" y="50140"/>
                </a:lnTo>
                <a:lnTo>
                  <a:pt x="37690" y="50240"/>
                </a:lnTo>
                <a:lnTo>
                  <a:pt x="37660" y="50330"/>
                </a:lnTo>
                <a:lnTo>
                  <a:pt x="37610" y="50370"/>
                </a:lnTo>
                <a:lnTo>
                  <a:pt x="37540" y="50400"/>
                </a:lnTo>
                <a:lnTo>
                  <a:pt x="37440" y="50550"/>
                </a:lnTo>
                <a:lnTo>
                  <a:pt x="37360" y="50610"/>
                </a:lnTo>
                <a:lnTo>
                  <a:pt x="37350" y="50620"/>
                </a:lnTo>
                <a:lnTo>
                  <a:pt x="37340" y="50630"/>
                </a:lnTo>
                <a:lnTo>
                  <a:pt x="37310" y="50640"/>
                </a:lnTo>
                <a:lnTo>
                  <a:pt x="37280" y="50630"/>
                </a:lnTo>
                <a:lnTo>
                  <a:pt x="37270" y="50600"/>
                </a:lnTo>
                <a:lnTo>
                  <a:pt x="37260" y="50580"/>
                </a:lnTo>
                <a:lnTo>
                  <a:pt x="37250" y="50570"/>
                </a:lnTo>
                <a:lnTo>
                  <a:pt x="37190" y="50600"/>
                </a:lnTo>
                <a:lnTo>
                  <a:pt x="37190" y="50640"/>
                </a:lnTo>
                <a:lnTo>
                  <a:pt x="37210" y="50680"/>
                </a:lnTo>
                <a:lnTo>
                  <a:pt x="37200" y="50720"/>
                </a:lnTo>
                <a:lnTo>
                  <a:pt x="37160" y="50740"/>
                </a:lnTo>
                <a:lnTo>
                  <a:pt x="37110" y="50740"/>
                </a:lnTo>
                <a:lnTo>
                  <a:pt x="37010" y="50740"/>
                </a:lnTo>
                <a:lnTo>
                  <a:pt x="36920" y="50750"/>
                </a:lnTo>
                <a:lnTo>
                  <a:pt x="36890" y="50740"/>
                </a:lnTo>
                <a:lnTo>
                  <a:pt x="36840" y="50700"/>
                </a:lnTo>
                <a:lnTo>
                  <a:pt x="36780" y="50640"/>
                </a:lnTo>
                <a:lnTo>
                  <a:pt x="36680" y="50470"/>
                </a:lnTo>
                <a:lnTo>
                  <a:pt x="36650" y="50420"/>
                </a:lnTo>
                <a:lnTo>
                  <a:pt x="36640" y="50370"/>
                </a:lnTo>
                <a:lnTo>
                  <a:pt x="36600" y="50310"/>
                </a:lnTo>
                <a:lnTo>
                  <a:pt x="36590" y="50250"/>
                </a:lnTo>
                <a:lnTo>
                  <a:pt x="36580" y="50240"/>
                </a:lnTo>
                <a:lnTo>
                  <a:pt x="36570" y="50230"/>
                </a:lnTo>
                <a:lnTo>
                  <a:pt x="36560" y="50220"/>
                </a:lnTo>
                <a:lnTo>
                  <a:pt x="36560" y="50190"/>
                </a:lnTo>
                <a:lnTo>
                  <a:pt x="36570" y="50170"/>
                </a:lnTo>
                <a:lnTo>
                  <a:pt x="36590" y="50170"/>
                </a:lnTo>
                <a:lnTo>
                  <a:pt x="36620" y="50170"/>
                </a:lnTo>
                <a:lnTo>
                  <a:pt x="36620" y="50140"/>
                </a:lnTo>
                <a:lnTo>
                  <a:pt x="36590" y="50060"/>
                </a:lnTo>
                <a:lnTo>
                  <a:pt x="36520" y="50020"/>
                </a:lnTo>
                <a:lnTo>
                  <a:pt x="36370" y="49970"/>
                </a:lnTo>
                <a:lnTo>
                  <a:pt x="36310" y="49930"/>
                </a:lnTo>
                <a:lnTo>
                  <a:pt x="36260" y="49880"/>
                </a:lnTo>
                <a:lnTo>
                  <a:pt x="36180" y="49710"/>
                </a:lnTo>
                <a:lnTo>
                  <a:pt x="36230" y="49700"/>
                </a:lnTo>
                <a:lnTo>
                  <a:pt x="36250" y="49680"/>
                </a:lnTo>
                <a:lnTo>
                  <a:pt x="36250" y="49650"/>
                </a:lnTo>
                <a:lnTo>
                  <a:pt x="36220" y="49610"/>
                </a:lnTo>
                <a:lnTo>
                  <a:pt x="36390" y="49380"/>
                </a:lnTo>
                <a:lnTo>
                  <a:pt x="36430" y="49380"/>
                </a:lnTo>
                <a:lnTo>
                  <a:pt x="36470" y="49390"/>
                </a:lnTo>
                <a:lnTo>
                  <a:pt x="36560" y="49400"/>
                </a:lnTo>
                <a:lnTo>
                  <a:pt x="36590" y="49410"/>
                </a:lnTo>
                <a:lnTo>
                  <a:pt x="36630" y="49440"/>
                </a:lnTo>
                <a:lnTo>
                  <a:pt x="36650" y="49480"/>
                </a:lnTo>
                <a:lnTo>
                  <a:pt x="36670" y="49520"/>
                </a:lnTo>
                <a:lnTo>
                  <a:pt x="36700" y="49560"/>
                </a:lnTo>
                <a:lnTo>
                  <a:pt x="36920" y="49730"/>
                </a:lnTo>
                <a:lnTo>
                  <a:pt x="36990" y="49810"/>
                </a:lnTo>
                <a:lnTo>
                  <a:pt x="37070" y="49770"/>
                </a:lnTo>
                <a:lnTo>
                  <a:pt x="37170" y="49750"/>
                </a:lnTo>
                <a:lnTo>
                  <a:pt x="37270" y="49770"/>
                </a:lnTo>
                <a:lnTo>
                  <a:pt x="37360" y="49830"/>
                </a:lnTo>
                <a:lnTo>
                  <a:pt x="37440" y="49890"/>
                </a:lnTo>
                <a:lnTo>
                  <a:pt x="37620" y="50000"/>
                </a:lnTo>
                <a:lnTo>
                  <a:pt x="37680" y="50070"/>
                </a:lnTo>
                <a:close/>
                <a:moveTo>
                  <a:pt x="35560" y="48180"/>
                </a:moveTo>
                <a:lnTo>
                  <a:pt x="35610" y="48330"/>
                </a:lnTo>
                <a:lnTo>
                  <a:pt x="35620" y="48400"/>
                </a:lnTo>
                <a:lnTo>
                  <a:pt x="35590" y="48480"/>
                </a:lnTo>
                <a:lnTo>
                  <a:pt x="35340" y="48270"/>
                </a:lnTo>
                <a:lnTo>
                  <a:pt x="35270" y="48170"/>
                </a:lnTo>
                <a:lnTo>
                  <a:pt x="35110" y="47630"/>
                </a:lnTo>
                <a:lnTo>
                  <a:pt x="35090" y="47480"/>
                </a:lnTo>
                <a:lnTo>
                  <a:pt x="35180" y="47490"/>
                </a:lnTo>
                <a:lnTo>
                  <a:pt x="35280" y="47550"/>
                </a:lnTo>
                <a:lnTo>
                  <a:pt x="35320" y="47600"/>
                </a:lnTo>
                <a:lnTo>
                  <a:pt x="35360" y="47640"/>
                </a:lnTo>
                <a:lnTo>
                  <a:pt x="35370" y="47670"/>
                </a:lnTo>
                <a:lnTo>
                  <a:pt x="35400" y="47710"/>
                </a:lnTo>
                <a:lnTo>
                  <a:pt x="35470" y="47750"/>
                </a:lnTo>
                <a:lnTo>
                  <a:pt x="35530" y="47800"/>
                </a:lnTo>
                <a:lnTo>
                  <a:pt x="35560" y="47870"/>
                </a:lnTo>
                <a:lnTo>
                  <a:pt x="35540" y="48100"/>
                </a:lnTo>
                <a:lnTo>
                  <a:pt x="35560" y="48180"/>
                </a:lnTo>
                <a:close/>
                <a:moveTo>
                  <a:pt x="33090" y="47070"/>
                </a:moveTo>
                <a:lnTo>
                  <a:pt x="33110" y="47140"/>
                </a:lnTo>
                <a:lnTo>
                  <a:pt x="33330" y="47710"/>
                </a:lnTo>
                <a:lnTo>
                  <a:pt x="33360" y="47880"/>
                </a:lnTo>
                <a:lnTo>
                  <a:pt x="33370" y="48080"/>
                </a:lnTo>
                <a:lnTo>
                  <a:pt x="33340" y="48080"/>
                </a:lnTo>
                <a:lnTo>
                  <a:pt x="33320" y="47990"/>
                </a:lnTo>
                <a:lnTo>
                  <a:pt x="33300" y="47780"/>
                </a:lnTo>
                <a:lnTo>
                  <a:pt x="33260" y="47700"/>
                </a:lnTo>
                <a:lnTo>
                  <a:pt x="33200" y="47610"/>
                </a:lnTo>
                <a:lnTo>
                  <a:pt x="32920" y="47090"/>
                </a:lnTo>
                <a:lnTo>
                  <a:pt x="32910" y="47000"/>
                </a:lnTo>
                <a:lnTo>
                  <a:pt x="32890" y="46980"/>
                </a:lnTo>
                <a:lnTo>
                  <a:pt x="32870" y="46960"/>
                </a:lnTo>
                <a:lnTo>
                  <a:pt x="32850" y="46930"/>
                </a:lnTo>
                <a:lnTo>
                  <a:pt x="32840" y="46890"/>
                </a:lnTo>
                <a:lnTo>
                  <a:pt x="32860" y="46840"/>
                </a:lnTo>
                <a:lnTo>
                  <a:pt x="32880" y="46820"/>
                </a:lnTo>
                <a:lnTo>
                  <a:pt x="32910" y="46820"/>
                </a:lnTo>
                <a:lnTo>
                  <a:pt x="32940" y="46860"/>
                </a:lnTo>
                <a:lnTo>
                  <a:pt x="33010" y="46910"/>
                </a:lnTo>
                <a:lnTo>
                  <a:pt x="33040" y="46940"/>
                </a:lnTo>
                <a:lnTo>
                  <a:pt x="33070" y="46980"/>
                </a:lnTo>
                <a:lnTo>
                  <a:pt x="33090" y="47030"/>
                </a:lnTo>
                <a:lnTo>
                  <a:pt x="33090" y="4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80" y="43840"/>
                </a:moveTo>
                <a:lnTo>
                  <a:pt x="37330" y="43760"/>
                </a:lnTo>
                <a:lnTo>
                  <a:pt x="37220" y="43650"/>
                </a:lnTo>
                <a:lnTo>
                  <a:pt x="37150" y="43600"/>
                </a:lnTo>
                <a:lnTo>
                  <a:pt x="37070" y="43580"/>
                </a:lnTo>
                <a:lnTo>
                  <a:pt x="36950" y="43570"/>
                </a:lnTo>
                <a:lnTo>
                  <a:pt x="36910" y="43540"/>
                </a:lnTo>
                <a:lnTo>
                  <a:pt x="36890" y="43490"/>
                </a:lnTo>
                <a:lnTo>
                  <a:pt x="36880" y="43410"/>
                </a:lnTo>
                <a:lnTo>
                  <a:pt x="36840" y="43320"/>
                </a:lnTo>
                <a:lnTo>
                  <a:pt x="36820" y="43280"/>
                </a:lnTo>
                <a:lnTo>
                  <a:pt x="36810" y="43250"/>
                </a:lnTo>
                <a:lnTo>
                  <a:pt x="36740" y="43130"/>
                </a:lnTo>
                <a:lnTo>
                  <a:pt x="36670" y="43020"/>
                </a:lnTo>
                <a:lnTo>
                  <a:pt x="36610" y="42960"/>
                </a:lnTo>
                <a:lnTo>
                  <a:pt x="36560" y="42930"/>
                </a:lnTo>
                <a:lnTo>
                  <a:pt x="36400" y="42910"/>
                </a:lnTo>
                <a:lnTo>
                  <a:pt x="36300" y="42980"/>
                </a:lnTo>
                <a:lnTo>
                  <a:pt x="36270" y="43030"/>
                </a:lnTo>
                <a:lnTo>
                  <a:pt x="36250" y="43100"/>
                </a:lnTo>
                <a:lnTo>
                  <a:pt x="36230" y="43380"/>
                </a:lnTo>
                <a:lnTo>
                  <a:pt x="36230" y="43440"/>
                </a:lnTo>
                <a:lnTo>
                  <a:pt x="36240" y="43470"/>
                </a:lnTo>
                <a:lnTo>
                  <a:pt x="36250" y="43500"/>
                </a:lnTo>
                <a:lnTo>
                  <a:pt x="36260" y="43530"/>
                </a:lnTo>
                <a:lnTo>
                  <a:pt x="36280" y="43560"/>
                </a:lnTo>
                <a:lnTo>
                  <a:pt x="36290" y="43580"/>
                </a:lnTo>
                <a:lnTo>
                  <a:pt x="36360" y="43720"/>
                </a:lnTo>
                <a:lnTo>
                  <a:pt x="36370" y="43770"/>
                </a:lnTo>
                <a:lnTo>
                  <a:pt x="36360" y="43820"/>
                </a:lnTo>
                <a:lnTo>
                  <a:pt x="36320" y="43860"/>
                </a:lnTo>
                <a:lnTo>
                  <a:pt x="36220" y="43890"/>
                </a:lnTo>
                <a:lnTo>
                  <a:pt x="36160" y="43930"/>
                </a:lnTo>
                <a:lnTo>
                  <a:pt x="36060" y="44010"/>
                </a:lnTo>
                <a:lnTo>
                  <a:pt x="36000" y="44030"/>
                </a:lnTo>
                <a:lnTo>
                  <a:pt x="35930" y="44010"/>
                </a:lnTo>
                <a:lnTo>
                  <a:pt x="35840" y="43960"/>
                </a:lnTo>
                <a:lnTo>
                  <a:pt x="35750" y="43940"/>
                </a:lnTo>
                <a:lnTo>
                  <a:pt x="35660" y="43950"/>
                </a:lnTo>
                <a:lnTo>
                  <a:pt x="35540" y="43990"/>
                </a:lnTo>
                <a:lnTo>
                  <a:pt x="35420" y="43980"/>
                </a:lnTo>
                <a:lnTo>
                  <a:pt x="35140" y="43840"/>
                </a:lnTo>
                <a:lnTo>
                  <a:pt x="34460" y="43390"/>
                </a:lnTo>
                <a:lnTo>
                  <a:pt x="34380" y="43330"/>
                </a:lnTo>
                <a:lnTo>
                  <a:pt x="34340" y="43270"/>
                </a:lnTo>
                <a:lnTo>
                  <a:pt x="34320" y="43230"/>
                </a:lnTo>
                <a:lnTo>
                  <a:pt x="34280" y="43070"/>
                </a:lnTo>
                <a:lnTo>
                  <a:pt x="34060" y="42930"/>
                </a:lnTo>
                <a:lnTo>
                  <a:pt x="34030" y="42870"/>
                </a:lnTo>
                <a:lnTo>
                  <a:pt x="33990" y="42780"/>
                </a:lnTo>
                <a:lnTo>
                  <a:pt x="33940" y="42290"/>
                </a:lnTo>
                <a:lnTo>
                  <a:pt x="33910" y="42210"/>
                </a:lnTo>
                <a:lnTo>
                  <a:pt x="33860" y="42170"/>
                </a:lnTo>
                <a:lnTo>
                  <a:pt x="33070" y="42010"/>
                </a:lnTo>
                <a:lnTo>
                  <a:pt x="32980" y="42000"/>
                </a:lnTo>
                <a:lnTo>
                  <a:pt x="32930" y="42010"/>
                </a:lnTo>
                <a:lnTo>
                  <a:pt x="32880" y="42040"/>
                </a:lnTo>
                <a:lnTo>
                  <a:pt x="32770" y="42160"/>
                </a:lnTo>
                <a:lnTo>
                  <a:pt x="32720" y="42200"/>
                </a:lnTo>
                <a:lnTo>
                  <a:pt x="32660" y="42200"/>
                </a:lnTo>
                <a:lnTo>
                  <a:pt x="32600" y="42170"/>
                </a:lnTo>
                <a:lnTo>
                  <a:pt x="32510" y="42090"/>
                </a:lnTo>
                <a:lnTo>
                  <a:pt x="32440" y="41990"/>
                </a:lnTo>
                <a:lnTo>
                  <a:pt x="32400" y="41900"/>
                </a:lnTo>
                <a:lnTo>
                  <a:pt x="32370" y="41790"/>
                </a:lnTo>
                <a:lnTo>
                  <a:pt x="32260" y="41620"/>
                </a:lnTo>
                <a:lnTo>
                  <a:pt x="31980" y="41310"/>
                </a:lnTo>
                <a:lnTo>
                  <a:pt x="31790" y="41000"/>
                </a:lnTo>
                <a:lnTo>
                  <a:pt x="31750" y="40930"/>
                </a:lnTo>
                <a:lnTo>
                  <a:pt x="31620" y="40880"/>
                </a:lnTo>
                <a:lnTo>
                  <a:pt x="31620" y="40830"/>
                </a:lnTo>
                <a:lnTo>
                  <a:pt x="31450" y="40330"/>
                </a:lnTo>
                <a:lnTo>
                  <a:pt x="31400" y="40090"/>
                </a:lnTo>
                <a:lnTo>
                  <a:pt x="31390" y="39960"/>
                </a:lnTo>
                <a:lnTo>
                  <a:pt x="31330" y="38790"/>
                </a:lnTo>
                <a:lnTo>
                  <a:pt x="31400" y="38040"/>
                </a:lnTo>
                <a:lnTo>
                  <a:pt x="31390" y="37890"/>
                </a:lnTo>
                <a:lnTo>
                  <a:pt x="31330" y="37600"/>
                </a:lnTo>
                <a:lnTo>
                  <a:pt x="31360" y="37580"/>
                </a:lnTo>
                <a:lnTo>
                  <a:pt x="31400" y="37570"/>
                </a:lnTo>
                <a:lnTo>
                  <a:pt x="31430" y="37540"/>
                </a:lnTo>
                <a:lnTo>
                  <a:pt x="31450" y="37510"/>
                </a:lnTo>
                <a:lnTo>
                  <a:pt x="31470" y="37490"/>
                </a:lnTo>
                <a:lnTo>
                  <a:pt x="31510" y="37440"/>
                </a:lnTo>
                <a:lnTo>
                  <a:pt x="31560" y="37430"/>
                </a:lnTo>
                <a:lnTo>
                  <a:pt x="31620" y="37420"/>
                </a:lnTo>
                <a:lnTo>
                  <a:pt x="31670" y="37390"/>
                </a:lnTo>
                <a:lnTo>
                  <a:pt x="31700" y="37330"/>
                </a:lnTo>
                <a:lnTo>
                  <a:pt x="31700" y="37260"/>
                </a:lnTo>
                <a:lnTo>
                  <a:pt x="31690" y="37190"/>
                </a:lnTo>
                <a:lnTo>
                  <a:pt x="31690" y="37120"/>
                </a:lnTo>
                <a:lnTo>
                  <a:pt x="31720" y="37020"/>
                </a:lnTo>
                <a:lnTo>
                  <a:pt x="31730" y="37030"/>
                </a:lnTo>
                <a:lnTo>
                  <a:pt x="31750" y="37030"/>
                </a:lnTo>
                <a:lnTo>
                  <a:pt x="31770" y="37020"/>
                </a:lnTo>
                <a:lnTo>
                  <a:pt x="31780" y="36970"/>
                </a:lnTo>
                <a:lnTo>
                  <a:pt x="31760" y="36830"/>
                </a:lnTo>
                <a:lnTo>
                  <a:pt x="31770" y="36760"/>
                </a:lnTo>
                <a:lnTo>
                  <a:pt x="31820" y="36730"/>
                </a:lnTo>
                <a:lnTo>
                  <a:pt x="31930" y="36760"/>
                </a:lnTo>
                <a:lnTo>
                  <a:pt x="32220" y="36980"/>
                </a:lnTo>
                <a:lnTo>
                  <a:pt x="32510" y="37260"/>
                </a:lnTo>
                <a:lnTo>
                  <a:pt x="32590" y="37370"/>
                </a:lnTo>
                <a:lnTo>
                  <a:pt x="32630" y="37510"/>
                </a:lnTo>
                <a:lnTo>
                  <a:pt x="32650" y="37650"/>
                </a:lnTo>
                <a:lnTo>
                  <a:pt x="32700" y="37700"/>
                </a:lnTo>
                <a:lnTo>
                  <a:pt x="32750" y="37650"/>
                </a:lnTo>
                <a:lnTo>
                  <a:pt x="32800" y="37510"/>
                </a:lnTo>
                <a:lnTo>
                  <a:pt x="32830" y="37400"/>
                </a:lnTo>
                <a:lnTo>
                  <a:pt x="32900" y="37380"/>
                </a:lnTo>
                <a:lnTo>
                  <a:pt x="32970" y="37420"/>
                </a:lnTo>
                <a:lnTo>
                  <a:pt x="33030" y="37510"/>
                </a:lnTo>
                <a:lnTo>
                  <a:pt x="33060" y="37540"/>
                </a:lnTo>
                <a:lnTo>
                  <a:pt x="33080" y="37550"/>
                </a:lnTo>
                <a:lnTo>
                  <a:pt x="33110" y="37550"/>
                </a:lnTo>
                <a:lnTo>
                  <a:pt x="33140" y="37530"/>
                </a:lnTo>
                <a:lnTo>
                  <a:pt x="33150" y="37520"/>
                </a:lnTo>
                <a:lnTo>
                  <a:pt x="33160" y="37510"/>
                </a:lnTo>
                <a:lnTo>
                  <a:pt x="33170" y="37480"/>
                </a:lnTo>
                <a:lnTo>
                  <a:pt x="33170" y="37440"/>
                </a:lnTo>
                <a:lnTo>
                  <a:pt x="33160" y="37410"/>
                </a:lnTo>
                <a:lnTo>
                  <a:pt x="33140" y="37370"/>
                </a:lnTo>
                <a:lnTo>
                  <a:pt x="33110" y="37310"/>
                </a:lnTo>
                <a:lnTo>
                  <a:pt x="33100" y="37240"/>
                </a:lnTo>
                <a:lnTo>
                  <a:pt x="33110" y="37180"/>
                </a:lnTo>
                <a:lnTo>
                  <a:pt x="33190" y="37020"/>
                </a:lnTo>
                <a:lnTo>
                  <a:pt x="33240" y="36980"/>
                </a:lnTo>
                <a:lnTo>
                  <a:pt x="33290" y="36970"/>
                </a:lnTo>
                <a:lnTo>
                  <a:pt x="33370" y="36930"/>
                </a:lnTo>
                <a:lnTo>
                  <a:pt x="33360" y="36890"/>
                </a:lnTo>
                <a:lnTo>
                  <a:pt x="33370" y="36560"/>
                </a:lnTo>
                <a:lnTo>
                  <a:pt x="33360" y="36520"/>
                </a:lnTo>
                <a:lnTo>
                  <a:pt x="33370" y="36500"/>
                </a:lnTo>
                <a:lnTo>
                  <a:pt x="33420" y="36470"/>
                </a:lnTo>
                <a:lnTo>
                  <a:pt x="33470" y="36470"/>
                </a:lnTo>
                <a:lnTo>
                  <a:pt x="33590" y="36490"/>
                </a:lnTo>
                <a:lnTo>
                  <a:pt x="33670" y="36520"/>
                </a:lnTo>
                <a:lnTo>
                  <a:pt x="33730" y="36570"/>
                </a:lnTo>
                <a:lnTo>
                  <a:pt x="33800" y="36600"/>
                </a:lnTo>
                <a:lnTo>
                  <a:pt x="33900" y="36570"/>
                </a:lnTo>
                <a:lnTo>
                  <a:pt x="33820" y="36410"/>
                </a:lnTo>
                <a:lnTo>
                  <a:pt x="33820" y="36350"/>
                </a:lnTo>
                <a:lnTo>
                  <a:pt x="33830" y="36350"/>
                </a:lnTo>
                <a:lnTo>
                  <a:pt x="33850" y="36350"/>
                </a:lnTo>
                <a:lnTo>
                  <a:pt x="33950" y="36300"/>
                </a:lnTo>
                <a:lnTo>
                  <a:pt x="33990" y="36300"/>
                </a:lnTo>
                <a:lnTo>
                  <a:pt x="34030" y="36270"/>
                </a:lnTo>
                <a:lnTo>
                  <a:pt x="34050" y="36210"/>
                </a:lnTo>
                <a:lnTo>
                  <a:pt x="34050" y="36160"/>
                </a:lnTo>
                <a:lnTo>
                  <a:pt x="34010" y="35590"/>
                </a:lnTo>
                <a:lnTo>
                  <a:pt x="33960" y="35380"/>
                </a:lnTo>
                <a:lnTo>
                  <a:pt x="33800" y="35210"/>
                </a:lnTo>
                <a:lnTo>
                  <a:pt x="33760" y="35130"/>
                </a:lnTo>
                <a:lnTo>
                  <a:pt x="33710" y="34970"/>
                </a:lnTo>
                <a:lnTo>
                  <a:pt x="33710" y="34850"/>
                </a:lnTo>
                <a:lnTo>
                  <a:pt x="33760" y="34660"/>
                </a:lnTo>
                <a:lnTo>
                  <a:pt x="33760" y="34550"/>
                </a:lnTo>
                <a:lnTo>
                  <a:pt x="33730" y="34450"/>
                </a:lnTo>
                <a:lnTo>
                  <a:pt x="33630" y="34270"/>
                </a:lnTo>
                <a:lnTo>
                  <a:pt x="33600" y="34180"/>
                </a:lnTo>
                <a:lnTo>
                  <a:pt x="33580" y="34070"/>
                </a:lnTo>
                <a:lnTo>
                  <a:pt x="33620" y="33680"/>
                </a:lnTo>
                <a:lnTo>
                  <a:pt x="33770" y="33550"/>
                </a:lnTo>
                <a:lnTo>
                  <a:pt x="33790" y="33550"/>
                </a:lnTo>
                <a:lnTo>
                  <a:pt x="33830" y="33440"/>
                </a:lnTo>
                <a:lnTo>
                  <a:pt x="33990" y="33240"/>
                </a:lnTo>
                <a:lnTo>
                  <a:pt x="34060" y="33140"/>
                </a:lnTo>
                <a:lnTo>
                  <a:pt x="34070" y="33050"/>
                </a:lnTo>
                <a:lnTo>
                  <a:pt x="34040" y="32950"/>
                </a:lnTo>
                <a:lnTo>
                  <a:pt x="33950" y="32770"/>
                </a:lnTo>
                <a:lnTo>
                  <a:pt x="33910" y="32670"/>
                </a:lnTo>
                <a:lnTo>
                  <a:pt x="33890" y="32530"/>
                </a:lnTo>
                <a:lnTo>
                  <a:pt x="33900" y="32400"/>
                </a:lnTo>
                <a:lnTo>
                  <a:pt x="33950" y="32310"/>
                </a:lnTo>
                <a:lnTo>
                  <a:pt x="34070" y="32270"/>
                </a:lnTo>
                <a:lnTo>
                  <a:pt x="34150" y="32290"/>
                </a:lnTo>
                <a:lnTo>
                  <a:pt x="34230" y="32360"/>
                </a:lnTo>
                <a:lnTo>
                  <a:pt x="34290" y="32460"/>
                </a:lnTo>
                <a:lnTo>
                  <a:pt x="34380" y="32530"/>
                </a:lnTo>
                <a:lnTo>
                  <a:pt x="34500" y="32530"/>
                </a:lnTo>
                <a:lnTo>
                  <a:pt x="34620" y="32470"/>
                </a:lnTo>
                <a:lnTo>
                  <a:pt x="34710" y="32390"/>
                </a:lnTo>
                <a:lnTo>
                  <a:pt x="34780" y="32300"/>
                </a:lnTo>
                <a:lnTo>
                  <a:pt x="34970" y="31910"/>
                </a:lnTo>
                <a:lnTo>
                  <a:pt x="34970" y="31850"/>
                </a:lnTo>
                <a:lnTo>
                  <a:pt x="34960" y="31790"/>
                </a:lnTo>
                <a:lnTo>
                  <a:pt x="34960" y="31720"/>
                </a:lnTo>
                <a:lnTo>
                  <a:pt x="34990" y="31380"/>
                </a:lnTo>
                <a:lnTo>
                  <a:pt x="34970" y="31170"/>
                </a:lnTo>
                <a:lnTo>
                  <a:pt x="34980" y="31090"/>
                </a:lnTo>
                <a:lnTo>
                  <a:pt x="35010" y="31000"/>
                </a:lnTo>
                <a:lnTo>
                  <a:pt x="35100" y="30880"/>
                </a:lnTo>
                <a:lnTo>
                  <a:pt x="35110" y="30840"/>
                </a:lnTo>
                <a:lnTo>
                  <a:pt x="35120" y="30790"/>
                </a:lnTo>
                <a:lnTo>
                  <a:pt x="35110" y="30730"/>
                </a:lnTo>
                <a:lnTo>
                  <a:pt x="35080" y="30440"/>
                </a:lnTo>
                <a:lnTo>
                  <a:pt x="35080" y="30310"/>
                </a:lnTo>
                <a:lnTo>
                  <a:pt x="35230" y="29340"/>
                </a:lnTo>
                <a:lnTo>
                  <a:pt x="35220" y="29180"/>
                </a:lnTo>
                <a:lnTo>
                  <a:pt x="35200" y="29130"/>
                </a:lnTo>
                <a:lnTo>
                  <a:pt x="35140" y="29040"/>
                </a:lnTo>
                <a:lnTo>
                  <a:pt x="35110" y="28990"/>
                </a:lnTo>
                <a:lnTo>
                  <a:pt x="34970" y="28890"/>
                </a:lnTo>
                <a:lnTo>
                  <a:pt x="34890" y="28310"/>
                </a:lnTo>
                <a:lnTo>
                  <a:pt x="34900" y="28130"/>
                </a:lnTo>
                <a:lnTo>
                  <a:pt x="34880" y="28050"/>
                </a:lnTo>
                <a:lnTo>
                  <a:pt x="34860" y="28020"/>
                </a:lnTo>
                <a:lnTo>
                  <a:pt x="34840" y="27990"/>
                </a:lnTo>
                <a:lnTo>
                  <a:pt x="34800" y="27950"/>
                </a:lnTo>
                <a:lnTo>
                  <a:pt x="34700" y="27780"/>
                </a:lnTo>
                <a:lnTo>
                  <a:pt x="34660" y="27700"/>
                </a:lnTo>
                <a:lnTo>
                  <a:pt x="34640" y="27610"/>
                </a:lnTo>
                <a:lnTo>
                  <a:pt x="34630" y="27510"/>
                </a:lnTo>
                <a:lnTo>
                  <a:pt x="34640" y="27410"/>
                </a:lnTo>
                <a:lnTo>
                  <a:pt x="34640" y="27380"/>
                </a:lnTo>
                <a:lnTo>
                  <a:pt x="34670" y="27270"/>
                </a:lnTo>
                <a:lnTo>
                  <a:pt x="34730" y="27190"/>
                </a:lnTo>
                <a:lnTo>
                  <a:pt x="34850" y="27140"/>
                </a:lnTo>
                <a:lnTo>
                  <a:pt x="34940" y="27200"/>
                </a:lnTo>
                <a:lnTo>
                  <a:pt x="35070" y="27400"/>
                </a:lnTo>
                <a:lnTo>
                  <a:pt x="35110" y="27460"/>
                </a:lnTo>
                <a:lnTo>
                  <a:pt x="35260" y="27610"/>
                </a:lnTo>
                <a:lnTo>
                  <a:pt x="35290" y="27680"/>
                </a:lnTo>
                <a:lnTo>
                  <a:pt x="35300" y="27740"/>
                </a:lnTo>
                <a:lnTo>
                  <a:pt x="35340" y="27790"/>
                </a:lnTo>
                <a:lnTo>
                  <a:pt x="35420" y="27800"/>
                </a:lnTo>
                <a:lnTo>
                  <a:pt x="35520" y="27790"/>
                </a:lnTo>
                <a:lnTo>
                  <a:pt x="35660" y="27710"/>
                </a:lnTo>
                <a:lnTo>
                  <a:pt x="35730" y="27680"/>
                </a:lnTo>
                <a:lnTo>
                  <a:pt x="35760" y="27700"/>
                </a:lnTo>
                <a:lnTo>
                  <a:pt x="35790" y="27730"/>
                </a:lnTo>
                <a:lnTo>
                  <a:pt x="35820" y="27760"/>
                </a:lnTo>
                <a:lnTo>
                  <a:pt x="35860" y="27750"/>
                </a:lnTo>
                <a:lnTo>
                  <a:pt x="35890" y="27720"/>
                </a:lnTo>
                <a:lnTo>
                  <a:pt x="35910" y="27690"/>
                </a:lnTo>
                <a:lnTo>
                  <a:pt x="35930" y="27650"/>
                </a:lnTo>
                <a:lnTo>
                  <a:pt x="35940" y="27610"/>
                </a:lnTo>
                <a:lnTo>
                  <a:pt x="36050" y="27540"/>
                </a:lnTo>
                <a:lnTo>
                  <a:pt x="36270" y="27530"/>
                </a:lnTo>
                <a:lnTo>
                  <a:pt x="36500" y="27560"/>
                </a:lnTo>
                <a:lnTo>
                  <a:pt x="36640" y="27610"/>
                </a:lnTo>
                <a:lnTo>
                  <a:pt x="36830" y="27860"/>
                </a:lnTo>
                <a:lnTo>
                  <a:pt x="36920" y="27910"/>
                </a:lnTo>
                <a:lnTo>
                  <a:pt x="37280" y="27860"/>
                </a:lnTo>
                <a:lnTo>
                  <a:pt x="37420" y="27890"/>
                </a:lnTo>
                <a:lnTo>
                  <a:pt x="37540" y="27940"/>
                </a:lnTo>
                <a:lnTo>
                  <a:pt x="37700" y="27980"/>
                </a:lnTo>
                <a:lnTo>
                  <a:pt x="37810" y="28000"/>
                </a:lnTo>
                <a:lnTo>
                  <a:pt x="38070" y="28150"/>
                </a:lnTo>
                <a:lnTo>
                  <a:pt x="38140" y="28210"/>
                </a:lnTo>
                <a:lnTo>
                  <a:pt x="38200" y="28300"/>
                </a:lnTo>
                <a:lnTo>
                  <a:pt x="38270" y="28370"/>
                </a:lnTo>
                <a:lnTo>
                  <a:pt x="38350" y="28380"/>
                </a:lnTo>
                <a:lnTo>
                  <a:pt x="38400" y="28320"/>
                </a:lnTo>
                <a:lnTo>
                  <a:pt x="38430" y="28370"/>
                </a:lnTo>
                <a:lnTo>
                  <a:pt x="38450" y="28690"/>
                </a:lnTo>
                <a:lnTo>
                  <a:pt x="38480" y="28780"/>
                </a:lnTo>
                <a:lnTo>
                  <a:pt x="38560" y="28980"/>
                </a:lnTo>
                <a:lnTo>
                  <a:pt x="38590" y="29110"/>
                </a:lnTo>
                <a:lnTo>
                  <a:pt x="38530" y="29580"/>
                </a:lnTo>
                <a:lnTo>
                  <a:pt x="38500" y="29710"/>
                </a:lnTo>
                <a:lnTo>
                  <a:pt x="38460" y="30080"/>
                </a:lnTo>
                <a:lnTo>
                  <a:pt x="38460" y="30090"/>
                </a:lnTo>
                <a:lnTo>
                  <a:pt x="38450" y="30120"/>
                </a:lnTo>
                <a:lnTo>
                  <a:pt x="38430" y="30150"/>
                </a:lnTo>
                <a:lnTo>
                  <a:pt x="38400" y="30180"/>
                </a:lnTo>
                <a:lnTo>
                  <a:pt x="38380" y="30200"/>
                </a:lnTo>
                <a:lnTo>
                  <a:pt x="38340" y="30190"/>
                </a:lnTo>
                <a:lnTo>
                  <a:pt x="38270" y="30170"/>
                </a:lnTo>
                <a:lnTo>
                  <a:pt x="38120" y="30080"/>
                </a:lnTo>
                <a:lnTo>
                  <a:pt x="38090" y="30070"/>
                </a:lnTo>
                <a:lnTo>
                  <a:pt x="38060" y="30070"/>
                </a:lnTo>
                <a:lnTo>
                  <a:pt x="38040" y="30080"/>
                </a:lnTo>
                <a:lnTo>
                  <a:pt x="38020" y="30120"/>
                </a:lnTo>
                <a:lnTo>
                  <a:pt x="38020" y="30270"/>
                </a:lnTo>
                <a:lnTo>
                  <a:pt x="38050" y="30390"/>
                </a:lnTo>
                <a:lnTo>
                  <a:pt x="38060" y="30460"/>
                </a:lnTo>
                <a:lnTo>
                  <a:pt x="38040" y="30830"/>
                </a:lnTo>
                <a:lnTo>
                  <a:pt x="38020" y="30870"/>
                </a:lnTo>
                <a:lnTo>
                  <a:pt x="37980" y="30890"/>
                </a:lnTo>
                <a:lnTo>
                  <a:pt x="37860" y="30880"/>
                </a:lnTo>
                <a:lnTo>
                  <a:pt x="37820" y="30920"/>
                </a:lnTo>
                <a:lnTo>
                  <a:pt x="37860" y="31090"/>
                </a:lnTo>
                <a:lnTo>
                  <a:pt x="37870" y="31180"/>
                </a:lnTo>
                <a:lnTo>
                  <a:pt x="37810" y="31410"/>
                </a:lnTo>
                <a:lnTo>
                  <a:pt x="37810" y="31470"/>
                </a:lnTo>
                <a:lnTo>
                  <a:pt x="37820" y="31730"/>
                </a:lnTo>
                <a:lnTo>
                  <a:pt x="37900" y="32200"/>
                </a:lnTo>
                <a:lnTo>
                  <a:pt x="37910" y="32300"/>
                </a:lnTo>
                <a:lnTo>
                  <a:pt x="37890" y="32500"/>
                </a:lnTo>
                <a:lnTo>
                  <a:pt x="37790" y="32890"/>
                </a:lnTo>
                <a:lnTo>
                  <a:pt x="37780" y="32950"/>
                </a:lnTo>
                <a:lnTo>
                  <a:pt x="37810" y="33010"/>
                </a:lnTo>
                <a:lnTo>
                  <a:pt x="37820" y="33070"/>
                </a:lnTo>
                <a:lnTo>
                  <a:pt x="37860" y="33140"/>
                </a:lnTo>
                <a:lnTo>
                  <a:pt x="37880" y="33470"/>
                </a:lnTo>
                <a:lnTo>
                  <a:pt x="37840" y="33650"/>
                </a:lnTo>
                <a:lnTo>
                  <a:pt x="37820" y="33690"/>
                </a:lnTo>
                <a:lnTo>
                  <a:pt x="37790" y="33830"/>
                </a:lnTo>
                <a:lnTo>
                  <a:pt x="37850" y="34150"/>
                </a:lnTo>
                <a:lnTo>
                  <a:pt x="37890" y="34420"/>
                </a:lnTo>
                <a:lnTo>
                  <a:pt x="37930" y="34580"/>
                </a:lnTo>
                <a:lnTo>
                  <a:pt x="37940" y="34670"/>
                </a:lnTo>
                <a:lnTo>
                  <a:pt x="37920" y="34850"/>
                </a:lnTo>
                <a:lnTo>
                  <a:pt x="37980" y="35360"/>
                </a:lnTo>
                <a:lnTo>
                  <a:pt x="37970" y="35430"/>
                </a:lnTo>
                <a:lnTo>
                  <a:pt x="37920" y="35540"/>
                </a:lnTo>
                <a:lnTo>
                  <a:pt x="37930" y="35580"/>
                </a:lnTo>
                <a:lnTo>
                  <a:pt x="37990" y="35590"/>
                </a:lnTo>
                <a:lnTo>
                  <a:pt x="38030" y="35610"/>
                </a:lnTo>
                <a:lnTo>
                  <a:pt x="38050" y="35650"/>
                </a:lnTo>
                <a:lnTo>
                  <a:pt x="38030" y="35720"/>
                </a:lnTo>
                <a:lnTo>
                  <a:pt x="37930" y="35890"/>
                </a:lnTo>
                <a:lnTo>
                  <a:pt x="37910" y="35950"/>
                </a:lnTo>
                <a:lnTo>
                  <a:pt x="37910" y="36040"/>
                </a:lnTo>
                <a:lnTo>
                  <a:pt x="38040" y="36700"/>
                </a:lnTo>
                <a:lnTo>
                  <a:pt x="38040" y="36800"/>
                </a:lnTo>
                <a:lnTo>
                  <a:pt x="38030" y="36920"/>
                </a:lnTo>
                <a:lnTo>
                  <a:pt x="37930" y="37140"/>
                </a:lnTo>
                <a:lnTo>
                  <a:pt x="37910" y="37250"/>
                </a:lnTo>
                <a:lnTo>
                  <a:pt x="38010" y="37580"/>
                </a:lnTo>
                <a:lnTo>
                  <a:pt x="38050" y="37670"/>
                </a:lnTo>
                <a:lnTo>
                  <a:pt x="38060" y="37690"/>
                </a:lnTo>
                <a:lnTo>
                  <a:pt x="38060" y="37720"/>
                </a:lnTo>
                <a:lnTo>
                  <a:pt x="38040" y="37760"/>
                </a:lnTo>
                <a:lnTo>
                  <a:pt x="37970" y="37800"/>
                </a:lnTo>
                <a:lnTo>
                  <a:pt x="37920" y="37830"/>
                </a:lnTo>
                <a:lnTo>
                  <a:pt x="37890" y="37870"/>
                </a:lnTo>
                <a:lnTo>
                  <a:pt x="37850" y="38020"/>
                </a:lnTo>
                <a:lnTo>
                  <a:pt x="37830" y="38330"/>
                </a:lnTo>
                <a:lnTo>
                  <a:pt x="37850" y="38520"/>
                </a:lnTo>
                <a:lnTo>
                  <a:pt x="37910" y="38690"/>
                </a:lnTo>
                <a:lnTo>
                  <a:pt x="38090" y="39020"/>
                </a:lnTo>
                <a:lnTo>
                  <a:pt x="38300" y="39380"/>
                </a:lnTo>
                <a:lnTo>
                  <a:pt x="38390" y="39520"/>
                </a:lnTo>
                <a:lnTo>
                  <a:pt x="38410" y="39580"/>
                </a:lnTo>
                <a:lnTo>
                  <a:pt x="38410" y="39670"/>
                </a:lnTo>
                <a:lnTo>
                  <a:pt x="38390" y="39750"/>
                </a:lnTo>
                <a:lnTo>
                  <a:pt x="38160" y="40250"/>
                </a:lnTo>
                <a:lnTo>
                  <a:pt x="38080" y="40820"/>
                </a:lnTo>
                <a:lnTo>
                  <a:pt x="37940" y="41090"/>
                </a:lnTo>
                <a:lnTo>
                  <a:pt x="38050" y="41200"/>
                </a:lnTo>
                <a:lnTo>
                  <a:pt x="38240" y="41310"/>
                </a:lnTo>
                <a:lnTo>
                  <a:pt x="38300" y="41370"/>
                </a:lnTo>
                <a:lnTo>
                  <a:pt x="38330" y="41430"/>
                </a:lnTo>
                <a:lnTo>
                  <a:pt x="38340" y="41520"/>
                </a:lnTo>
                <a:lnTo>
                  <a:pt x="38360" y="41840"/>
                </a:lnTo>
                <a:lnTo>
                  <a:pt x="38350" y="41960"/>
                </a:lnTo>
                <a:lnTo>
                  <a:pt x="38310" y="42070"/>
                </a:lnTo>
                <a:lnTo>
                  <a:pt x="38030" y="42590"/>
                </a:lnTo>
                <a:lnTo>
                  <a:pt x="37990" y="42790"/>
                </a:lnTo>
                <a:lnTo>
                  <a:pt x="38000" y="42840"/>
                </a:lnTo>
                <a:lnTo>
                  <a:pt x="38150" y="43150"/>
                </a:lnTo>
                <a:lnTo>
                  <a:pt x="38190" y="43270"/>
                </a:lnTo>
                <a:lnTo>
                  <a:pt x="38230" y="43480"/>
                </a:lnTo>
                <a:lnTo>
                  <a:pt x="38250" y="43550"/>
                </a:lnTo>
                <a:lnTo>
                  <a:pt x="38290" y="43620"/>
                </a:lnTo>
                <a:lnTo>
                  <a:pt x="38420" y="43790"/>
                </a:lnTo>
                <a:lnTo>
                  <a:pt x="38430" y="43820"/>
                </a:lnTo>
                <a:lnTo>
                  <a:pt x="38440" y="43840"/>
                </a:lnTo>
                <a:lnTo>
                  <a:pt x="38440" y="43880"/>
                </a:lnTo>
                <a:lnTo>
                  <a:pt x="38410" y="43930"/>
                </a:lnTo>
                <a:lnTo>
                  <a:pt x="38310" y="43980"/>
                </a:lnTo>
                <a:lnTo>
                  <a:pt x="37920" y="44080"/>
                </a:lnTo>
                <a:lnTo>
                  <a:pt x="37790" y="44080"/>
                </a:lnTo>
                <a:lnTo>
                  <a:pt x="37710" y="44060"/>
                </a:lnTo>
                <a:lnTo>
                  <a:pt x="37380" y="43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ac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11970"/>
                </a:moveTo>
                <a:lnTo>
                  <a:pt x="51790" y="11950"/>
                </a:lnTo>
                <a:lnTo>
                  <a:pt x="51840" y="11950"/>
                </a:lnTo>
                <a:lnTo>
                  <a:pt x="51890" y="11970"/>
                </a:lnTo>
                <a:lnTo>
                  <a:pt x="51930" y="12000"/>
                </a:lnTo>
                <a:lnTo>
                  <a:pt x="51970" y="12020"/>
                </a:lnTo>
                <a:lnTo>
                  <a:pt x="52030" y="12000"/>
                </a:lnTo>
                <a:lnTo>
                  <a:pt x="52040" y="11960"/>
                </a:lnTo>
                <a:lnTo>
                  <a:pt x="52090" y="11830"/>
                </a:lnTo>
                <a:lnTo>
                  <a:pt x="52100" y="11790"/>
                </a:lnTo>
                <a:lnTo>
                  <a:pt x="52070" y="11740"/>
                </a:lnTo>
                <a:lnTo>
                  <a:pt x="52030" y="11710"/>
                </a:lnTo>
                <a:lnTo>
                  <a:pt x="51990" y="11680"/>
                </a:lnTo>
                <a:lnTo>
                  <a:pt x="51960" y="11640"/>
                </a:lnTo>
                <a:lnTo>
                  <a:pt x="51950" y="11600"/>
                </a:lnTo>
                <a:lnTo>
                  <a:pt x="51940" y="11500"/>
                </a:lnTo>
                <a:lnTo>
                  <a:pt x="51920" y="11460"/>
                </a:lnTo>
                <a:lnTo>
                  <a:pt x="51790" y="11330"/>
                </a:lnTo>
                <a:lnTo>
                  <a:pt x="51050" y="10350"/>
                </a:lnTo>
                <a:lnTo>
                  <a:pt x="50940" y="10170"/>
                </a:lnTo>
                <a:lnTo>
                  <a:pt x="50920" y="10070"/>
                </a:lnTo>
                <a:lnTo>
                  <a:pt x="50980" y="9920"/>
                </a:lnTo>
                <a:lnTo>
                  <a:pt x="50980" y="9840"/>
                </a:lnTo>
                <a:lnTo>
                  <a:pt x="50960" y="9800"/>
                </a:lnTo>
                <a:lnTo>
                  <a:pt x="50940" y="9700"/>
                </a:lnTo>
                <a:lnTo>
                  <a:pt x="50940" y="9650"/>
                </a:lnTo>
                <a:lnTo>
                  <a:pt x="50920" y="9610"/>
                </a:lnTo>
                <a:lnTo>
                  <a:pt x="50870" y="9530"/>
                </a:lnTo>
                <a:lnTo>
                  <a:pt x="50850" y="9480"/>
                </a:lnTo>
                <a:lnTo>
                  <a:pt x="50860" y="9370"/>
                </a:lnTo>
                <a:lnTo>
                  <a:pt x="50890" y="9270"/>
                </a:lnTo>
                <a:lnTo>
                  <a:pt x="50950" y="9180"/>
                </a:lnTo>
                <a:lnTo>
                  <a:pt x="51030" y="9110"/>
                </a:lnTo>
                <a:lnTo>
                  <a:pt x="51210" y="8980"/>
                </a:lnTo>
                <a:lnTo>
                  <a:pt x="51290" y="8910"/>
                </a:lnTo>
                <a:lnTo>
                  <a:pt x="51440" y="8710"/>
                </a:lnTo>
                <a:lnTo>
                  <a:pt x="51500" y="8670"/>
                </a:lnTo>
                <a:lnTo>
                  <a:pt x="51650" y="8630"/>
                </a:lnTo>
                <a:lnTo>
                  <a:pt x="51710" y="8610"/>
                </a:lnTo>
                <a:lnTo>
                  <a:pt x="51740" y="8610"/>
                </a:lnTo>
                <a:lnTo>
                  <a:pt x="51760" y="8590"/>
                </a:lnTo>
                <a:lnTo>
                  <a:pt x="51770" y="8530"/>
                </a:lnTo>
                <a:lnTo>
                  <a:pt x="51780" y="8470"/>
                </a:lnTo>
                <a:lnTo>
                  <a:pt x="51810" y="8440"/>
                </a:lnTo>
                <a:lnTo>
                  <a:pt x="51900" y="8410"/>
                </a:lnTo>
                <a:lnTo>
                  <a:pt x="51930" y="8380"/>
                </a:lnTo>
                <a:lnTo>
                  <a:pt x="51970" y="8310"/>
                </a:lnTo>
                <a:lnTo>
                  <a:pt x="52000" y="8290"/>
                </a:lnTo>
                <a:lnTo>
                  <a:pt x="52040" y="8270"/>
                </a:lnTo>
                <a:lnTo>
                  <a:pt x="52080" y="8250"/>
                </a:lnTo>
                <a:lnTo>
                  <a:pt x="52310" y="8040"/>
                </a:lnTo>
                <a:lnTo>
                  <a:pt x="52390" y="7960"/>
                </a:lnTo>
                <a:lnTo>
                  <a:pt x="52440" y="7880"/>
                </a:lnTo>
                <a:lnTo>
                  <a:pt x="52500" y="7820"/>
                </a:lnTo>
                <a:lnTo>
                  <a:pt x="52580" y="7780"/>
                </a:lnTo>
                <a:lnTo>
                  <a:pt x="52670" y="7760"/>
                </a:lnTo>
                <a:lnTo>
                  <a:pt x="52740" y="7770"/>
                </a:lnTo>
                <a:lnTo>
                  <a:pt x="52800" y="7830"/>
                </a:lnTo>
                <a:lnTo>
                  <a:pt x="52800" y="7900"/>
                </a:lnTo>
                <a:lnTo>
                  <a:pt x="52820" y="7940"/>
                </a:lnTo>
                <a:lnTo>
                  <a:pt x="52920" y="7900"/>
                </a:lnTo>
                <a:lnTo>
                  <a:pt x="53000" y="7850"/>
                </a:lnTo>
                <a:lnTo>
                  <a:pt x="53020" y="7810"/>
                </a:lnTo>
                <a:lnTo>
                  <a:pt x="53020" y="7750"/>
                </a:lnTo>
                <a:lnTo>
                  <a:pt x="53010" y="7640"/>
                </a:lnTo>
                <a:lnTo>
                  <a:pt x="53030" y="7550"/>
                </a:lnTo>
                <a:lnTo>
                  <a:pt x="53110" y="7410"/>
                </a:lnTo>
                <a:lnTo>
                  <a:pt x="53130" y="7330"/>
                </a:lnTo>
                <a:lnTo>
                  <a:pt x="53100" y="7190"/>
                </a:lnTo>
                <a:lnTo>
                  <a:pt x="52880" y="6950"/>
                </a:lnTo>
                <a:lnTo>
                  <a:pt x="52820" y="6810"/>
                </a:lnTo>
                <a:lnTo>
                  <a:pt x="52850" y="6640"/>
                </a:lnTo>
                <a:lnTo>
                  <a:pt x="52980" y="6320"/>
                </a:lnTo>
                <a:lnTo>
                  <a:pt x="52960" y="6180"/>
                </a:lnTo>
                <a:lnTo>
                  <a:pt x="52970" y="6170"/>
                </a:lnTo>
                <a:lnTo>
                  <a:pt x="52980" y="6170"/>
                </a:lnTo>
                <a:lnTo>
                  <a:pt x="52990" y="6180"/>
                </a:lnTo>
                <a:lnTo>
                  <a:pt x="53060" y="6230"/>
                </a:lnTo>
                <a:lnTo>
                  <a:pt x="53060" y="6190"/>
                </a:lnTo>
                <a:lnTo>
                  <a:pt x="53070" y="6140"/>
                </a:lnTo>
                <a:lnTo>
                  <a:pt x="53080" y="6060"/>
                </a:lnTo>
                <a:lnTo>
                  <a:pt x="53100" y="6050"/>
                </a:lnTo>
                <a:lnTo>
                  <a:pt x="53160" y="6050"/>
                </a:lnTo>
                <a:lnTo>
                  <a:pt x="53170" y="6050"/>
                </a:lnTo>
                <a:lnTo>
                  <a:pt x="53180" y="6070"/>
                </a:lnTo>
                <a:lnTo>
                  <a:pt x="53220" y="6070"/>
                </a:lnTo>
                <a:lnTo>
                  <a:pt x="53290" y="6060"/>
                </a:lnTo>
                <a:lnTo>
                  <a:pt x="53330" y="6020"/>
                </a:lnTo>
                <a:lnTo>
                  <a:pt x="53350" y="6010"/>
                </a:lnTo>
                <a:lnTo>
                  <a:pt x="53370" y="6000"/>
                </a:lnTo>
                <a:lnTo>
                  <a:pt x="53370" y="5990"/>
                </a:lnTo>
                <a:lnTo>
                  <a:pt x="53360" y="5950"/>
                </a:lnTo>
                <a:lnTo>
                  <a:pt x="53310" y="5900"/>
                </a:lnTo>
                <a:lnTo>
                  <a:pt x="53310" y="5850"/>
                </a:lnTo>
                <a:lnTo>
                  <a:pt x="53330" y="5820"/>
                </a:lnTo>
                <a:lnTo>
                  <a:pt x="53380" y="5830"/>
                </a:lnTo>
                <a:lnTo>
                  <a:pt x="53470" y="5830"/>
                </a:lnTo>
                <a:lnTo>
                  <a:pt x="53490" y="5850"/>
                </a:lnTo>
                <a:lnTo>
                  <a:pt x="53500" y="5850"/>
                </a:lnTo>
                <a:lnTo>
                  <a:pt x="53520" y="5820"/>
                </a:lnTo>
                <a:lnTo>
                  <a:pt x="53630" y="5860"/>
                </a:lnTo>
                <a:lnTo>
                  <a:pt x="53640" y="5850"/>
                </a:lnTo>
                <a:lnTo>
                  <a:pt x="53660" y="5840"/>
                </a:lnTo>
                <a:lnTo>
                  <a:pt x="53640" y="5810"/>
                </a:lnTo>
                <a:lnTo>
                  <a:pt x="53610" y="5770"/>
                </a:lnTo>
                <a:lnTo>
                  <a:pt x="53630" y="5750"/>
                </a:lnTo>
                <a:lnTo>
                  <a:pt x="53680" y="5730"/>
                </a:lnTo>
                <a:lnTo>
                  <a:pt x="53710" y="5750"/>
                </a:lnTo>
                <a:lnTo>
                  <a:pt x="53710" y="5780"/>
                </a:lnTo>
                <a:lnTo>
                  <a:pt x="53740" y="5770"/>
                </a:lnTo>
                <a:lnTo>
                  <a:pt x="53770" y="5700"/>
                </a:lnTo>
                <a:lnTo>
                  <a:pt x="53790" y="5700"/>
                </a:lnTo>
                <a:lnTo>
                  <a:pt x="53780" y="5680"/>
                </a:lnTo>
                <a:lnTo>
                  <a:pt x="53770" y="5680"/>
                </a:lnTo>
                <a:lnTo>
                  <a:pt x="53770" y="5620"/>
                </a:lnTo>
                <a:lnTo>
                  <a:pt x="53800" y="5570"/>
                </a:lnTo>
                <a:lnTo>
                  <a:pt x="53800" y="5540"/>
                </a:lnTo>
                <a:lnTo>
                  <a:pt x="53780" y="5530"/>
                </a:lnTo>
                <a:lnTo>
                  <a:pt x="53750" y="5510"/>
                </a:lnTo>
                <a:lnTo>
                  <a:pt x="53750" y="5450"/>
                </a:lnTo>
                <a:lnTo>
                  <a:pt x="53720" y="5420"/>
                </a:lnTo>
                <a:lnTo>
                  <a:pt x="53740" y="5380"/>
                </a:lnTo>
                <a:lnTo>
                  <a:pt x="53770" y="5370"/>
                </a:lnTo>
                <a:lnTo>
                  <a:pt x="53820" y="5330"/>
                </a:lnTo>
                <a:lnTo>
                  <a:pt x="53820" y="5270"/>
                </a:lnTo>
                <a:lnTo>
                  <a:pt x="53850" y="5230"/>
                </a:lnTo>
                <a:lnTo>
                  <a:pt x="53830" y="5200"/>
                </a:lnTo>
                <a:lnTo>
                  <a:pt x="53810" y="5210"/>
                </a:lnTo>
                <a:lnTo>
                  <a:pt x="53780" y="5200"/>
                </a:lnTo>
                <a:lnTo>
                  <a:pt x="53810" y="5140"/>
                </a:lnTo>
                <a:lnTo>
                  <a:pt x="53820" y="5090"/>
                </a:lnTo>
                <a:lnTo>
                  <a:pt x="53870" y="5060"/>
                </a:lnTo>
                <a:lnTo>
                  <a:pt x="53820" y="4990"/>
                </a:lnTo>
                <a:lnTo>
                  <a:pt x="53810" y="4970"/>
                </a:lnTo>
                <a:lnTo>
                  <a:pt x="53800" y="4940"/>
                </a:lnTo>
                <a:lnTo>
                  <a:pt x="53780" y="4900"/>
                </a:lnTo>
                <a:lnTo>
                  <a:pt x="53780" y="4880"/>
                </a:lnTo>
                <a:lnTo>
                  <a:pt x="53790" y="4840"/>
                </a:lnTo>
                <a:lnTo>
                  <a:pt x="53780" y="4820"/>
                </a:lnTo>
                <a:lnTo>
                  <a:pt x="53830" y="4750"/>
                </a:lnTo>
                <a:lnTo>
                  <a:pt x="53840" y="4750"/>
                </a:lnTo>
                <a:lnTo>
                  <a:pt x="53860" y="4760"/>
                </a:lnTo>
                <a:lnTo>
                  <a:pt x="53870" y="4740"/>
                </a:lnTo>
                <a:lnTo>
                  <a:pt x="53860" y="4720"/>
                </a:lnTo>
                <a:lnTo>
                  <a:pt x="53860" y="4700"/>
                </a:lnTo>
                <a:lnTo>
                  <a:pt x="53870" y="4690"/>
                </a:lnTo>
                <a:lnTo>
                  <a:pt x="53920" y="4680"/>
                </a:lnTo>
                <a:lnTo>
                  <a:pt x="53940" y="4650"/>
                </a:lnTo>
                <a:lnTo>
                  <a:pt x="53920" y="4610"/>
                </a:lnTo>
                <a:lnTo>
                  <a:pt x="53940" y="4600"/>
                </a:lnTo>
                <a:lnTo>
                  <a:pt x="53970" y="4580"/>
                </a:lnTo>
                <a:lnTo>
                  <a:pt x="54000" y="4560"/>
                </a:lnTo>
                <a:lnTo>
                  <a:pt x="54010" y="4550"/>
                </a:lnTo>
                <a:lnTo>
                  <a:pt x="54070" y="4590"/>
                </a:lnTo>
                <a:lnTo>
                  <a:pt x="54170" y="4750"/>
                </a:lnTo>
                <a:lnTo>
                  <a:pt x="54280" y="4810"/>
                </a:lnTo>
                <a:lnTo>
                  <a:pt x="54400" y="4730"/>
                </a:lnTo>
                <a:lnTo>
                  <a:pt x="54540" y="4660"/>
                </a:lnTo>
                <a:lnTo>
                  <a:pt x="54670" y="4780"/>
                </a:lnTo>
                <a:lnTo>
                  <a:pt x="54860" y="5330"/>
                </a:lnTo>
                <a:lnTo>
                  <a:pt x="54970" y="5480"/>
                </a:lnTo>
                <a:lnTo>
                  <a:pt x="55120" y="5530"/>
                </a:lnTo>
                <a:lnTo>
                  <a:pt x="55120" y="5520"/>
                </a:lnTo>
                <a:lnTo>
                  <a:pt x="55180" y="5580"/>
                </a:lnTo>
                <a:lnTo>
                  <a:pt x="55210" y="5580"/>
                </a:lnTo>
                <a:lnTo>
                  <a:pt x="55220" y="5580"/>
                </a:lnTo>
                <a:lnTo>
                  <a:pt x="55240" y="5600"/>
                </a:lnTo>
                <a:lnTo>
                  <a:pt x="55300" y="5600"/>
                </a:lnTo>
                <a:lnTo>
                  <a:pt x="55320" y="5610"/>
                </a:lnTo>
                <a:lnTo>
                  <a:pt x="55350" y="5570"/>
                </a:lnTo>
                <a:lnTo>
                  <a:pt x="55330" y="5510"/>
                </a:lnTo>
                <a:lnTo>
                  <a:pt x="55330" y="5490"/>
                </a:lnTo>
                <a:lnTo>
                  <a:pt x="55400" y="5460"/>
                </a:lnTo>
                <a:lnTo>
                  <a:pt x="55400" y="5440"/>
                </a:lnTo>
                <a:lnTo>
                  <a:pt x="55440" y="5410"/>
                </a:lnTo>
                <a:lnTo>
                  <a:pt x="55570" y="5470"/>
                </a:lnTo>
                <a:lnTo>
                  <a:pt x="55790" y="5760"/>
                </a:lnTo>
                <a:lnTo>
                  <a:pt x="55940" y="5860"/>
                </a:lnTo>
                <a:lnTo>
                  <a:pt x="56010" y="5920"/>
                </a:lnTo>
                <a:lnTo>
                  <a:pt x="56010" y="6000"/>
                </a:lnTo>
                <a:lnTo>
                  <a:pt x="55970" y="6150"/>
                </a:lnTo>
                <a:lnTo>
                  <a:pt x="56000" y="6200"/>
                </a:lnTo>
                <a:lnTo>
                  <a:pt x="56150" y="6220"/>
                </a:lnTo>
                <a:lnTo>
                  <a:pt x="56190" y="6320"/>
                </a:lnTo>
                <a:lnTo>
                  <a:pt x="56200" y="6320"/>
                </a:lnTo>
                <a:lnTo>
                  <a:pt x="56240" y="6320"/>
                </a:lnTo>
                <a:lnTo>
                  <a:pt x="56280" y="6320"/>
                </a:lnTo>
                <a:lnTo>
                  <a:pt x="56280" y="6300"/>
                </a:lnTo>
                <a:lnTo>
                  <a:pt x="56260" y="6280"/>
                </a:lnTo>
                <a:lnTo>
                  <a:pt x="56560" y="6560"/>
                </a:lnTo>
                <a:lnTo>
                  <a:pt x="56580" y="6580"/>
                </a:lnTo>
                <a:lnTo>
                  <a:pt x="56620" y="6660"/>
                </a:lnTo>
                <a:lnTo>
                  <a:pt x="56620" y="6760"/>
                </a:lnTo>
                <a:lnTo>
                  <a:pt x="56600" y="7230"/>
                </a:lnTo>
                <a:lnTo>
                  <a:pt x="56580" y="7330"/>
                </a:lnTo>
                <a:lnTo>
                  <a:pt x="56530" y="7440"/>
                </a:lnTo>
                <a:lnTo>
                  <a:pt x="56560" y="7500"/>
                </a:lnTo>
                <a:lnTo>
                  <a:pt x="56720" y="7590"/>
                </a:lnTo>
                <a:lnTo>
                  <a:pt x="56800" y="7670"/>
                </a:lnTo>
                <a:lnTo>
                  <a:pt x="56850" y="7750"/>
                </a:lnTo>
                <a:lnTo>
                  <a:pt x="56840" y="7830"/>
                </a:lnTo>
                <a:lnTo>
                  <a:pt x="56750" y="7880"/>
                </a:lnTo>
                <a:lnTo>
                  <a:pt x="56680" y="7930"/>
                </a:lnTo>
                <a:lnTo>
                  <a:pt x="56700" y="8020"/>
                </a:lnTo>
                <a:lnTo>
                  <a:pt x="56780" y="8120"/>
                </a:lnTo>
                <a:lnTo>
                  <a:pt x="56940" y="8220"/>
                </a:lnTo>
                <a:lnTo>
                  <a:pt x="56950" y="8270"/>
                </a:lnTo>
                <a:lnTo>
                  <a:pt x="56940" y="8330"/>
                </a:lnTo>
                <a:lnTo>
                  <a:pt x="56940" y="8440"/>
                </a:lnTo>
                <a:lnTo>
                  <a:pt x="56960" y="8480"/>
                </a:lnTo>
                <a:lnTo>
                  <a:pt x="56990" y="8510"/>
                </a:lnTo>
                <a:lnTo>
                  <a:pt x="57000" y="8540"/>
                </a:lnTo>
                <a:lnTo>
                  <a:pt x="56960" y="8660"/>
                </a:lnTo>
                <a:lnTo>
                  <a:pt x="56970" y="8710"/>
                </a:lnTo>
                <a:lnTo>
                  <a:pt x="57120" y="8950"/>
                </a:lnTo>
                <a:lnTo>
                  <a:pt x="57200" y="9120"/>
                </a:lnTo>
                <a:lnTo>
                  <a:pt x="57300" y="9520"/>
                </a:lnTo>
                <a:lnTo>
                  <a:pt x="57380" y="9690"/>
                </a:lnTo>
                <a:lnTo>
                  <a:pt x="57540" y="9760"/>
                </a:lnTo>
                <a:lnTo>
                  <a:pt x="57650" y="9730"/>
                </a:lnTo>
                <a:lnTo>
                  <a:pt x="57680" y="9750"/>
                </a:lnTo>
                <a:lnTo>
                  <a:pt x="57830" y="9760"/>
                </a:lnTo>
                <a:lnTo>
                  <a:pt x="57860" y="9690"/>
                </a:lnTo>
                <a:lnTo>
                  <a:pt x="57870" y="9660"/>
                </a:lnTo>
                <a:lnTo>
                  <a:pt x="57910" y="9630"/>
                </a:lnTo>
                <a:lnTo>
                  <a:pt x="57990" y="9610"/>
                </a:lnTo>
                <a:lnTo>
                  <a:pt x="58010" y="9580"/>
                </a:lnTo>
                <a:lnTo>
                  <a:pt x="58020" y="9530"/>
                </a:lnTo>
                <a:lnTo>
                  <a:pt x="58020" y="9500"/>
                </a:lnTo>
                <a:lnTo>
                  <a:pt x="58010" y="9430"/>
                </a:lnTo>
                <a:lnTo>
                  <a:pt x="58000" y="9410"/>
                </a:lnTo>
                <a:lnTo>
                  <a:pt x="58000" y="9390"/>
                </a:lnTo>
                <a:lnTo>
                  <a:pt x="58020" y="9340"/>
                </a:lnTo>
                <a:lnTo>
                  <a:pt x="58020" y="9310"/>
                </a:lnTo>
                <a:lnTo>
                  <a:pt x="58000" y="9290"/>
                </a:lnTo>
                <a:lnTo>
                  <a:pt x="58040" y="9220"/>
                </a:lnTo>
                <a:lnTo>
                  <a:pt x="58040" y="9180"/>
                </a:lnTo>
                <a:lnTo>
                  <a:pt x="58010" y="9150"/>
                </a:lnTo>
                <a:lnTo>
                  <a:pt x="58020" y="9100"/>
                </a:lnTo>
                <a:lnTo>
                  <a:pt x="58000" y="9070"/>
                </a:lnTo>
                <a:lnTo>
                  <a:pt x="58010" y="9020"/>
                </a:lnTo>
                <a:lnTo>
                  <a:pt x="58060" y="9010"/>
                </a:lnTo>
                <a:lnTo>
                  <a:pt x="58070" y="9010"/>
                </a:lnTo>
                <a:lnTo>
                  <a:pt x="58070" y="9020"/>
                </a:lnTo>
                <a:lnTo>
                  <a:pt x="58100" y="9050"/>
                </a:lnTo>
                <a:lnTo>
                  <a:pt x="58130" y="9060"/>
                </a:lnTo>
                <a:lnTo>
                  <a:pt x="58240" y="9110"/>
                </a:lnTo>
                <a:lnTo>
                  <a:pt x="58300" y="9130"/>
                </a:lnTo>
                <a:lnTo>
                  <a:pt x="58490" y="9210"/>
                </a:lnTo>
                <a:lnTo>
                  <a:pt x="58490" y="9170"/>
                </a:lnTo>
                <a:lnTo>
                  <a:pt x="58520" y="9160"/>
                </a:lnTo>
                <a:lnTo>
                  <a:pt x="58610" y="9350"/>
                </a:lnTo>
                <a:lnTo>
                  <a:pt x="58670" y="9410"/>
                </a:lnTo>
                <a:lnTo>
                  <a:pt x="58790" y="9400"/>
                </a:lnTo>
                <a:lnTo>
                  <a:pt x="58810" y="9390"/>
                </a:lnTo>
                <a:lnTo>
                  <a:pt x="58850" y="9480"/>
                </a:lnTo>
                <a:lnTo>
                  <a:pt x="58870" y="9470"/>
                </a:lnTo>
                <a:lnTo>
                  <a:pt x="58920" y="9500"/>
                </a:lnTo>
                <a:lnTo>
                  <a:pt x="59020" y="9470"/>
                </a:lnTo>
                <a:lnTo>
                  <a:pt x="59030" y="9440"/>
                </a:lnTo>
                <a:lnTo>
                  <a:pt x="59050" y="9430"/>
                </a:lnTo>
                <a:lnTo>
                  <a:pt x="59070" y="9420"/>
                </a:lnTo>
                <a:lnTo>
                  <a:pt x="59090" y="9420"/>
                </a:lnTo>
                <a:lnTo>
                  <a:pt x="59110" y="9430"/>
                </a:lnTo>
                <a:lnTo>
                  <a:pt x="59110" y="9440"/>
                </a:lnTo>
                <a:lnTo>
                  <a:pt x="59130" y="9480"/>
                </a:lnTo>
                <a:lnTo>
                  <a:pt x="59150" y="9590"/>
                </a:lnTo>
                <a:lnTo>
                  <a:pt x="59100" y="9800"/>
                </a:lnTo>
                <a:lnTo>
                  <a:pt x="59080" y="10010"/>
                </a:lnTo>
                <a:lnTo>
                  <a:pt x="59110" y="10460"/>
                </a:lnTo>
                <a:lnTo>
                  <a:pt x="59130" y="10520"/>
                </a:lnTo>
                <a:lnTo>
                  <a:pt x="59150" y="10530"/>
                </a:lnTo>
                <a:lnTo>
                  <a:pt x="59190" y="10530"/>
                </a:lnTo>
                <a:lnTo>
                  <a:pt x="59220" y="10550"/>
                </a:lnTo>
                <a:lnTo>
                  <a:pt x="59260" y="10710"/>
                </a:lnTo>
                <a:lnTo>
                  <a:pt x="59250" y="10880"/>
                </a:lnTo>
                <a:lnTo>
                  <a:pt x="59140" y="11230"/>
                </a:lnTo>
                <a:lnTo>
                  <a:pt x="59110" y="11380"/>
                </a:lnTo>
                <a:lnTo>
                  <a:pt x="59100" y="11540"/>
                </a:lnTo>
                <a:lnTo>
                  <a:pt x="59150" y="11880"/>
                </a:lnTo>
                <a:lnTo>
                  <a:pt x="59190" y="11970"/>
                </a:lnTo>
                <a:lnTo>
                  <a:pt x="59240" y="12000"/>
                </a:lnTo>
                <a:lnTo>
                  <a:pt x="59300" y="12020"/>
                </a:lnTo>
                <a:lnTo>
                  <a:pt x="59370" y="12090"/>
                </a:lnTo>
                <a:lnTo>
                  <a:pt x="59400" y="12190"/>
                </a:lnTo>
                <a:lnTo>
                  <a:pt x="59370" y="12280"/>
                </a:lnTo>
                <a:lnTo>
                  <a:pt x="59320" y="12370"/>
                </a:lnTo>
                <a:lnTo>
                  <a:pt x="59290" y="12470"/>
                </a:lnTo>
                <a:lnTo>
                  <a:pt x="59390" y="12920"/>
                </a:lnTo>
                <a:lnTo>
                  <a:pt x="59390" y="12960"/>
                </a:lnTo>
                <a:lnTo>
                  <a:pt x="59380" y="13010"/>
                </a:lnTo>
                <a:lnTo>
                  <a:pt x="59310" y="13090"/>
                </a:lnTo>
                <a:lnTo>
                  <a:pt x="59300" y="13150"/>
                </a:lnTo>
                <a:lnTo>
                  <a:pt x="59310" y="13250"/>
                </a:lnTo>
                <a:lnTo>
                  <a:pt x="59420" y="13410"/>
                </a:lnTo>
                <a:lnTo>
                  <a:pt x="59460" y="13500"/>
                </a:lnTo>
                <a:lnTo>
                  <a:pt x="59450" y="13610"/>
                </a:lnTo>
                <a:lnTo>
                  <a:pt x="59390" y="13800"/>
                </a:lnTo>
                <a:lnTo>
                  <a:pt x="59370" y="13900"/>
                </a:lnTo>
                <a:lnTo>
                  <a:pt x="59440" y="14070"/>
                </a:lnTo>
                <a:lnTo>
                  <a:pt x="59440" y="14110"/>
                </a:lnTo>
                <a:lnTo>
                  <a:pt x="59440" y="14160"/>
                </a:lnTo>
                <a:lnTo>
                  <a:pt x="59440" y="14200"/>
                </a:lnTo>
                <a:lnTo>
                  <a:pt x="59460" y="14250"/>
                </a:lnTo>
                <a:lnTo>
                  <a:pt x="59480" y="14360"/>
                </a:lnTo>
                <a:lnTo>
                  <a:pt x="59450" y="14450"/>
                </a:lnTo>
                <a:lnTo>
                  <a:pt x="59360" y="14620"/>
                </a:lnTo>
                <a:lnTo>
                  <a:pt x="59330" y="14790"/>
                </a:lnTo>
                <a:lnTo>
                  <a:pt x="59310" y="15460"/>
                </a:lnTo>
                <a:lnTo>
                  <a:pt x="59290" y="15560"/>
                </a:lnTo>
                <a:lnTo>
                  <a:pt x="59260" y="15650"/>
                </a:lnTo>
                <a:lnTo>
                  <a:pt x="59220" y="15740"/>
                </a:lnTo>
                <a:lnTo>
                  <a:pt x="59040" y="15950"/>
                </a:lnTo>
                <a:lnTo>
                  <a:pt x="59000" y="16060"/>
                </a:lnTo>
                <a:lnTo>
                  <a:pt x="58980" y="16150"/>
                </a:lnTo>
                <a:lnTo>
                  <a:pt x="58970" y="16240"/>
                </a:lnTo>
                <a:lnTo>
                  <a:pt x="58990" y="16290"/>
                </a:lnTo>
                <a:lnTo>
                  <a:pt x="59080" y="16270"/>
                </a:lnTo>
                <a:lnTo>
                  <a:pt x="59120" y="16320"/>
                </a:lnTo>
                <a:lnTo>
                  <a:pt x="59240" y="16560"/>
                </a:lnTo>
                <a:lnTo>
                  <a:pt x="59250" y="16650"/>
                </a:lnTo>
                <a:lnTo>
                  <a:pt x="59230" y="16690"/>
                </a:lnTo>
                <a:lnTo>
                  <a:pt x="59190" y="16720"/>
                </a:lnTo>
                <a:lnTo>
                  <a:pt x="59170" y="16750"/>
                </a:lnTo>
                <a:lnTo>
                  <a:pt x="59170" y="16860"/>
                </a:lnTo>
                <a:lnTo>
                  <a:pt x="59140" y="16900"/>
                </a:lnTo>
                <a:lnTo>
                  <a:pt x="59040" y="16980"/>
                </a:lnTo>
                <a:lnTo>
                  <a:pt x="59050" y="16980"/>
                </a:lnTo>
                <a:lnTo>
                  <a:pt x="59070" y="16960"/>
                </a:lnTo>
                <a:lnTo>
                  <a:pt x="59080" y="16910"/>
                </a:lnTo>
                <a:lnTo>
                  <a:pt x="59050" y="16870"/>
                </a:lnTo>
                <a:lnTo>
                  <a:pt x="59060" y="16850"/>
                </a:lnTo>
                <a:lnTo>
                  <a:pt x="59020" y="16800"/>
                </a:lnTo>
                <a:lnTo>
                  <a:pt x="58990" y="16780"/>
                </a:lnTo>
                <a:lnTo>
                  <a:pt x="58970" y="16780"/>
                </a:lnTo>
                <a:lnTo>
                  <a:pt x="58920" y="16770"/>
                </a:lnTo>
                <a:lnTo>
                  <a:pt x="58890" y="16780"/>
                </a:lnTo>
                <a:lnTo>
                  <a:pt x="58890" y="16800"/>
                </a:lnTo>
                <a:lnTo>
                  <a:pt x="58860" y="16790"/>
                </a:lnTo>
                <a:lnTo>
                  <a:pt x="58780" y="16820"/>
                </a:lnTo>
                <a:lnTo>
                  <a:pt x="58760" y="16830"/>
                </a:lnTo>
                <a:lnTo>
                  <a:pt x="58730" y="16800"/>
                </a:lnTo>
                <a:lnTo>
                  <a:pt x="58700" y="16790"/>
                </a:lnTo>
                <a:lnTo>
                  <a:pt x="58690" y="16810"/>
                </a:lnTo>
                <a:lnTo>
                  <a:pt x="58710" y="16830"/>
                </a:lnTo>
                <a:lnTo>
                  <a:pt x="58710" y="16840"/>
                </a:lnTo>
                <a:lnTo>
                  <a:pt x="58600" y="16870"/>
                </a:lnTo>
                <a:lnTo>
                  <a:pt x="58550" y="16920"/>
                </a:lnTo>
                <a:lnTo>
                  <a:pt x="58530" y="17000"/>
                </a:lnTo>
                <a:lnTo>
                  <a:pt x="58530" y="17090"/>
                </a:lnTo>
                <a:lnTo>
                  <a:pt x="58560" y="17170"/>
                </a:lnTo>
                <a:lnTo>
                  <a:pt x="58650" y="17350"/>
                </a:lnTo>
                <a:lnTo>
                  <a:pt x="58670" y="17450"/>
                </a:lnTo>
                <a:lnTo>
                  <a:pt x="58660" y="17560"/>
                </a:lnTo>
                <a:lnTo>
                  <a:pt x="58690" y="17620"/>
                </a:lnTo>
                <a:lnTo>
                  <a:pt x="58740" y="17630"/>
                </a:lnTo>
                <a:lnTo>
                  <a:pt x="58790" y="17620"/>
                </a:lnTo>
                <a:lnTo>
                  <a:pt x="58850" y="17640"/>
                </a:lnTo>
                <a:lnTo>
                  <a:pt x="58890" y="17690"/>
                </a:lnTo>
                <a:lnTo>
                  <a:pt x="59040" y="17910"/>
                </a:lnTo>
                <a:lnTo>
                  <a:pt x="59080" y="18010"/>
                </a:lnTo>
                <a:lnTo>
                  <a:pt x="59100" y="18030"/>
                </a:lnTo>
                <a:lnTo>
                  <a:pt x="59160" y="18050"/>
                </a:lnTo>
                <a:lnTo>
                  <a:pt x="59180" y="18080"/>
                </a:lnTo>
                <a:lnTo>
                  <a:pt x="59190" y="18150"/>
                </a:lnTo>
                <a:lnTo>
                  <a:pt x="59180" y="18210"/>
                </a:lnTo>
                <a:lnTo>
                  <a:pt x="59160" y="18280"/>
                </a:lnTo>
                <a:lnTo>
                  <a:pt x="59130" y="18330"/>
                </a:lnTo>
                <a:lnTo>
                  <a:pt x="58900" y="18510"/>
                </a:lnTo>
                <a:lnTo>
                  <a:pt x="58880" y="18500"/>
                </a:lnTo>
                <a:lnTo>
                  <a:pt x="58850" y="18500"/>
                </a:lnTo>
                <a:lnTo>
                  <a:pt x="58840" y="18500"/>
                </a:lnTo>
                <a:lnTo>
                  <a:pt x="58820" y="18470"/>
                </a:lnTo>
                <a:lnTo>
                  <a:pt x="58790" y="18480"/>
                </a:lnTo>
                <a:lnTo>
                  <a:pt x="58730" y="18420"/>
                </a:lnTo>
                <a:lnTo>
                  <a:pt x="58700" y="18410"/>
                </a:lnTo>
                <a:lnTo>
                  <a:pt x="58680" y="18410"/>
                </a:lnTo>
                <a:lnTo>
                  <a:pt x="58670" y="18390"/>
                </a:lnTo>
                <a:lnTo>
                  <a:pt x="58670" y="18370"/>
                </a:lnTo>
                <a:lnTo>
                  <a:pt x="58660" y="18340"/>
                </a:lnTo>
                <a:lnTo>
                  <a:pt x="58620" y="18330"/>
                </a:lnTo>
                <a:lnTo>
                  <a:pt x="58600" y="18300"/>
                </a:lnTo>
                <a:lnTo>
                  <a:pt x="58560" y="18310"/>
                </a:lnTo>
                <a:lnTo>
                  <a:pt x="58560" y="18320"/>
                </a:lnTo>
                <a:lnTo>
                  <a:pt x="58540" y="18330"/>
                </a:lnTo>
                <a:lnTo>
                  <a:pt x="58530" y="18320"/>
                </a:lnTo>
                <a:lnTo>
                  <a:pt x="58460" y="18340"/>
                </a:lnTo>
                <a:lnTo>
                  <a:pt x="58450" y="18340"/>
                </a:lnTo>
                <a:lnTo>
                  <a:pt x="58440" y="18350"/>
                </a:lnTo>
                <a:lnTo>
                  <a:pt x="58360" y="18350"/>
                </a:lnTo>
                <a:lnTo>
                  <a:pt x="58310" y="18390"/>
                </a:lnTo>
                <a:lnTo>
                  <a:pt x="58200" y="18520"/>
                </a:lnTo>
                <a:lnTo>
                  <a:pt x="58140" y="18570"/>
                </a:lnTo>
                <a:lnTo>
                  <a:pt x="58100" y="18660"/>
                </a:lnTo>
                <a:lnTo>
                  <a:pt x="58040" y="18830"/>
                </a:lnTo>
                <a:lnTo>
                  <a:pt x="58010" y="18870"/>
                </a:lnTo>
                <a:lnTo>
                  <a:pt x="57970" y="18900"/>
                </a:lnTo>
                <a:lnTo>
                  <a:pt x="57950" y="18930"/>
                </a:lnTo>
                <a:lnTo>
                  <a:pt x="57940" y="18990"/>
                </a:lnTo>
                <a:lnTo>
                  <a:pt x="57940" y="19050"/>
                </a:lnTo>
                <a:lnTo>
                  <a:pt x="57920" y="19090"/>
                </a:lnTo>
                <a:lnTo>
                  <a:pt x="57750" y="19310"/>
                </a:lnTo>
                <a:lnTo>
                  <a:pt x="57720" y="19370"/>
                </a:lnTo>
                <a:lnTo>
                  <a:pt x="57670" y="19590"/>
                </a:lnTo>
                <a:lnTo>
                  <a:pt x="57620" y="19670"/>
                </a:lnTo>
                <a:lnTo>
                  <a:pt x="57560" y="19720"/>
                </a:lnTo>
                <a:lnTo>
                  <a:pt x="57520" y="19740"/>
                </a:lnTo>
                <a:lnTo>
                  <a:pt x="57510" y="19750"/>
                </a:lnTo>
                <a:lnTo>
                  <a:pt x="57460" y="19770"/>
                </a:lnTo>
                <a:lnTo>
                  <a:pt x="57420" y="19790"/>
                </a:lnTo>
                <a:lnTo>
                  <a:pt x="57410" y="19760"/>
                </a:lnTo>
                <a:lnTo>
                  <a:pt x="57390" y="19740"/>
                </a:lnTo>
                <a:lnTo>
                  <a:pt x="57390" y="19720"/>
                </a:lnTo>
                <a:lnTo>
                  <a:pt x="57400" y="19710"/>
                </a:lnTo>
                <a:lnTo>
                  <a:pt x="57380" y="19670"/>
                </a:lnTo>
                <a:lnTo>
                  <a:pt x="57360" y="19670"/>
                </a:lnTo>
                <a:lnTo>
                  <a:pt x="57320" y="19650"/>
                </a:lnTo>
                <a:lnTo>
                  <a:pt x="57300" y="19590"/>
                </a:lnTo>
                <a:lnTo>
                  <a:pt x="57260" y="19580"/>
                </a:lnTo>
                <a:lnTo>
                  <a:pt x="57250" y="19550"/>
                </a:lnTo>
                <a:lnTo>
                  <a:pt x="57210" y="19540"/>
                </a:lnTo>
                <a:lnTo>
                  <a:pt x="57170" y="19530"/>
                </a:lnTo>
                <a:lnTo>
                  <a:pt x="57140" y="19490"/>
                </a:lnTo>
                <a:lnTo>
                  <a:pt x="57120" y="19510"/>
                </a:lnTo>
                <a:lnTo>
                  <a:pt x="57060" y="19500"/>
                </a:lnTo>
                <a:lnTo>
                  <a:pt x="57030" y="19500"/>
                </a:lnTo>
                <a:lnTo>
                  <a:pt x="57020" y="19470"/>
                </a:lnTo>
                <a:lnTo>
                  <a:pt x="56980" y="19450"/>
                </a:lnTo>
                <a:lnTo>
                  <a:pt x="56960" y="19480"/>
                </a:lnTo>
                <a:lnTo>
                  <a:pt x="56910" y="19480"/>
                </a:lnTo>
                <a:lnTo>
                  <a:pt x="56880" y="19420"/>
                </a:lnTo>
                <a:lnTo>
                  <a:pt x="56860" y="19420"/>
                </a:lnTo>
                <a:lnTo>
                  <a:pt x="56870" y="19490"/>
                </a:lnTo>
                <a:lnTo>
                  <a:pt x="56860" y="19540"/>
                </a:lnTo>
                <a:lnTo>
                  <a:pt x="56720" y="19490"/>
                </a:lnTo>
                <a:lnTo>
                  <a:pt x="56680" y="19500"/>
                </a:lnTo>
                <a:lnTo>
                  <a:pt x="56670" y="19560"/>
                </a:lnTo>
                <a:lnTo>
                  <a:pt x="56670" y="19810"/>
                </a:lnTo>
                <a:lnTo>
                  <a:pt x="56650" y="19890"/>
                </a:lnTo>
                <a:lnTo>
                  <a:pt x="56600" y="19950"/>
                </a:lnTo>
                <a:lnTo>
                  <a:pt x="56520" y="20030"/>
                </a:lnTo>
                <a:lnTo>
                  <a:pt x="56490" y="20060"/>
                </a:lnTo>
                <a:lnTo>
                  <a:pt x="56490" y="20100"/>
                </a:lnTo>
                <a:lnTo>
                  <a:pt x="56520" y="20230"/>
                </a:lnTo>
                <a:lnTo>
                  <a:pt x="56540" y="20270"/>
                </a:lnTo>
                <a:lnTo>
                  <a:pt x="56550" y="20320"/>
                </a:lnTo>
                <a:lnTo>
                  <a:pt x="56540" y="20510"/>
                </a:lnTo>
                <a:lnTo>
                  <a:pt x="56550" y="20590"/>
                </a:lnTo>
                <a:lnTo>
                  <a:pt x="56540" y="20610"/>
                </a:lnTo>
                <a:lnTo>
                  <a:pt x="56530" y="20600"/>
                </a:lnTo>
                <a:lnTo>
                  <a:pt x="56520" y="20600"/>
                </a:lnTo>
                <a:lnTo>
                  <a:pt x="56500" y="20610"/>
                </a:lnTo>
                <a:lnTo>
                  <a:pt x="56500" y="20630"/>
                </a:lnTo>
                <a:lnTo>
                  <a:pt x="56450" y="20640"/>
                </a:lnTo>
                <a:lnTo>
                  <a:pt x="56380" y="20690"/>
                </a:lnTo>
                <a:lnTo>
                  <a:pt x="56320" y="20800"/>
                </a:lnTo>
                <a:lnTo>
                  <a:pt x="56240" y="21010"/>
                </a:lnTo>
                <a:lnTo>
                  <a:pt x="56210" y="21050"/>
                </a:lnTo>
                <a:lnTo>
                  <a:pt x="56180" y="21040"/>
                </a:lnTo>
                <a:lnTo>
                  <a:pt x="56150" y="21050"/>
                </a:lnTo>
                <a:lnTo>
                  <a:pt x="56140" y="21090"/>
                </a:lnTo>
                <a:lnTo>
                  <a:pt x="56000" y="21160"/>
                </a:lnTo>
                <a:lnTo>
                  <a:pt x="55930" y="21210"/>
                </a:lnTo>
                <a:lnTo>
                  <a:pt x="55720" y="21480"/>
                </a:lnTo>
                <a:lnTo>
                  <a:pt x="55690" y="21500"/>
                </a:lnTo>
                <a:lnTo>
                  <a:pt x="55670" y="21510"/>
                </a:lnTo>
                <a:lnTo>
                  <a:pt x="55600" y="21480"/>
                </a:lnTo>
                <a:lnTo>
                  <a:pt x="55560" y="21400"/>
                </a:lnTo>
                <a:lnTo>
                  <a:pt x="55540" y="21360"/>
                </a:lnTo>
                <a:lnTo>
                  <a:pt x="55510" y="21340"/>
                </a:lnTo>
                <a:lnTo>
                  <a:pt x="55490" y="21300"/>
                </a:lnTo>
                <a:lnTo>
                  <a:pt x="55470" y="21260"/>
                </a:lnTo>
                <a:lnTo>
                  <a:pt x="55450" y="21250"/>
                </a:lnTo>
                <a:lnTo>
                  <a:pt x="55440" y="21280"/>
                </a:lnTo>
                <a:lnTo>
                  <a:pt x="55410" y="21360"/>
                </a:lnTo>
                <a:lnTo>
                  <a:pt x="55400" y="21350"/>
                </a:lnTo>
                <a:lnTo>
                  <a:pt x="55240" y="21260"/>
                </a:lnTo>
                <a:lnTo>
                  <a:pt x="55130" y="21390"/>
                </a:lnTo>
                <a:lnTo>
                  <a:pt x="55020" y="21780"/>
                </a:lnTo>
                <a:lnTo>
                  <a:pt x="54920" y="22010"/>
                </a:lnTo>
                <a:lnTo>
                  <a:pt x="54840" y="22130"/>
                </a:lnTo>
                <a:lnTo>
                  <a:pt x="54770" y="22180"/>
                </a:lnTo>
                <a:lnTo>
                  <a:pt x="54690" y="22210"/>
                </a:lnTo>
                <a:lnTo>
                  <a:pt x="54670" y="22250"/>
                </a:lnTo>
                <a:lnTo>
                  <a:pt x="54700" y="22440"/>
                </a:lnTo>
                <a:lnTo>
                  <a:pt x="54690" y="22780"/>
                </a:lnTo>
                <a:lnTo>
                  <a:pt x="54710" y="22950"/>
                </a:lnTo>
                <a:lnTo>
                  <a:pt x="54780" y="23100"/>
                </a:lnTo>
                <a:lnTo>
                  <a:pt x="54950" y="23230"/>
                </a:lnTo>
                <a:lnTo>
                  <a:pt x="55010" y="23310"/>
                </a:lnTo>
                <a:lnTo>
                  <a:pt x="54970" y="23410"/>
                </a:lnTo>
                <a:lnTo>
                  <a:pt x="54900" y="23450"/>
                </a:lnTo>
                <a:lnTo>
                  <a:pt x="54850" y="23430"/>
                </a:lnTo>
                <a:lnTo>
                  <a:pt x="54830" y="23440"/>
                </a:lnTo>
                <a:lnTo>
                  <a:pt x="54820" y="23430"/>
                </a:lnTo>
                <a:lnTo>
                  <a:pt x="54810" y="23420"/>
                </a:lnTo>
                <a:lnTo>
                  <a:pt x="54740" y="23410"/>
                </a:lnTo>
                <a:lnTo>
                  <a:pt x="54710" y="23390"/>
                </a:lnTo>
                <a:lnTo>
                  <a:pt x="54690" y="23350"/>
                </a:lnTo>
                <a:lnTo>
                  <a:pt x="54670" y="23410"/>
                </a:lnTo>
                <a:lnTo>
                  <a:pt x="54660" y="23430"/>
                </a:lnTo>
                <a:lnTo>
                  <a:pt x="54610" y="23420"/>
                </a:lnTo>
                <a:lnTo>
                  <a:pt x="54510" y="23440"/>
                </a:lnTo>
                <a:lnTo>
                  <a:pt x="54410" y="23500"/>
                </a:lnTo>
                <a:lnTo>
                  <a:pt x="54240" y="23650"/>
                </a:lnTo>
                <a:lnTo>
                  <a:pt x="53930" y="23860"/>
                </a:lnTo>
                <a:lnTo>
                  <a:pt x="53910" y="23970"/>
                </a:lnTo>
                <a:lnTo>
                  <a:pt x="53940" y="24600"/>
                </a:lnTo>
                <a:lnTo>
                  <a:pt x="53820" y="25280"/>
                </a:lnTo>
                <a:lnTo>
                  <a:pt x="53820" y="25400"/>
                </a:lnTo>
                <a:lnTo>
                  <a:pt x="53850" y="25440"/>
                </a:lnTo>
                <a:lnTo>
                  <a:pt x="54160" y="25390"/>
                </a:lnTo>
                <a:lnTo>
                  <a:pt x="54180" y="25400"/>
                </a:lnTo>
                <a:lnTo>
                  <a:pt x="54180" y="25390"/>
                </a:lnTo>
                <a:lnTo>
                  <a:pt x="54220" y="25380"/>
                </a:lnTo>
                <a:lnTo>
                  <a:pt x="54240" y="25380"/>
                </a:lnTo>
                <a:lnTo>
                  <a:pt x="54250" y="25390"/>
                </a:lnTo>
                <a:lnTo>
                  <a:pt x="54270" y="25380"/>
                </a:lnTo>
                <a:lnTo>
                  <a:pt x="54310" y="25380"/>
                </a:lnTo>
                <a:lnTo>
                  <a:pt x="54330" y="25380"/>
                </a:lnTo>
                <a:lnTo>
                  <a:pt x="54400" y="25390"/>
                </a:lnTo>
                <a:lnTo>
                  <a:pt x="54430" y="25430"/>
                </a:lnTo>
                <a:lnTo>
                  <a:pt x="54460" y="25480"/>
                </a:lnTo>
                <a:lnTo>
                  <a:pt x="54470" y="25530"/>
                </a:lnTo>
                <a:lnTo>
                  <a:pt x="54480" y="25580"/>
                </a:lnTo>
                <a:lnTo>
                  <a:pt x="54500" y="25640"/>
                </a:lnTo>
                <a:lnTo>
                  <a:pt x="54590" y="25700"/>
                </a:lnTo>
                <a:lnTo>
                  <a:pt x="54620" y="25750"/>
                </a:lnTo>
                <a:lnTo>
                  <a:pt x="54630" y="25860"/>
                </a:lnTo>
                <a:lnTo>
                  <a:pt x="54560" y="25890"/>
                </a:lnTo>
                <a:lnTo>
                  <a:pt x="54460" y="25900"/>
                </a:lnTo>
                <a:lnTo>
                  <a:pt x="54390" y="25950"/>
                </a:lnTo>
                <a:lnTo>
                  <a:pt x="54420" y="26080"/>
                </a:lnTo>
                <a:lnTo>
                  <a:pt x="54760" y="26200"/>
                </a:lnTo>
                <a:lnTo>
                  <a:pt x="54780" y="26380"/>
                </a:lnTo>
                <a:lnTo>
                  <a:pt x="54760" y="26420"/>
                </a:lnTo>
                <a:lnTo>
                  <a:pt x="54720" y="26450"/>
                </a:lnTo>
                <a:lnTo>
                  <a:pt x="54690" y="26480"/>
                </a:lnTo>
                <a:lnTo>
                  <a:pt x="54680" y="26540"/>
                </a:lnTo>
                <a:lnTo>
                  <a:pt x="54690" y="26590"/>
                </a:lnTo>
                <a:lnTo>
                  <a:pt x="54760" y="26680"/>
                </a:lnTo>
                <a:lnTo>
                  <a:pt x="54780" y="26730"/>
                </a:lnTo>
                <a:lnTo>
                  <a:pt x="54760" y="26850"/>
                </a:lnTo>
                <a:lnTo>
                  <a:pt x="54710" y="26960"/>
                </a:lnTo>
                <a:lnTo>
                  <a:pt x="53840" y="27870"/>
                </a:lnTo>
                <a:lnTo>
                  <a:pt x="53910" y="27970"/>
                </a:lnTo>
                <a:lnTo>
                  <a:pt x="54090" y="28050"/>
                </a:lnTo>
                <a:lnTo>
                  <a:pt x="54260" y="28170"/>
                </a:lnTo>
                <a:lnTo>
                  <a:pt x="54290" y="28210"/>
                </a:lnTo>
                <a:lnTo>
                  <a:pt x="54310" y="28260"/>
                </a:lnTo>
                <a:lnTo>
                  <a:pt x="54330" y="28350"/>
                </a:lnTo>
                <a:lnTo>
                  <a:pt x="54390" y="28270"/>
                </a:lnTo>
                <a:lnTo>
                  <a:pt x="54430" y="28240"/>
                </a:lnTo>
                <a:lnTo>
                  <a:pt x="54440" y="28330"/>
                </a:lnTo>
                <a:lnTo>
                  <a:pt x="54400" y="28420"/>
                </a:lnTo>
                <a:lnTo>
                  <a:pt x="54370" y="28460"/>
                </a:lnTo>
                <a:lnTo>
                  <a:pt x="54300" y="28500"/>
                </a:lnTo>
                <a:lnTo>
                  <a:pt x="54160" y="28550"/>
                </a:lnTo>
                <a:lnTo>
                  <a:pt x="53690" y="28640"/>
                </a:lnTo>
                <a:lnTo>
                  <a:pt x="53630" y="28660"/>
                </a:lnTo>
                <a:lnTo>
                  <a:pt x="53400" y="28830"/>
                </a:lnTo>
                <a:lnTo>
                  <a:pt x="53290" y="28850"/>
                </a:lnTo>
                <a:lnTo>
                  <a:pt x="53240" y="28840"/>
                </a:lnTo>
                <a:lnTo>
                  <a:pt x="53220" y="28830"/>
                </a:lnTo>
                <a:lnTo>
                  <a:pt x="53200" y="28830"/>
                </a:lnTo>
                <a:lnTo>
                  <a:pt x="53160" y="28860"/>
                </a:lnTo>
                <a:lnTo>
                  <a:pt x="53050" y="28980"/>
                </a:lnTo>
                <a:lnTo>
                  <a:pt x="53010" y="28960"/>
                </a:lnTo>
                <a:lnTo>
                  <a:pt x="52990" y="28960"/>
                </a:lnTo>
                <a:lnTo>
                  <a:pt x="52960" y="28960"/>
                </a:lnTo>
                <a:lnTo>
                  <a:pt x="52940" y="28990"/>
                </a:lnTo>
                <a:lnTo>
                  <a:pt x="52920" y="29010"/>
                </a:lnTo>
                <a:lnTo>
                  <a:pt x="52910" y="29030"/>
                </a:lnTo>
                <a:lnTo>
                  <a:pt x="52910" y="29040"/>
                </a:lnTo>
                <a:lnTo>
                  <a:pt x="52890" y="29060"/>
                </a:lnTo>
                <a:lnTo>
                  <a:pt x="52870" y="29060"/>
                </a:lnTo>
                <a:lnTo>
                  <a:pt x="52800" y="29040"/>
                </a:lnTo>
                <a:lnTo>
                  <a:pt x="52780" y="29040"/>
                </a:lnTo>
                <a:lnTo>
                  <a:pt x="52700" y="29060"/>
                </a:lnTo>
                <a:lnTo>
                  <a:pt x="52670" y="29070"/>
                </a:lnTo>
                <a:lnTo>
                  <a:pt x="52640" y="29080"/>
                </a:lnTo>
                <a:lnTo>
                  <a:pt x="52600" y="29110"/>
                </a:lnTo>
                <a:lnTo>
                  <a:pt x="52550" y="29170"/>
                </a:lnTo>
                <a:lnTo>
                  <a:pt x="52530" y="29180"/>
                </a:lnTo>
                <a:lnTo>
                  <a:pt x="52520" y="29180"/>
                </a:lnTo>
                <a:lnTo>
                  <a:pt x="52490" y="29190"/>
                </a:lnTo>
                <a:lnTo>
                  <a:pt x="52460" y="29190"/>
                </a:lnTo>
                <a:lnTo>
                  <a:pt x="52320" y="29190"/>
                </a:lnTo>
                <a:lnTo>
                  <a:pt x="52270" y="29200"/>
                </a:lnTo>
                <a:lnTo>
                  <a:pt x="51930" y="29350"/>
                </a:lnTo>
                <a:lnTo>
                  <a:pt x="51760" y="29350"/>
                </a:lnTo>
                <a:lnTo>
                  <a:pt x="51670" y="29360"/>
                </a:lnTo>
                <a:lnTo>
                  <a:pt x="51630" y="29360"/>
                </a:lnTo>
                <a:lnTo>
                  <a:pt x="51570" y="29350"/>
                </a:lnTo>
                <a:lnTo>
                  <a:pt x="51540" y="29330"/>
                </a:lnTo>
                <a:lnTo>
                  <a:pt x="51530" y="29320"/>
                </a:lnTo>
                <a:lnTo>
                  <a:pt x="51510" y="29290"/>
                </a:lnTo>
                <a:lnTo>
                  <a:pt x="51500" y="29240"/>
                </a:lnTo>
                <a:lnTo>
                  <a:pt x="51500" y="29210"/>
                </a:lnTo>
                <a:lnTo>
                  <a:pt x="51500" y="29100"/>
                </a:lnTo>
                <a:lnTo>
                  <a:pt x="51500" y="29080"/>
                </a:lnTo>
                <a:lnTo>
                  <a:pt x="51460" y="29040"/>
                </a:lnTo>
                <a:lnTo>
                  <a:pt x="51300" y="28990"/>
                </a:lnTo>
                <a:lnTo>
                  <a:pt x="51080" y="28950"/>
                </a:lnTo>
                <a:lnTo>
                  <a:pt x="51010" y="28950"/>
                </a:lnTo>
                <a:lnTo>
                  <a:pt x="50950" y="28970"/>
                </a:lnTo>
                <a:lnTo>
                  <a:pt x="50930" y="28970"/>
                </a:lnTo>
                <a:lnTo>
                  <a:pt x="50500" y="28840"/>
                </a:lnTo>
                <a:lnTo>
                  <a:pt x="50500" y="28830"/>
                </a:lnTo>
                <a:lnTo>
                  <a:pt x="50480" y="28800"/>
                </a:lnTo>
                <a:lnTo>
                  <a:pt x="50470" y="28770"/>
                </a:lnTo>
                <a:lnTo>
                  <a:pt x="50470" y="28740"/>
                </a:lnTo>
                <a:lnTo>
                  <a:pt x="50480" y="28720"/>
                </a:lnTo>
                <a:lnTo>
                  <a:pt x="50510" y="28700"/>
                </a:lnTo>
                <a:lnTo>
                  <a:pt x="50890" y="28560"/>
                </a:lnTo>
                <a:lnTo>
                  <a:pt x="50950" y="28520"/>
                </a:lnTo>
                <a:lnTo>
                  <a:pt x="51000" y="28470"/>
                </a:lnTo>
                <a:lnTo>
                  <a:pt x="51050" y="28370"/>
                </a:lnTo>
                <a:lnTo>
                  <a:pt x="51100" y="28220"/>
                </a:lnTo>
                <a:lnTo>
                  <a:pt x="51100" y="28060"/>
                </a:lnTo>
                <a:lnTo>
                  <a:pt x="51080" y="27950"/>
                </a:lnTo>
                <a:lnTo>
                  <a:pt x="51050" y="27840"/>
                </a:lnTo>
                <a:lnTo>
                  <a:pt x="51020" y="27720"/>
                </a:lnTo>
                <a:lnTo>
                  <a:pt x="50990" y="27660"/>
                </a:lnTo>
                <a:lnTo>
                  <a:pt x="50960" y="27640"/>
                </a:lnTo>
                <a:lnTo>
                  <a:pt x="50930" y="27640"/>
                </a:lnTo>
                <a:lnTo>
                  <a:pt x="50880" y="27660"/>
                </a:lnTo>
                <a:lnTo>
                  <a:pt x="50830" y="27700"/>
                </a:lnTo>
                <a:lnTo>
                  <a:pt x="50810" y="27740"/>
                </a:lnTo>
                <a:lnTo>
                  <a:pt x="50770" y="27760"/>
                </a:lnTo>
                <a:lnTo>
                  <a:pt x="50720" y="27760"/>
                </a:lnTo>
                <a:lnTo>
                  <a:pt x="50670" y="27740"/>
                </a:lnTo>
                <a:lnTo>
                  <a:pt x="50590" y="27690"/>
                </a:lnTo>
                <a:lnTo>
                  <a:pt x="50250" y="27450"/>
                </a:lnTo>
                <a:lnTo>
                  <a:pt x="50160" y="27330"/>
                </a:lnTo>
                <a:lnTo>
                  <a:pt x="50110" y="27240"/>
                </a:lnTo>
                <a:lnTo>
                  <a:pt x="50100" y="27000"/>
                </a:lnTo>
                <a:lnTo>
                  <a:pt x="50000" y="26880"/>
                </a:lnTo>
                <a:lnTo>
                  <a:pt x="49900" y="26690"/>
                </a:lnTo>
                <a:lnTo>
                  <a:pt x="49830" y="26630"/>
                </a:lnTo>
                <a:lnTo>
                  <a:pt x="49750" y="26540"/>
                </a:lnTo>
                <a:lnTo>
                  <a:pt x="49710" y="26450"/>
                </a:lnTo>
                <a:lnTo>
                  <a:pt x="49690" y="26340"/>
                </a:lnTo>
                <a:lnTo>
                  <a:pt x="49700" y="25810"/>
                </a:lnTo>
                <a:lnTo>
                  <a:pt x="49710" y="25760"/>
                </a:lnTo>
                <a:lnTo>
                  <a:pt x="49750" y="25710"/>
                </a:lnTo>
                <a:lnTo>
                  <a:pt x="49880" y="25610"/>
                </a:lnTo>
                <a:lnTo>
                  <a:pt x="49920" y="25500"/>
                </a:lnTo>
                <a:lnTo>
                  <a:pt x="49760" y="25410"/>
                </a:lnTo>
                <a:lnTo>
                  <a:pt x="49710" y="25390"/>
                </a:lnTo>
                <a:lnTo>
                  <a:pt x="49620" y="25380"/>
                </a:lnTo>
                <a:lnTo>
                  <a:pt x="49530" y="25350"/>
                </a:lnTo>
                <a:lnTo>
                  <a:pt x="48860" y="25080"/>
                </a:lnTo>
                <a:lnTo>
                  <a:pt x="48720" y="25080"/>
                </a:lnTo>
                <a:lnTo>
                  <a:pt x="48490" y="25150"/>
                </a:lnTo>
                <a:lnTo>
                  <a:pt x="48200" y="25190"/>
                </a:lnTo>
                <a:lnTo>
                  <a:pt x="48150" y="25210"/>
                </a:lnTo>
                <a:lnTo>
                  <a:pt x="48120" y="25240"/>
                </a:lnTo>
                <a:lnTo>
                  <a:pt x="48090" y="25270"/>
                </a:lnTo>
                <a:lnTo>
                  <a:pt x="48040" y="25300"/>
                </a:lnTo>
                <a:lnTo>
                  <a:pt x="48000" y="25300"/>
                </a:lnTo>
                <a:lnTo>
                  <a:pt x="47950" y="25240"/>
                </a:lnTo>
                <a:lnTo>
                  <a:pt x="47920" y="25190"/>
                </a:lnTo>
                <a:lnTo>
                  <a:pt x="47880" y="25140"/>
                </a:lnTo>
                <a:lnTo>
                  <a:pt x="47690" y="24990"/>
                </a:lnTo>
                <a:lnTo>
                  <a:pt x="47560" y="24850"/>
                </a:lnTo>
                <a:lnTo>
                  <a:pt x="47550" y="24820"/>
                </a:lnTo>
                <a:lnTo>
                  <a:pt x="47400" y="24400"/>
                </a:lnTo>
                <a:lnTo>
                  <a:pt x="47300" y="24350"/>
                </a:lnTo>
                <a:lnTo>
                  <a:pt x="46870" y="24250"/>
                </a:lnTo>
                <a:lnTo>
                  <a:pt x="46790" y="24220"/>
                </a:lnTo>
                <a:lnTo>
                  <a:pt x="46740" y="24190"/>
                </a:lnTo>
                <a:lnTo>
                  <a:pt x="46690" y="24140"/>
                </a:lnTo>
                <a:lnTo>
                  <a:pt x="46640" y="24040"/>
                </a:lnTo>
                <a:lnTo>
                  <a:pt x="46410" y="23270"/>
                </a:lnTo>
                <a:lnTo>
                  <a:pt x="46200" y="22760"/>
                </a:lnTo>
                <a:lnTo>
                  <a:pt x="46300" y="22690"/>
                </a:lnTo>
                <a:lnTo>
                  <a:pt x="46460" y="22630"/>
                </a:lnTo>
                <a:lnTo>
                  <a:pt x="46610" y="22580"/>
                </a:lnTo>
                <a:lnTo>
                  <a:pt x="46790" y="22520"/>
                </a:lnTo>
                <a:lnTo>
                  <a:pt x="46870" y="22480"/>
                </a:lnTo>
                <a:lnTo>
                  <a:pt x="46920" y="22440"/>
                </a:lnTo>
                <a:lnTo>
                  <a:pt x="46960" y="22390"/>
                </a:lnTo>
                <a:lnTo>
                  <a:pt x="46980" y="22340"/>
                </a:lnTo>
                <a:lnTo>
                  <a:pt x="47000" y="22310"/>
                </a:lnTo>
                <a:lnTo>
                  <a:pt x="47030" y="22300"/>
                </a:lnTo>
                <a:lnTo>
                  <a:pt x="47050" y="22300"/>
                </a:lnTo>
                <a:lnTo>
                  <a:pt x="47070" y="22320"/>
                </a:lnTo>
                <a:lnTo>
                  <a:pt x="47080" y="22340"/>
                </a:lnTo>
                <a:lnTo>
                  <a:pt x="47080" y="22380"/>
                </a:lnTo>
                <a:lnTo>
                  <a:pt x="47070" y="22420"/>
                </a:lnTo>
                <a:lnTo>
                  <a:pt x="47040" y="22540"/>
                </a:lnTo>
                <a:lnTo>
                  <a:pt x="47020" y="22590"/>
                </a:lnTo>
                <a:lnTo>
                  <a:pt x="46990" y="22670"/>
                </a:lnTo>
                <a:lnTo>
                  <a:pt x="46990" y="22720"/>
                </a:lnTo>
                <a:lnTo>
                  <a:pt x="47000" y="22760"/>
                </a:lnTo>
                <a:lnTo>
                  <a:pt x="47020" y="22790"/>
                </a:lnTo>
                <a:lnTo>
                  <a:pt x="47060" y="22800"/>
                </a:lnTo>
                <a:lnTo>
                  <a:pt x="47110" y="22800"/>
                </a:lnTo>
                <a:lnTo>
                  <a:pt x="47150" y="22770"/>
                </a:lnTo>
                <a:lnTo>
                  <a:pt x="47180" y="22740"/>
                </a:lnTo>
                <a:lnTo>
                  <a:pt x="47210" y="22710"/>
                </a:lnTo>
                <a:lnTo>
                  <a:pt x="47240" y="22650"/>
                </a:lnTo>
                <a:lnTo>
                  <a:pt x="47280" y="22450"/>
                </a:lnTo>
                <a:lnTo>
                  <a:pt x="47280" y="22350"/>
                </a:lnTo>
                <a:lnTo>
                  <a:pt x="47260" y="22190"/>
                </a:lnTo>
                <a:lnTo>
                  <a:pt x="47200" y="22050"/>
                </a:lnTo>
                <a:lnTo>
                  <a:pt x="47100" y="21870"/>
                </a:lnTo>
                <a:lnTo>
                  <a:pt x="46870" y="21580"/>
                </a:lnTo>
                <a:lnTo>
                  <a:pt x="46820" y="21370"/>
                </a:lnTo>
                <a:lnTo>
                  <a:pt x="46760" y="20420"/>
                </a:lnTo>
                <a:lnTo>
                  <a:pt x="46780" y="19980"/>
                </a:lnTo>
                <a:lnTo>
                  <a:pt x="46830" y="19780"/>
                </a:lnTo>
                <a:lnTo>
                  <a:pt x="46880" y="19720"/>
                </a:lnTo>
                <a:lnTo>
                  <a:pt x="46920" y="19710"/>
                </a:lnTo>
                <a:lnTo>
                  <a:pt x="46950" y="19730"/>
                </a:lnTo>
                <a:lnTo>
                  <a:pt x="46990" y="19760"/>
                </a:lnTo>
                <a:lnTo>
                  <a:pt x="47030" y="19800"/>
                </a:lnTo>
                <a:lnTo>
                  <a:pt x="47050" y="19840"/>
                </a:lnTo>
                <a:lnTo>
                  <a:pt x="47090" y="19870"/>
                </a:lnTo>
                <a:lnTo>
                  <a:pt x="47120" y="19890"/>
                </a:lnTo>
                <a:lnTo>
                  <a:pt x="47170" y="19890"/>
                </a:lnTo>
                <a:lnTo>
                  <a:pt x="47200" y="19870"/>
                </a:lnTo>
                <a:lnTo>
                  <a:pt x="47230" y="19830"/>
                </a:lnTo>
                <a:lnTo>
                  <a:pt x="47270" y="19780"/>
                </a:lnTo>
                <a:lnTo>
                  <a:pt x="47330" y="19700"/>
                </a:lnTo>
                <a:lnTo>
                  <a:pt x="47600" y="19490"/>
                </a:lnTo>
                <a:lnTo>
                  <a:pt x="47690" y="19400"/>
                </a:lnTo>
                <a:lnTo>
                  <a:pt x="47740" y="19300"/>
                </a:lnTo>
                <a:lnTo>
                  <a:pt x="47760" y="19200"/>
                </a:lnTo>
                <a:lnTo>
                  <a:pt x="47710" y="19040"/>
                </a:lnTo>
                <a:lnTo>
                  <a:pt x="47460" y="18750"/>
                </a:lnTo>
                <a:lnTo>
                  <a:pt x="47430" y="18660"/>
                </a:lnTo>
                <a:lnTo>
                  <a:pt x="47370" y="18430"/>
                </a:lnTo>
                <a:lnTo>
                  <a:pt x="47290" y="18240"/>
                </a:lnTo>
                <a:lnTo>
                  <a:pt x="47280" y="18180"/>
                </a:lnTo>
                <a:lnTo>
                  <a:pt x="47290" y="18100"/>
                </a:lnTo>
                <a:lnTo>
                  <a:pt x="47520" y="17530"/>
                </a:lnTo>
                <a:lnTo>
                  <a:pt x="47530" y="17520"/>
                </a:lnTo>
                <a:lnTo>
                  <a:pt x="47560" y="17500"/>
                </a:lnTo>
                <a:lnTo>
                  <a:pt x="47600" y="17470"/>
                </a:lnTo>
                <a:lnTo>
                  <a:pt x="47640" y="17430"/>
                </a:lnTo>
                <a:lnTo>
                  <a:pt x="47670" y="17380"/>
                </a:lnTo>
                <a:lnTo>
                  <a:pt x="47700" y="17200"/>
                </a:lnTo>
                <a:lnTo>
                  <a:pt x="47630" y="16810"/>
                </a:lnTo>
                <a:lnTo>
                  <a:pt x="47530" y="16660"/>
                </a:lnTo>
                <a:lnTo>
                  <a:pt x="47500" y="16580"/>
                </a:lnTo>
                <a:lnTo>
                  <a:pt x="47470" y="16450"/>
                </a:lnTo>
                <a:lnTo>
                  <a:pt x="47400" y="16340"/>
                </a:lnTo>
                <a:lnTo>
                  <a:pt x="47330" y="16250"/>
                </a:lnTo>
                <a:lnTo>
                  <a:pt x="47310" y="16200"/>
                </a:lnTo>
                <a:lnTo>
                  <a:pt x="47300" y="16070"/>
                </a:lnTo>
                <a:lnTo>
                  <a:pt x="47280" y="15990"/>
                </a:lnTo>
                <a:lnTo>
                  <a:pt x="47240" y="15910"/>
                </a:lnTo>
                <a:lnTo>
                  <a:pt x="46990" y="15560"/>
                </a:lnTo>
                <a:lnTo>
                  <a:pt x="46970" y="15520"/>
                </a:lnTo>
                <a:lnTo>
                  <a:pt x="46960" y="15460"/>
                </a:lnTo>
                <a:lnTo>
                  <a:pt x="46960" y="15410"/>
                </a:lnTo>
                <a:lnTo>
                  <a:pt x="47020" y="15320"/>
                </a:lnTo>
                <a:lnTo>
                  <a:pt x="47270" y="15250"/>
                </a:lnTo>
                <a:lnTo>
                  <a:pt x="47390" y="15210"/>
                </a:lnTo>
                <a:lnTo>
                  <a:pt x="47510" y="15150"/>
                </a:lnTo>
                <a:lnTo>
                  <a:pt x="47590" y="15070"/>
                </a:lnTo>
                <a:lnTo>
                  <a:pt x="47610" y="15020"/>
                </a:lnTo>
                <a:lnTo>
                  <a:pt x="47620" y="15000"/>
                </a:lnTo>
                <a:lnTo>
                  <a:pt x="47580" y="14750"/>
                </a:lnTo>
                <a:lnTo>
                  <a:pt x="47560" y="14670"/>
                </a:lnTo>
                <a:lnTo>
                  <a:pt x="47530" y="14590"/>
                </a:lnTo>
                <a:lnTo>
                  <a:pt x="47480" y="14520"/>
                </a:lnTo>
                <a:lnTo>
                  <a:pt x="47410" y="14440"/>
                </a:lnTo>
                <a:lnTo>
                  <a:pt x="47310" y="14370"/>
                </a:lnTo>
                <a:lnTo>
                  <a:pt x="47180" y="14220"/>
                </a:lnTo>
                <a:lnTo>
                  <a:pt x="47140" y="14150"/>
                </a:lnTo>
                <a:lnTo>
                  <a:pt x="47160" y="14080"/>
                </a:lnTo>
                <a:lnTo>
                  <a:pt x="47240" y="14000"/>
                </a:lnTo>
                <a:lnTo>
                  <a:pt x="47830" y="13640"/>
                </a:lnTo>
                <a:lnTo>
                  <a:pt x="47850" y="13600"/>
                </a:lnTo>
                <a:lnTo>
                  <a:pt x="47860" y="13570"/>
                </a:lnTo>
                <a:lnTo>
                  <a:pt x="47860" y="13340"/>
                </a:lnTo>
                <a:lnTo>
                  <a:pt x="47890" y="13300"/>
                </a:lnTo>
                <a:lnTo>
                  <a:pt x="47950" y="13270"/>
                </a:lnTo>
                <a:lnTo>
                  <a:pt x="48080" y="13240"/>
                </a:lnTo>
                <a:lnTo>
                  <a:pt x="48140" y="13210"/>
                </a:lnTo>
                <a:lnTo>
                  <a:pt x="48180" y="13170"/>
                </a:lnTo>
                <a:lnTo>
                  <a:pt x="48180" y="13080"/>
                </a:lnTo>
                <a:lnTo>
                  <a:pt x="48200" y="13000"/>
                </a:lnTo>
                <a:lnTo>
                  <a:pt x="48240" y="12930"/>
                </a:lnTo>
                <a:lnTo>
                  <a:pt x="48260" y="12870"/>
                </a:lnTo>
                <a:lnTo>
                  <a:pt x="48240" y="12830"/>
                </a:lnTo>
                <a:lnTo>
                  <a:pt x="48080" y="12730"/>
                </a:lnTo>
                <a:lnTo>
                  <a:pt x="48020" y="12690"/>
                </a:lnTo>
                <a:lnTo>
                  <a:pt x="48020" y="12650"/>
                </a:lnTo>
                <a:lnTo>
                  <a:pt x="48080" y="12630"/>
                </a:lnTo>
                <a:lnTo>
                  <a:pt x="48490" y="12630"/>
                </a:lnTo>
                <a:lnTo>
                  <a:pt x="48750" y="12690"/>
                </a:lnTo>
                <a:lnTo>
                  <a:pt x="48810" y="12720"/>
                </a:lnTo>
                <a:lnTo>
                  <a:pt x="48890" y="12730"/>
                </a:lnTo>
                <a:lnTo>
                  <a:pt x="48970" y="12740"/>
                </a:lnTo>
                <a:lnTo>
                  <a:pt x="49770" y="12620"/>
                </a:lnTo>
                <a:lnTo>
                  <a:pt x="50010" y="12620"/>
                </a:lnTo>
                <a:lnTo>
                  <a:pt x="50130" y="12600"/>
                </a:lnTo>
                <a:lnTo>
                  <a:pt x="50410" y="12500"/>
                </a:lnTo>
                <a:lnTo>
                  <a:pt x="50910" y="12470"/>
                </a:lnTo>
                <a:lnTo>
                  <a:pt x="51260" y="12490"/>
                </a:lnTo>
                <a:lnTo>
                  <a:pt x="51320" y="12490"/>
                </a:lnTo>
                <a:lnTo>
                  <a:pt x="51380" y="12470"/>
                </a:lnTo>
                <a:lnTo>
                  <a:pt x="51420" y="12440"/>
                </a:lnTo>
                <a:lnTo>
                  <a:pt x="51440" y="12430"/>
                </a:lnTo>
                <a:lnTo>
                  <a:pt x="51500" y="12360"/>
                </a:lnTo>
                <a:lnTo>
                  <a:pt x="5175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gai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11970"/>
                </a:moveTo>
                <a:lnTo>
                  <a:pt x="51500" y="12360"/>
                </a:lnTo>
                <a:lnTo>
                  <a:pt x="51440" y="12430"/>
                </a:lnTo>
                <a:lnTo>
                  <a:pt x="51420" y="12440"/>
                </a:lnTo>
                <a:lnTo>
                  <a:pt x="51380" y="12470"/>
                </a:lnTo>
                <a:lnTo>
                  <a:pt x="51320" y="12490"/>
                </a:lnTo>
                <a:lnTo>
                  <a:pt x="51260" y="12490"/>
                </a:lnTo>
                <a:lnTo>
                  <a:pt x="50910" y="12470"/>
                </a:lnTo>
                <a:lnTo>
                  <a:pt x="50410" y="12500"/>
                </a:lnTo>
                <a:lnTo>
                  <a:pt x="50130" y="12600"/>
                </a:lnTo>
                <a:lnTo>
                  <a:pt x="50010" y="12620"/>
                </a:lnTo>
                <a:lnTo>
                  <a:pt x="49770" y="12620"/>
                </a:lnTo>
                <a:lnTo>
                  <a:pt x="48970" y="12740"/>
                </a:lnTo>
                <a:lnTo>
                  <a:pt x="48890" y="12730"/>
                </a:lnTo>
                <a:lnTo>
                  <a:pt x="48810" y="12720"/>
                </a:lnTo>
                <a:lnTo>
                  <a:pt x="48750" y="12690"/>
                </a:lnTo>
                <a:lnTo>
                  <a:pt x="48490" y="12630"/>
                </a:lnTo>
                <a:lnTo>
                  <a:pt x="48080" y="12630"/>
                </a:lnTo>
                <a:lnTo>
                  <a:pt x="48020" y="12650"/>
                </a:lnTo>
                <a:lnTo>
                  <a:pt x="48020" y="12690"/>
                </a:lnTo>
                <a:lnTo>
                  <a:pt x="48080" y="12730"/>
                </a:lnTo>
                <a:lnTo>
                  <a:pt x="48240" y="12830"/>
                </a:lnTo>
                <a:lnTo>
                  <a:pt x="48260" y="12870"/>
                </a:lnTo>
                <a:lnTo>
                  <a:pt x="48240" y="12930"/>
                </a:lnTo>
                <a:lnTo>
                  <a:pt x="48200" y="13000"/>
                </a:lnTo>
                <a:lnTo>
                  <a:pt x="48180" y="13080"/>
                </a:lnTo>
                <a:lnTo>
                  <a:pt x="48180" y="13170"/>
                </a:lnTo>
                <a:lnTo>
                  <a:pt x="48140" y="13210"/>
                </a:lnTo>
                <a:lnTo>
                  <a:pt x="48080" y="13240"/>
                </a:lnTo>
                <a:lnTo>
                  <a:pt x="47950" y="13270"/>
                </a:lnTo>
                <a:lnTo>
                  <a:pt x="47890" y="13300"/>
                </a:lnTo>
                <a:lnTo>
                  <a:pt x="47860" y="13340"/>
                </a:lnTo>
                <a:lnTo>
                  <a:pt x="47860" y="13570"/>
                </a:lnTo>
                <a:lnTo>
                  <a:pt x="47850" y="13600"/>
                </a:lnTo>
                <a:lnTo>
                  <a:pt x="47830" y="13640"/>
                </a:lnTo>
                <a:lnTo>
                  <a:pt x="47240" y="14000"/>
                </a:lnTo>
                <a:lnTo>
                  <a:pt x="47160" y="14080"/>
                </a:lnTo>
                <a:lnTo>
                  <a:pt x="47140" y="14150"/>
                </a:lnTo>
                <a:lnTo>
                  <a:pt x="47180" y="14220"/>
                </a:lnTo>
                <a:lnTo>
                  <a:pt x="47310" y="14370"/>
                </a:lnTo>
                <a:lnTo>
                  <a:pt x="47410" y="14440"/>
                </a:lnTo>
                <a:lnTo>
                  <a:pt x="47480" y="14520"/>
                </a:lnTo>
                <a:lnTo>
                  <a:pt x="47530" y="14590"/>
                </a:lnTo>
                <a:lnTo>
                  <a:pt x="47560" y="14670"/>
                </a:lnTo>
                <a:lnTo>
                  <a:pt x="47580" y="14750"/>
                </a:lnTo>
                <a:lnTo>
                  <a:pt x="47620" y="15000"/>
                </a:lnTo>
                <a:lnTo>
                  <a:pt x="47610" y="15020"/>
                </a:lnTo>
                <a:lnTo>
                  <a:pt x="47590" y="15070"/>
                </a:lnTo>
                <a:lnTo>
                  <a:pt x="47510" y="15150"/>
                </a:lnTo>
                <a:lnTo>
                  <a:pt x="47390" y="15210"/>
                </a:lnTo>
                <a:lnTo>
                  <a:pt x="47270" y="15250"/>
                </a:lnTo>
                <a:lnTo>
                  <a:pt x="47020" y="15320"/>
                </a:lnTo>
                <a:lnTo>
                  <a:pt x="46960" y="15410"/>
                </a:lnTo>
                <a:lnTo>
                  <a:pt x="46960" y="15460"/>
                </a:lnTo>
                <a:lnTo>
                  <a:pt x="46970" y="15520"/>
                </a:lnTo>
                <a:lnTo>
                  <a:pt x="46990" y="15560"/>
                </a:lnTo>
                <a:lnTo>
                  <a:pt x="47240" y="15910"/>
                </a:lnTo>
                <a:lnTo>
                  <a:pt x="47280" y="15990"/>
                </a:lnTo>
                <a:lnTo>
                  <a:pt x="47300" y="16070"/>
                </a:lnTo>
                <a:lnTo>
                  <a:pt x="47310" y="16200"/>
                </a:lnTo>
                <a:lnTo>
                  <a:pt x="47330" y="16250"/>
                </a:lnTo>
                <a:lnTo>
                  <a:pt x="47400" y="16340"/>
                </a:lnTo>
                <a:lnTo>
                  <a:pt x="47470" y="16450"/>
                </a:lnTo>
                <a:lnTo>
                  <a:pt x="47500" y="16580"/>
                </a:lnTo>
                <a:lnTo>
                  <a:pt x="47530" y="16660"/>
                </a:lnTo>
                <a:lnTo>
                  <a:pt x="47630" y="16810"/>
                </a:lnTo>
                <a:lnTo>
                  <a:pt x="47700" y="17200"/>
                </a:lnTo>
                <a:lnTo>
                  <a:pt x="47670" y="17380"/>
                </a:lnTo>
                <a:lnTo>
                  <a:pt x="47640" y="17430"/>
                </a:lnTo>
                <a:lnTo>
                  <a:pt x="47600" y="17470"/>
                </a:lnTo>
                <a:lnTo>
                  <a:pt x="47560" y="17500"/>
                </a:lnTo>
                <a:lnTo>
                  <a:pt x="47530" y="17520"/>
                </a:lnTo>
                <a:lnTo>
                  <a:pt x="47520" y="17530"/>
                </a:lnTo>
                <a:lnTo>
                  <a:pt x="47290" y="18100"/>
                </a:lnTo>
                <a:lnTo>
                  <a:pt x="47280" y="18180"/>
                </a:lnTo>
                <a:lnTo>
                  <a:pt x="47290" y="18240"/>
                </a:lnTo>
                <a:lnTo>
                  <a:pt x="47370" y="18430"/>
                </a:lnTo>
                <a:lnTo>
                  <a:pt x="47430" y="18660"/>
                </a:lnTo>
                <a:lnTo>
                  <a:pt x="47460" y="18750"/>
                </a:lnTo>
                <a:lnTo>
                  <a:pt x="47710" y="19040"/>
                </a:lnTo>
                <a:lnTo>
                  <a:pt x="47760" y="19200"/>
                </a:lnTo>
                <a:lnTo>
                  <a:pt x="47740" y="19300"/>
                </a:lnTo>
                <a:lnTo>
                  <a:pt x="47690" y="19400"/>
                </a:lnTo>
                <a:lnTo>
                  <a:pt x="47600" y="19490"/>
                </a:lnTo>
                <a:lnTo>
                  <a:pt x="47330" y="19700"/>
                </a:lnTo>
                <a:lnTo>
                  <a:pt x="47270" y="19780"/>
                </a:lnTo>
                <a:lnTo>
                  <a:pt x="47230" y="19830"/>
                </a:lnTo>
                <a:lnTo>
                  <a:pt x="47200" y="19870"/>
                </a:lnTo>
                <a:lnTo>
                  <a:pt x="47170" y="19890"/>
                </a:lnTo>
                <a:lnTo>
                  <a:pt x="47120" y="19890"/>
                </a:lnTo>
                <a:lnTo>
                  <a:pt x="47090" y="19870"/>
                </a:lnTo>
                <a:lnTo>
                  <a:pt x="47050" y="19840"/>
                </a:lnTo>
                <a:lnTo>
                  <a:pt x="47030" y="19800"/>
                </a:lnTo>
                <a:lnTo>
                  <a:pt x="46990" y="19760"/>
                </a:lnTo>
                <a:lnTo>
                  <a:pt x="46950" y="19730"/>
                </a:lnTo>
                <a:lnTo>
                  <a:pt x="46920" y="19710"/>
                </a:lnTo>
                <a:lnTo>
                  <a:pt x="46880" y="19720"/>
                </a:lnTo>
                <a:lnTo>
                  <a:pt x="46830" y="19780"/>
                </a:lnTo>
                <a:lnTo>
                  <a:pt x="46780" y="19980"/>
                </a:lnTo>
                <a:lnTo>
                  <a:pt x="46760" y="20420"/>
                </a:lnTo>
                <a:lnTo>
                  <a:pt x="46820" y="21370"/>
                </a:lnTo>
                <a:lnTo>
                  <a:pt x="46870" y="21580"/>
                </a:lnTo>
                <a:lnTo>
                  <a:pt x="47100" y="21870"/>
                </a:lnTo>
                <a:lnTo>
                  <a:pt x="47200" y="22050"/>
                </a:lnTo>
                <a:lnTo>
                  <a:pt x="47260" y="22190"/>
                </a:lnTo>
                <a:lnTo>
                  <a:pt x="47280" y="22350"/>
                </a:lnTo>
                <a:lnTo>
                  <a:pt x="47280" y="22450"/>
                </a:lnTo>
                <a:lnTo>
                  <a:pt x="47240" y="22650"/>
                </a:lnTo>
                <a:lnTo>
                  <a:pt x="47210" y="22710"/>
                </a:lnTo>
                <a:lnTo>
                  <a:pt x="47180" y="22740"/>
                </a:lnTo>
                <a:lnTo>
                  <a:pt x="47150" y="22770"/>
                </a:lnTo>
                <a:lnTo>
                  <a:pt x="47110" y="22800"/>
                </a:lnTo>
                <a:lnTo>
                  <a:pt x="47060" y="22800"/>
                </a:lnTo>
                <a:lnTo>
                  <a:pt x="47020" y="22790"/>
                </a:lnTo>
                <a:lnTo>
                  <a:pt x="47000" y="22760"/>
                </a:lnTo>
                <a:lnTo>
                  <a:pt x="46990" y="22720"/>
                </a:lnTo>
                <a:lnTo>
                  <a:pt x="46990" y="22670"/>
                </a:lnTo>
                <a:lnTo>
                  <a:pt x="47020" y="22590"/>
                </a:lnTo>
                <a:lnTo>
                  <a:pt x="47040" y="22540"/>
                </a:lnTo>
                <a:lnTo>
                  <a:pt x="47070" y="22420"/>
                </a:lnTo>
                <a:lnTo>
                  <a:pt x="47080" y="22380"/>
                </a:lnTo>
                <a:lnTo>
                  <a:pt x="47080" y="22340"/>
                </a:lnTo>
                <a:lnTo>
                  <a:pt x="47070" y="22320"/>
                </a:lnTo>
                <a:lnTo>
                  <a:pt x="47050" y="22300"/>
                </a:lnTo>
                <a:lnTo>
                  <a:pt x="47030" y="22300"/>
                </a:lnTo>
                <a:lnTo>
                  <a:pt x="47000" y="22310"/>
                </a:lnTo>
                <a:lnTo>
                  <a:pt x="46980" y="22340"/>
                </a:lnTo>
                <a:lnTo>
                  <a:pt x="46960" y="22390"/>
                </a:lnTo>
                <a:lnTo>
                  <a:pt x="46920" y="22440"/>
                </a:lnTo>
                <a:lnTo>
                  <a:pt x="46870" y="22480"/>
                </a:lnTo>
                <a:lnTo>
                  <a:pt x="46790" y="22520"/>
                </a:lnTo>
                <a:lnTo>
                  <a:pt x="46610" y="22580"/>
                </a:lnTo>
                <a:lnTo>
                  <a:pt x="46460" y="22630"/>
                </a:lnTo>
                <a:lnTo>
                  <a:pt x="46300" y="22690"/>
                </a:lnTo>
                <a:lnTo>
                  <a:pt x="46200" y="22760"/>
                </a:lnTo>
                <a:lnTo>
                  <a:pt x="46410" y="23270"/>
                </a:lnTo>
                <a:lnTo>
                  <a:pt x="46640" y="24040"/>
                </a:lnTo>
                <a:lnTo>
                  <a:pt x="46690" y="24140"/>
                </a:lnTo>
                <a:lnTo>
                  <a:pt x="46740" y="24190"/>
                </a:lnTo>
                <a:lnTo>
                  <a:pt x="46790" y="24220"/>
                </a:lnTo>
                <a:lnTo>
                  <a:pt x="46870" y="24250"/>
                </a:lnTo>
                <a:lnTo>
                  <a:pt x="47300" y="24350"/>
                </a:lnTo>
                <a:lnTo>
                  <a:pt x="47400" y="24400"/>
                </a:lnTo>
                <a:lnTo>
                  <a:pt x="47550" y="24820"/>
                </a:lnTo>
                <a:lnTo>
                  <a:pt x="47560" y="24850"/>
                </a:lnTo>
                <a:lnTo>
                  <a:pt x="47690" y="24990"/>
                </a:lnTo>
                <a:lnTo>
                  <a:pt x="47880" y="25140"/>
                </a:lnTo>
                <a:lnTo>
                  <a:pt x="47920" y="25190"/>
                </a:lnTo>
                <a:lnTo>
                  <a:pt x="47950" y="25240"/>
                </a:lnTo>
                <a:lnTo>
                  <a:pt x="48000" y="25300"/>
                </a:lnTo>
                <a:lnTo>
                  <a:pt x="48040" y="25300"/>
                </a:lnTo>
                <a:lnTo>
                  <a:pt x="48090" y="25270"/>
                </a:lnTo>
                <a:lnTo>
                  <a:pt x="48120" y="25240"/>
                </a:lnTo>
                <a:lnTo>
                  <a:pt x="48150" y="25210"/>
                </a:lnTo>
                <a:lnTo>
                  <a:pt x="48200" y="25190"/>
                </a:lnTo>
                <a:lnTo>
                  <a:pt x="48490" y="25150"/>
                </a:lnTo>
                <a:lnTo>
                  <a:pt x="48720" y="25080"/>
                </a:lnTo>
                <a:lnTo>
                  <a:pt x="48860" y="25080"/>
                </a:lnTo>
                <a:lnTo>
                  <a:pt x="49530" y="25350"/>
                </a:lnTo>
                <a:lnTo>
                  <a:pt x="49620" y="25380"/>
                </a:lnTo>
                <a:lnTo>
                  <a:pt x="49710" y="25390"/>
                </a:lnTo>
                <a:lnTo>
                  <a:pt x="49760" y="25410"/>
                </a:lnTo>
                <a:lnTo>
                  <a:pt x="49920" y="25500"/>
                </a:lnTo>
                <a:lnTo>
                  <a:pt x="49880" y="25610"/>
                </a:lnTo>
                <a:lnTo>
                  <a:pt x="49750" y="25710"/>
                </a:lnTo>
                <a:lnTo>
                  <a:pt x="49710" y="25760"/>
                </a:lnTo>
                <a:lnTo>
                  <a:pt x="49700" y="25810"/>
                </a:lnTo>
                <a:lnTo>
                  <a:pt x="49690" y="26340"/>
                </a:lnTo>
                <a:lnTo>
                  <a:pt x="49710" y="26450"/>
                </a:lnTo>
                <a:lnTo>
                  <a:pt x="49750" y="26540"/>
                </a:lnTo>
                <a:lnTo>
                  <a:pt x="49830" y="26630"/>
                </a:lnTo>
                <a:lnTo>
                  <a:pt x="49900" y="26690"/>
                </a:lnTo>
                <a:lnTo>
                  <a:pt x="50000" y="26880"/>
                </a:lnTo>
                <a:lnTo>
                  <a:pt x="49810" y="26910"/>
                </a:lnTo>
                <a:lnTo>
                  <a:pt x="49620" y="26960"/>
                </a:lnTo>
                <a:lnTo>
                  <a:pt x="48820" y="27330"/>
                </a:lnTo>
                <a:lnTo>
                  <a:pt x="48750" y="27390"/>
                </a:lnTo>
                <a:lnTo>
                  <a:pt x="48700" y="27450"/>
                </a:lnTo>
                <a:lnTo>
                  <a:pt x="48690" y="27520"/>
                </a:lnTo>
                <a:lnTo>
                  <a:pt x="48700" y="27580"/>
                </a:lnTo>
                <a:lnTo>
                  <a:pt x="48750" y="27660"/>
                </a:lnTo>
                <a:lnTo>
                  <a:pt x="48800" y="27670"/>
                </a:lnTo>
                <a:lnTo>
                  <a:pt x="48830" y="27670"/>
                </a:lnTo>
                <a:lnTo>
                  <a:pt x="48870" y="27620"/>
                </a:lnTo>
                <a:lnTo>
                  <a:pt x="48920" y="27540"/>
                </a:lnTo>
                <a:lnTo>
                  <a:pt x="48980" y="27490"/>
                </a:lnTo>
                <a:lnTo>
                  <a:pt x="49000" y="27480"/>
                </a:lnTo>
                <a:lnTo>
                  <a:pt x="49050" y="27460"/>
                </a:lnTo>
                <a:lnTo>
                  <a:pt x="49080" y="27460"/>
                </a:lnTo>
                <a:lnTo>
                  <a:pt x="49110" y="27460"/>
                </a:lnTo>
                <a:lnTo>
                  <a:pt x="49140" y="27460"/>
                </a:lnTo>
                <a:lnTo>
                  <a:pt x="49170" y="27470"/>
                </a:lnTo>
                <a:lnTo>
                  <a:pt x="49190" y="27480"/>
                </a:lnTo>
                <a:lnTo>
                  <a:pt x="49200" y="27490"/>
                </a:lnTo>
                <a:lnTo>
                  <a:pt x="49210" y="27500"/>
                </a:lnTo>
                <a:lnTo>
                  <a:pt x="49240" y="27530"/>
                </a:lnTo>
                <a:lnTo>
                  <a:pt x="49250" y="27570"/>
                </a:lnTo>
                <a:lnTo>
                  <a:pt x="49260" y="27830"/>
                </a:lnTo>
                <a:lnTo>
                  <a:pt x="49270" y="27860"/>
                </a:lnTo>
                <a:lnTo>
                  <a:pt x="49310" y="27930"/>
                </a:lnTo>
                <a:lnTo>
                  <a:pt x="49310" y="27960"/>
                </a:lnTo>
                <a:lnTo>
                  <a:pt x="49340" y="28070"/>
                </a:lnTo>
                <a:lnTo>
                  <a:pt x="49350" y="28100"/>
                </a:lnTo>
                <a:lnTo>
                  <a:pt x="49370" y="28120"/>
                </a:lnTo>
                <a:lnTo>
                  <a:pt x="49430" y="28190"/>
                </a:lnTo>
                <a:lnTo>
                  <a:pt x="49450" y="28210"/>
                </a:lnTo>
                <a:lnTo>
                  <a:pt x="49460" y="28230"/>
                </a:lnTo>
                <a:lnTo>
                  <a:pt x="49470" y="28260"/>
                </a:lnTo>
                <a:lnTo>
                  <a:pt x="49480" y="28300"/>
                </a:lnTo>
                <a:lnTo>
                  <a:pt x="49480" y="28340"/>
                </a:lnTo>
                <a:lnTo>
                  <a:pt x="49460" y="28390"/>
                </a:lnTo>
                <a:lnTo>
                  <a:pt x="49320" y="28660"/>
                </a:lnTo>
                <a:lnTo>
                  <a:pt x="49300" y="28710"/>
                </a:lnTo>
                <a:lnTo>
                  <a:pt x="49210" y="28880"/>
                </a:lnTo>
                <a:lnTo>
                  <a:pt x="49190" y="28900"/>
                </a:lnTo>
                <a:lnTo>
                  <a:pt x="49170" y="28920"/>
                </a:lnTo>
                <a:lnTo>
                  <a:pt x="49090" y="28950"/>
                </a:lnTo>
                <a:lnTo>
                  <a:pt x="49040" y="28990"/>
                </a:lnTo>
                <a:lnTo>
                  <a:pt x="48930" y="29140"/>
                </a:lnTo>
                <a:lnTo>
                  <a:pt x="48930" y="29180"/>
                </a:lnTo>
                <a:lnTo>
                  <a:pt x="48930" y="29210"/>
                </a:lnTo>
                <a:lnTo>
                  <a:pt x="48910" y="29260"/>
                </a:lnTo>
                <a:lnTo>
                  <a:pt x="48900" y="29280"/>
                </a:lnTo>
                <a:lnTo>
                  <a:pt x="48900" y="29320"/>
                </a:lnTo>
                <a:lnTo>
                  <a:pt x="48900" y="29360"/>
                </a:lnTo>
                <a:lnTo>
                  <a:pt x="48890" y="29390"/>
                </a:lnTo>
                <a:lnTo>
                  <a:pt x="48860" y="29460"/>
                </a:lnTo>
                <a:lnTo>
                  <a:pt x="48850" y="29490"/>
                </a:lnTo>
                <a:lnTo>
                  <a:pt x="48840" y="29530"/>
                </a:lnTo>
                <a:lnTo>
                  <a:pt x="48820" y="29580"/>
                </a:lnTo>
                <a:lnTo>
                  <a:pt x="48730" y="29710"/>
                </a:lnTo>
                <a:lnTo>
                  <a:pt x="48670" y="29780"/>
                </a:lnTo>
                <a:lnTo>
                  <a:pt x="48600" y="29840"/>
                </a:lnTo>
                <a:lnTo>
                  <a:pt x="48470" y="29990"/>
                </a:lnTo>
                <a:lnTo>
                  <a:pt x="48390" y="30040"/>
                </a:lnTo>
                <a:lnTo>
                  <a:pt x="48250" y="29920"/>
                </a:lnTo>
                <a:lnTo>
                  <a:pt x="48200" y="29920"/>
                </a:lnTo>
                <a:lnTo>
                  <a:pt x="48130" y="29940"/>
                </a:lnTo>
                <a:lnTo>
                  <a:pt x="47920" y="30050"/>
                </a:lnTo>
                <a:lnTo>
                  <a:pt x="47810" y="30080"/>
                </a:lnTo>
                <a:lnTo>
                  <a:pt x="47710" y="30050"/>
                </a:lnTo>
                <a:lnTo>
                  <a:pt x="47560" y="29980"/>
                </a:lnTo>
                <a:lnTo>
                  <a:pt x="47520" y="29940"/>
                </a:lnTo>
                <a:lnTo>
                  <a:pt x="47490" y="29890"/>
                </a:lnTo>
                <a:lnTo>
                  <a:pt x="47490" y="29830"/>
                </a:lnTo>
                <a:lnTo>
                  <a:pt x="47500" y="29770"/>
                </a:lnTo>
                <a:lnTo>
                  <a:pt x="47530" y="29690"/>
                </a:lnTo>
                <a:lnTo>
                  <a:pt x="47540" y="29630"/>
                </a:lnTo>
                <a:lnTo>
                  <a:pt x="47540" y="29570"/>
                </a:lnTo>
                <a:lnTo>
                  <a:pt x="47500" y="29470"/>
                </a:lnTo>
                <a:lnTo>
                  <a:pt x="47440" y="29430"/>
                </a:lnTo>
                <a:lnTo>
                  <a:pt x="47410" y="29420"/>
                </a:lnTo>
                <a:lnTo>
                  <a:pt x="47300" y="29430"/>
                </a:lnTo>
                <a:lnTo>
                  <a:pt x="47190" y="29540"/>
                </a:lnTo>
                <a:lnTo>
                  <a:pt x="47090" y="29650"/>
                </a:lnTo>
                <a:lnTo>
                  <a:pt x="47020" y="29800"/>
                </a:lnTo>
                <a:lnTo>
                  <a:pt x="47010" y="29870"/>
                </a:lnTo>
                <a:lnTo>
                  <a:pt x="46960" y="29970"/>
                </a:lnTo>
                <a:lnTo>
                  <a:pt x="46680" y="30320"/>
                </a:lnTo>
                <a:lnTo>
                  <a:pt x="46580" y="30470"/>
                </a:lnTo>
                <a:lnTo>
                  <a:pt x="46540" y="30570"/>
                </a:lnTo>
                <a:lnTo>
                  <a:pt x="46510" y="30680"/>
                </a:lnTo>
                <a:lnTo>
                  <a:pt x="46510" y="30780"/>
                </a:lnTo>
                <a:lnTo>
                  <a:pt x="46520" y="30850"/>
                </a:lnTo>
                <a:lnTo>
                  <a:pt x="46640" y="31260"/>
                </a:lnTo>
                <a:lnTo>
                  <a:pt x="46660" y="31320"/>
                </a:lnTo>
                <a:lnTo>
                  <a:pt x="46670" y="31330"/>
                </a:lnTo>
                <a:lnTo>
                  <a:pt x="46680" y="31350"/>
                </a:lnTo>
                <a:lnTo>
                  <a:pt x="46700" y="31380"/>
                </a:lnTo>
                <a:lnTo>
                  <a:pt x="46730" y="31470"/>
                </a:lnTo>
                <a:lnTo>
                  <a:pt x="46780" y="31670"/>
                </a:lnTo>
                <a:lnTo>
                  <a:pt x="46810" y="31790"/>
                </a:lnTo>
                <a:lnTo>
                  <a:pt x="46770" y="33700"/>
                </a:lnTo>
                <a:lnTo>
                  <a:pt x="46750" y="33750"/>
                </a:lnTo>
                <a:lnTo>
                  <a:pt x="46720" y="33790"/>
                </a:lnTo>
                <a:lnTo>
                  <a:pt x="46670" y="33820"/>
                </a:lnTo>
                <a:lnTo>
                  <a:pt x="46560" y="33830"/>
                </a:lnTo>
                <a:lnTo>
                  <a:pt x="46520" y="33840"/>
                </a:lnTo>
                <a:lnTo>
                  <a:pt x="46480" y="34000"/>
                </a:lnTo>
                <a:lnTo>
                  <a:pt x="46550" y="34230"/>
                </a:lnTo>
                <a:lnTo>
                  <a:pt x="46860" y="34780"/>
                </a:lnTo>
                <a:lnTo>
                  <a:pt x="46880" y="34880"/>
                </a:lnTo>
                <a:lnTo>
                  <a:pt x="46850" y="34980"/>
                </a:lnTo>
                <a:lnTo>
                  <a:pt x="46790" y="35070"/>
                </a:lnTo>
                <a:lnTo>
                  <a:pt x="46770" y="35160"/>
                </a:lnTo>
                <a:lnTo>
                  <a:pt x="46760" y="35560"/>
                </a:lnTo>
                <a:lnTo>
                  <a:pt x="46790" y="35650"/>
                </a:lnTo>
                <a:lnTo>
                  <a:pt x="46880" y="35750"/>
                </a:lnTo>
                <a:lnTo>
                  <a:pt x="46990" y="35860"/>
                </a:lnTo>
                <a:lnTo>
                  <a:pt x="46990" y="35900"/>
                </a:lnTo>
                <a:lnTo>
                  <a:pt x="46960" y="35970"/>
                </a:lnTo>
                <a:lnTo>
                  <a:pt x="46930" y="36000"/>
                </a:lnTo>
                <a:lnTo>
                  <a:pt x="46910" y="36020"/>
                </a:lnTo>
                <a:lnTo>
                  <a:pt x="46880" y="36050"/>
                </a:lnTo>
                <a:lnTo>
                  <a:pt x="46860" y="36100"/>
                </a:lnTo>
                <a:lnTo>
                  <a:pt x="46860" y="36160"/>
                </a:lnTo>
                <a:lnTo>
                  <a:pt x="46870" y="36420"/>
                </a:lnTo>
                <a:lnTo>
                  <a:pt x="46930" y="36710"/>
                </a:lnTo>
                <a:lnTo>
                  <a:pt x="46960" y="37050"/>
                </a:lnTo>
                <a:lnTo>
                  <a:pt x="47040" y="37200"/>
                </a:lnTo>
                <a:lnTo>
                  <a:pt x="47150" y="37520"/>
                </a:lnTo>
                <a:lnTo>
                  <a:pt x="47160" y="37700"/>
                </a:lnTo>
                <a:lnTo>
                  <a:pt x="47110" y="37860"/>
                </a:lnTo>
                <a:lnTo>
                  <a:pt x="47020" y="38000"/>
                </a:lnTo>
                <a:lnTo>
                  <a:pt x="46900" y="38090"/>
                </a:lnTo>
                <a:lnTo>
                  <a:pt x="46810" y="38140"/>
                </a:lnTo>
                <a:lnTo>
                  <a:pt x="46720" y="38170"/>
                </a:lnTo>
                <a:lnTo>
                  <a:pt x="46640" y="38190"/>
                </a:lnTo>
                <a:lnTo>
                  <a:pt x="46530" y="38190"/>
                </a:lnTo>
                <a:lnTo>
                  <a:pt x="46450" y="38170"/>
                </a:lnTo>
                <a:lnTo>
                  <a:pt x="46400" y="38220"/>
                </a:lnTo>
                <a:lnTo>
                  <a:pt x="46330" y="38350"/>
                </a:lnTo>
                <a:lnTo>
                  <a:pt x="46180" y="38940"/>
                </a:lnTo>
                <a:lnTo>
                  <a:pt x="46110" y="39060"/>
                </a:lnTo>
                <a:lnTo>
                  <a:pt x="45890" y="39320"/>
                </a:lnTo>
                <a:lnTo>
                  <a:pt x="45860" y="39290"/>
                </a:lnTo>
                <a:lnTo>
                  <a:pt x="45760" y="39270"/>
                </a:lnTo>
                <a:lnTo>
                  <a:pt x="45370" y="39320"/>
                </a:lnTo>
                <a:lnTo>
                  <a:pt x="45080" y="38920"/>
                </a:lnTo>
                <a:lnTo>
                  <a:pt x="44930" y="38770"/>
                </a:lnTo>
                <a:lnTo>
                  <a:pt x="44860" y="38740"/>
                </a:lnTo>
                <a:lnTo>
                  <a:pt x="44750" y="38740"/>
                </a:lnTo>
                <a:lnTo>
                  <a:pt x="44170" y="38870"/>
                </a:lnTo>
                <a:lnTo>
                  <a:pt x="44100" y="38920"/>
                </a:lnTo>
                <a:lnTo>
                  <a:pt x="44050" y="39130"/>
                </a:lnTo>
                <a:lnTo>
                  <a:pt x="43990" y="39270"/>
                </a:lnTo>
                <a:lnTo>
                  <a:pt x="43990" y="39300"/>
                </a:lnTo>
                <a:lnTo>
                  <a:pt x="43960" y="39350"/>
                </a:lnTo>
                <a:lnTo>
                  <a:pt x="43930" y="39410"/>
                </a:lnTo>
                <a:lnTo>
                  <a:pt x="43740" y="39350"/>
                </a:lnTo>
                <a:lnTo>
                  <a:pt x="43660" y="39300"/>
                </a:lnTo>
                <a:lnTo>
                  <a:pt x="43570" y="39190"/>
                </a:lnTo>
                <a:lnTo>
                  <a:pt x="43500" y="39150"/>
                </a:lnTo>
                <a:lnTo>
                  <a:pt x="43490" y="39080"/>
                </a:lnTo>
                <a:lnTo>
                  <a:pt x="43490" y="38970"/>
                </a:lnTo>
                <a:lnTo>
                  <a:pt x="43480" y="38900"/>
                </a:lnTo>
                <a:lnTo>
                  <a:pt x="43440" y="38860"/>
                </a:lnTo>
                <a:lnTo>
                  <a:pt x="43360" y="38800"/>
                </a:lnTo>
                <a:lnTo>
                  <a:pt x="43310" y="38740"/>
                </a:lnTo>
                <a:lnTo>
                  <a:pt x="43230" y="38570"/>
                </a:lnTo>
                <a:lnTo>
                  <a:pt x="43100" y="38420"/>
                </a:lnTo>
                <a:lnTo>
                  <a:pt x="43060" y="38360"/>
                </a:lnTo>
                <a:lnTo>
                  <a:pt x="42950" y="38320"/>
                </a:lnTo>
                <a:lnTo>
                  <a:pt x="42880" y="38310"/>
                </a:lnTo>
                <a:lnTo>
                  <a:pt x="42730" y="38340"/>
                </a:lnTo>
                <a:lnTo>
                  <a:pt x="42610" y="38420"/>
                </a:lnTo>
                <a:lnTo>
                  <a:pt x="42010" y="38400"/>
                </a:lnTo>
                <a:lnTo>
                  <a:pt x="41660" y="38330"/>
                </a:lnTo>
                <a:lnTo>
                  <a:pt x="41460" y="38340"/>
                </a:lnTo>
                <a:lnTo>
                  <a:pt x="41370" y="38370"/>
                </a:lnTo>
                <a:lnTo>
                  <a:pt x="41180" y="38390"/>
                </a:lnTo>
                <a:lnTo>
                  <a:pt x="41000" y="38420"/>
                </a:lnTo>
                <a:lnTo>
                  <a:pt x="40930" y="38430"/>
                </a:lnTo>
                <a:lnTo>
                  <a:pt x="40860" y="38410"/>
                </a:lnTo>
                <a:lnTo>
                  <a:pt x="40770" y="38390"/>
                </a:lnTo>
                <a:lnTo>
                  <a:pt x="40640" y="38370"/>
                </a:lnTo>
                <a:lnTo>
                  <a:pt x="40560" y="38370"/>
                </a:lnTo>
                <a:lnTo>
                  <a:pt x="40320" y="38460"/>
                </a:lnTo>
                <a:lnTo>
                  <a:pt x="40230" y="38500"/>
                </a:lnTo>
                <a:lnTo>
                  <a:pt x="40120" y="38600"/>
                </a:lnTo>
                <a:lnTo>
                  <a:pt x="40090" y="38620"/>
                </a:lnTo>
                <a:lnTo>
                  <a:pt x="40050" y="38630"/>
                </a:lnTo>
                <a:lnTo>
                  <a:pt x="39970" y="38620"/>
                </a:lnTo>
                <a:lnTo>
                  <a:pt x="39880" y="38590"/>
                </a:lnTo>
                <a:lnTo>
                  <a:pt x="39760" y="38520"/>
                </a:lnTo>
                <a:lnTo>
                  <a:pt x="39680" y="38450"/>
                </a:lnTo>
                <a:lnTo>
                  <a:pt x="39640" y="38410"/>
                </a:lnTo>
                <a:lnTo>
                  <a:pt x="39620" y="38350"/>
                </a:lnTo>
                <a:lnTo>
                  <a:pt x="39710" y="37540"/>
                </a:lnTo>
                <a:lnTo>
                  <a:pt x="39710" y="37400"/>
                </a:lnTo>
                <a:lnTo>
                  <a:pt x="39690" y="37300"/>
                </a:lnTo>
                <a:lnTo>
                  <a:pt x="39660" y="37210"/>
                </a:lnTo>
                <a:lnTo>
                  <a:pt x="39630" y="37180"/>
                </a:lnTo>
                <a:lnTo>
                  <a:pt x="39580" y="37160"/>
                </a:lnTo>
                <a:lnTo>
                  <a:pt x="39520" y="37130"/>
                </a:lnTo>
                <a:lnTo>
                  <a:pt x="39480" y="37100"/>
                </a:lnTo>
                <a:lnTo>
                  <a:pt x="39410" y="36940"/>
                </a:lnTo>
                <a:lnTo>
                  <a:pt x="39320" y="36940"/>
                </a:lnTo>
                <a:lnTo>
                  <a:pt x="39180" y="36980"/>
                </a:lnTo>
                <a:lnTo>
                  <a:pt x="39130" y="36980"/>
                </a:lnTo>
                <a:lnTo>
                  <a:pt x="39090" y="36970"/>
                </a:lnTo>
                <a:lnTo>
                  <a:pt x="39050" y="36920"/>
                </a:lnTo>
                <a:lnTo>
                  <a:pt x="39010" y="36860"/>
                </a:lnTo>
                <a:lnTo>
                  <a:pt x="38980" y="36770"/>
                </a:lnTo>
                <a:lnTo>
                  <a:pt x="38920" y="36200"/>
                </a:lnTo>
                <a:lnTo>
                  <a:pt x="38930" y="36130"/>
                </a:lnTo>
                <a:lnTo>
                  <a:pt x="38940" y="36090"/>
                </a:lnTo>
                <a:lnTo>
                  <a:pt x="38970" y="36010"/>
                </a:lnTo>
                <a:lnTo>
                  <a:pt x="39140" y="35640"/>
                </a:lnTo>
                <a:lnTo>
                  <a:pt x="39160" y="35570"/>
                </a:lnTo>
                <a:lnTo>
                  <a:pt x="39150" y="35480"/>
                </a:lnTo>
                <a:lnTo>
                  <a:pt x="39140" y="35410"/>
                </a:lnTo>
                <a:lnTo>
                  <a:pt x="39010" y="35140"/>
                </a:lnTo>
                <a:lnTo>
                  <a:pt x="38800" y="34750"/>
                </a:lnTo>
                <a:lnTo>
                  <a:pt x="38610" y="34510"/>
                </a:lnTo>
                <a:lnTo>
                  <a:pt x="38530" y="34440"/>
                </a:lnTo>
                <a:lnTo>
                  <a:pt x="38490" y="34390"/>
                </a:lnTo>
                <a:lnTo>
                  <a:pt x="38440" y="34310"/>
                </a:lnTo>
                <a:lnTo>
                  <a:pt x="38440" y="34300"/>
                </a:lnTo>
                <a:lnTo>
                  <a:pt x="38430" y="34250"/>
                </a:lnTo>
                <a:lnTo>
                  <a:pt x="38420" y="34240"/>
                </a:lnTo>
                <a:lnTo>
                  <a:pt x="38410" y="34230"/>
                </a:lnTo>
                <a:lnTo>
                  <a:pt x="38360" y="34190"/>
                </a:lnTo>
                <a:lnTo>
                  <a:pt x="38360" y="34170"/>
                </a:lnTo>
                <a:lnTo>
                  <a:pt x="38370" y="34150"/>
                </a:lnTo>
                <a:lnTo>
                  <a:pt x="38370" y="34110"/>
                </a:lnTo>
                <a:lnTo>
                  <a:pt x="38360" y="34070"/>
                </a:lnTo>
                <a:lnTo>
                  <a:pt x="38330" y="34000"/>
                </a:lnTo>
                <a:lnTo>
                  <a:pt x="38290" y="33980"/>
                </a:lnTo>
                <a:lnTo>
                  <a:pt x="38260" y="33980"/>
                </a:lnTo>
                <a:lnTo>
                  <a:pt x="38220" y="34040"/>
                </a:lnTo>
                <a:lnTo>
                  <a:pt x="38200" y="34070"/>
                </a:lnTo>
                <a:lnTo>
                  <a:pt x="38170" y="34090"/>
                </a:lnTo>
                <a:lnTo>
                  <a:pt x="38110" y="34120"/>
                </a:lnTo>
                <a:lnTo>
                  <a:pt x="38040" y="34130"/>
                </a:lnTo>
                <a:lnTo>
                  <a:pt x="37980" y="34130"/>
                </a:lnTo>
                <a:lnTo>
                  <a:pt x="37850" y="34150"/>
                </a:lnTo>
                <a:lnTo>
                  <a:pt x="37790" y="33830"/>
                </a:lnTo>
                <a:lnTo>
                  <a:pt x="37820" y="33690"/>
                </a:lnTo>
                <a:lnTo>
                  <a:pt x="37840" y="33650"/>
                </a:lnTo>
                <a:lnTo>
                  <a:pt x="37880" y="33470"/>
                </a:lnTo>
                <a:lnTo>
                  <a:pt x="37860" y="33140"/>
                </a:lnTo>
                <a:lnTo>
                  <a:pt x="37820" y="33070"/>
                </a:lnTo>
                <a:lnTo>
                  <a:pt x="37810" y="33010"/>
                </a:lnTo>
                <a:lnTo>
                  <a:pt x="37780" y="32950"/>
                </a:lnTo>
                <a:lnTo>
                  <a:pt x="37790" y="32890"/>
                </a:lnTo>
                <a:lnTo>
                  <a:pt x="37890" y="32500"/>
                </a:lnTo>
                <a:lnTo>
                  <a:pt x="37910" y="32300"/>
                </a:lnTo>
                <a:lnTo>
                  <a:pt x="37900" y="32200"/>
                </a:lnTo>
                <a:lnTo>
                  <a:pt x="37820" y="31730"/>
                </a:lnTo>
                <a:lnTo>
                  <a:pt x="37810" y="31470"/>
                </a:lnTo>
                <a:lnTo>
                  <a:pt x="37810" y="31410"/>
                </a:lnTo>
                <a:lnTo>
                  <a:pt x="37870" y="31180"/>
                </a:lnTo>
                <a:lnTo>
                  <a:pt x="37860" y="31090"/>
                </a:lnTo>
                <a:lnTo>
                  <a:pt x="37820" y="30920"/>
                </a:lnTo>
                <a:lnTo>
                  <a:pt x="37860" y="30880"/>
                </a:lnTo>
                <a:lnTo>
                  <a:pt x="37980" y="30890"/>
                </a:lnTo>
                <a:lnTo>
                  <a:pt x="38020" y="30870"/>
                </a:lnTo>
                <a:lnTo>
                  <a:pt x="38040" y="30830"/>
                </a:lnTo>
                <a:lnTo>
                  <a:pt x="38060" y="30460"/>
                </a:lnTo>
                <a:lnTo>
                  <a:pt x="38050" y="30390"/>
                </a:lnTo>
                <a:lnTo>
                  <a:pt x="38020" y="30270"/>
                </a:lnTo>
                <a:lnTo>
                  <a:pt x="38020" y="30120"/>
                </a:lnTo>
                <a:lnTo>
                  <a:pt x="38040" y="30080"/>
                </a:lnTo>
                <a:lnTo>
                  <a:pt x="38060" y="30070"/>
                </a:lnTo>
                <a:lnTo>
                  <a:pt x="38090" y="30070"/>
                </a:lnTo>
                <a:lnTo>
                  <a:pt x="38120" y="30080"/>
                </a:lnTo>
                <a:lnTo>
                  <a:pt x="38270" y="30170"/>
                </a:lnTo>
                <a:lnTo>
                  <a:pt x="38340" y="30190"/>
                </a:lnTo>
                <a:lnTo>
                  <a:pt x="38380" y="30200"/>
                </a:lnTo>
                <a:lnTo>
                  <a:pt x="38400" y="30180"/>
                </a:lnTo>
                <a:lnTo>
                  <a:pt x="38430" y="30150"/>
                </a:lnTo>
                <a:lnTo>
                  <a:pt x="38450" y="30120"/>
                </a:lnTo>
                <a:lnTo>
                  <a:pt x="38460" y="30090"/>
                </a:lnTo>
                <a:lnTo>
                  <a:pt x="38460" y="30080"/>
                </a:lnTo>
                <a:lnTo>
                  <a:pt x="38500" y="29710"/>
                </a:lnTo>
                <a:lnTo>
                  <a:pt x="38530" y="29580"/>
                </a:lnTo>
                <a:lnTo>
                  <a:pt x="38590" y="29110"/>
                </a:lnTo>
                <a:lnTo>
                  <a:pt x="38560" y="28980"/>
                </a:lnTo>
                <a:lnTo>
                  <a:pt x="38480" y="28780"/>
                </a:lnTo>
                <a:lnTo>
                  <a:pt x="38450" y="28690"/>
                </a:lnTo>
                <a:lnTo>
                  <a:pt x="38430" y="28370"/>
                </a:lnTo>
                <a:lnTo>
                  <a:pt x="38400" y="28320"/>
                </a:lnTo>
                <a:lnTo>
                  <a:pt x="38420" y="28300"/>
                </a:lnTo>
                <a:lnTo>
                  <a:pt x="38430" y="28200"/>
                </a:lnTo>
                <a:lnTo>
                  <a:pt x="38420" y="28090"/>
                </a:lnTo>
                <a:lnTo>
                  <a:pt x="38430" y="27990"/>
                </a:lnTo>
                <a:lnTo>
                  <a:pt x="38480" y="27890"/>
                </a:lnTo>
                <a:lnTo>
                  <a:pt x="38680" y="27610"/>
                </a:lnTo>
                <a:lnTo>
                  <a:pt x="38700" y="27540"/>
                </a:lnTo>
                <a:lnTo>
                  <a:pt x="38720" y="27350"/>
                </a:lnTo>
                <a:lnTo>
                  <a:pt x="38740" y="27300"/>
                </a:lnTo>
                <a:lnTo>
                  <a:pt x="38790" y="27240"/>
                </a:lnTo>
                <a:lnTo>
                  <a:pt x="38810" y="27160"/>
                </a:lnTo>
                <a:lnTo>
                  <a:pt x="38830" y="26980"/>
                </a:lnTo>
                <a:lnTo>
                  <a:pt x="38880" y="26790"/>
                </a:lnTo>
                <a:lnTo>
                  <a:pt x="39100" y="26260"/>
                </a:lnTo>
                <a:lnTo>
                  <a:pt x="39120" y="26170"/>
                </a:lnTo>
                <a:lnTo>
                  <a:pt x="39140" y="26010"/>
                </a:lnTo>
                <a:lnTo>
                  <a:pt x="39160" y="25930"/>
                </a:lnTo>
                <a:lnTo>
                  <a:pt x="39190" y="25890"/>
                </a:lnTo>
                <a:lnTo>
                  <a:pt x="39290" y="25820"/>
                </a:lnTo>
                <a:lnTo>
                  <a:pt x="39320" y="25780"/>
                </a:lnTo>
                <a:lnTo>
                  <a:pt x="39330" y="25730"/>
                </a:lnTo>
                <a:lnTo>
                  <a:pt x="39310" y="25650"/>
                </a:lnTo>
                <a:lnTo>
                  <a:pt x="39310" y="25620"/>
                </a:lnTo>
                <a:lnTo>
                  <a:pt x="39360" y="25560"/>
                </a:lnTo>
                <a:lnTo>
                  <a:pt x="39420" y="25520"/>
                </a:lnTo>
                <a:lnTo>
                  <a:pt x="39460" y="25460"/>
                </a:lnTo>
                <a:lnTo>
                  <a:pt x="39470" y="25260"/>
                </a:lnTo>
                <a:lnTo>
                  <a:pt x="39500" y="25200"/>
                </a:lnTo>
                <a:lnTo>
                  <a:pt x="39550" y="25160"/>
                </a:lnTo>
                <a:lnTo>
                  <a:pt x="39620" y="25110"/>
                </a:lnTo>
                <a:lnTo>
                  <a:pt x="39690" y="24860"/>
                </a:lnTo>
                <a:lnTo>
                  <a:pt x="39720" y="24790"/>
                </a:lnTo>
                <a:lnTo>
                  <a:pt x="39780" y="24730"/>
                </a:lnTo>
                <a:lnTo>
                  <a:pt x="39980" y="24600"/>
                </a:lnTo>
                <a:lnTo>
                  <a:pt x="40030" y="24490"/>
                </a:lnTo>
                <a:lnTo>
                  <a:pt x="40130" y="24140"/>
                </a:lnTo>
                <a:lnTo>
                  <a:pt x="40170" y="24060"/>
                </a:lnTo>
                <a:lnTo>
                  <a:pt x="40230" y="24050"/>
                </a:lnTo>
                <a:lnTo>
                  <a:pt x="40290" y="24050"/>
                </a:lnTo>
                <a:lnTo>
                  <a:pt x="40350" y="24040"/>
                </a:lnTo>
                <a:lnTo>
                  <a:pt x="40410" y="24010"/>
                </a:lnTo>
                <a:lnTo>
                  <a:pt x="40460" y="23940"/>
                </a:lnTo>
                <a:lnTo>
                  <a:pt x="40500" y="23850"/>
                </a:lnTo>
                <a:lnTo>
                  <a:pt x="40520" y="23760"/>
                </a:lnTo>
                <a:lnTo>
                  <a:pt x="40520" y="23670"/>
                </a:lnTo>
                <a:lnTo>
                  <a:pt x="40540" y="23520"/>
                </a:lnTo>
                <a:lnTo>
                  <a:pt x="40730" y="23270"/>
                </a:lnTo>
                <a:lnTo>
                  <a:pt x="40800" y="23140"/>
                </a:lnTo>
                <a:lnTo>
                  <a:pt x="40880" y="22710"/>
                </a:lnTo>
                <a:lnTo>
                  <a:pt x="40960" y="22610"/>
                </a:lnTo>
                <a:lnTo>
                  <a:pt x="41040" y="22450"/>
                </a:lnTo>
                <a:lnTo>
                  <a:pt x="41070" y="22240"/>
                </a:lnTo>
                <a:lnTo>
                  <a:pt x="41040" y="22030"/>
                </a:lnTo>
                <a:lnTo>
                  <a:pt x="40950" y="21880"/>
                </a:lnTo>
                <a:lnTo>
                  <a:pt x="40790" y="21810"/>
                </a:lnTo>
                <a:lnTo>
                  <a:pt x="40610" y="21770"/>
                </a:lnTo>
                <a:lnTo>
                  <a:pt x="40440" y="21710"/>
                </a:lnTo>
                <a:lnTo>
                  <a:pt x="40340" y="21550"/>
                </a:lnTo>
                <a:lnTo>
                  <a:pt x="40320" y="21350"/>
                </a:lnTo>
                <a:lnTo>
                  <a:pt x="40590" y="20590"/>
                </a:lnTo>
                <a:lnTo>
                  <a:pt x="40690" y="20430"/>
                </a:lnTo>
                <a:lnTo>
                  <a:pt x="40780" y="20330"/>
                </a:lnTo>
                <a:lnTo>
                  <a:pt x="40820" y="20290"/>
                </a:lnTo>
                <a:lnTo>
                  <a:pt x="40970" y="20180"/>
                </a:lnTo>
                <a:lnTo>
                  <a:pt x="41060" y="20150"/>
                </a:lnTo>
                <a:lnTo>
                  <a:pt x="41210" y="20130"/>
                </a:lnTo>
                <a:lnTo>
                  <a:pt x="41300" y="20100"/>
                </a:lnTo>
                <a:lnTo>
                  <a:pt x="41380" y="20040"/>
                </a:lnTo>
                <a:lnTo>
                  <a:pt x="41500" y="19850"/>
                </a:lnTo>
                <a:lnTo>
                  <a:pt x="41560" y="19760"/>
                </a:lnTo>
                <a:lnTo>
                  <a:pt x="41600" y="19750"/>
                </a:lnTo>
                <a:lnTo>
                  <a:pt x="41690" y="19750"/>
                </a:lnTo>
                <a:lnTo>
                  <a:pt x="41730" y="19720"/>
                </a:lnTo>
                <a:lnTo>
                  <a:pt x="41740" y="19700"/>
                </a:lnTo>
                <a:lnTo>
                  <a:pt x="41700" y="19650"/>
                </a:lnTo>
                <a:lnTo>
                  <a:pt x="41700" y="19630"/>
                </a:lnTo>
                <a:lnTo>
                  <a:pt x="41720" y="19610"/>
                </a:lnTo>
                <a:lnTo>
                  <a:pt x="41770" y="19580"/>
                </a:lnTo>
                <a:lnTo>
                  <a:pt x="41790" y="19570"/>
                </a:lnTo>
                <a:lnTo>
                  <a:pt x="42200" y="18960"/>
                </a:lnTo>
                <a:lnTo>
                  <a:pt x="42230" y="18920"/>
                </a:lnTo>
                <a:lnTo>
                  <a:pt x="42270" y="18900"/>
                </a:lnTo>
                <a:lnTo>
                  <a:pt x="42370" y="18890"/>
                </a:lnTo>
                <a:lnTo>
                  <a:pt x="42410" y="18860"/>
                </a:lnTo>
                <a:lnTo>
                  <a:pt x="42440" y="18770"/>
                </a:lnTo>
                <a:lnTo>
                  <a:pt x="42430" y="18660"/>
                </a:lnTo>
                <a:lnTo>
                  <a:pt x="42340" y="18140"/>
                </a:lnTo>
                <a:lnTo>
                  <a:pt x="42340" y="18040"/>
                </a:lnTo>
                <a:lnTo>
                  <a:pt x="42370" y="17930"/>
                </a:lnTo>
                <a:lnTo>
                  <a:pt x="42430" y="17880"/>
                </a:lnTo>
                <a:lnTo>
                  <a:pt x="42600" y="17820"/>
                </a:lnTo>
                <a:lnTo>
                  <a:pt x="42670" y="17770"/>
                </a:lnTo>
                <a:lnTo>
                  <a:pt x="42860" y="17560"/>
                </a:lnTo>
                <a:lnTo>
                  <a:pt x="43010" y="17380"/>
                </a:lnTo>
                <a:lnTo>
                  <a:pt x="43060" y="17280"/>
                </a:lnTo>
                <a:lnTo>
                  <a:pt x="43050" y="17170"/>
                </a:lnTo>
                <a:lnTo>
                  <a:pt x="43000" y="17110"/>
                </a:lnTo>
                <a:lnTo>
                  <a:pt x="42830" y="17060"/>
                </a:lnTo>
                <a:lnTo>
                  <a:pt x="42770" y="17010"/>
                </a:lnTo>
                <a:lnTo>
                  <a:pt x="42730" y="16660"/>
                </a:lnTo>
                <a:lnTo>
                  <a:pt x="42750" y="16620"/>
                </a:lnTo>
                <a:lnTo>
                  <a:pt x="42780" y="16580"/>
                </a:lnTo>
                <a:lnTo>
                  <a:pt x="42800" y="16540"/>
                </a:lnTo>
                <a:lnTo>
                  <a:pt x="42780" y="16500"/>
                </a:lnTo>
                <a:lnTo>
                  <a:pt x="42750" y="16480"/>
                </a:lnTo>
                <a:lnTo>
                  <a:pt x="42710" y="16480"/>
                </a:lnTo>
                <a:lnTo>
                  <a:pt x="42670" y="16460"/>
                </a:lnTo>
                <a:lnTo>
                  <a:pt x="42640" y="16430"/>
                </a:lnTo>
                <a:lnTo>
                  <a:pt x="42580" y="16270"/>
                </a:lnTo>
                <a:lnTo>
                  <a:pt x="42560" y="16070"/>
                </a:lnTo>
                <a:lnTo>
                  <a:pt x="42570" y="15870"/>
                </a:lnTo>
                <a:lnTo>
                  <a:pt x="42600" y="15710"/>
                </a:lnTo>
                <a:lnTo>
                  <a:pt x="42660" y="15540"/>
                </a:lnTo>
                <a:lnTo>
                  <a:pt x="42670" y="15460"/>
                </a:lnTo>
                <a:lnTo>
                  <a:pt x="42650" y="15370"/>
                </a:lnTo>
                <a:lnTo>
                  <a:pt x="42570" y="15200"/>
                </a:lnTo>
                <a:lnTo>
                  <a:pt x="42560" y="15120"/>
                </a:lnTo>
                <a:lnTo>
                  <a:pt x="42620" y="15020"/>
                </a:lnTo>
                <a:lnTo>
                  <a:pt x="42690" y="14960"/>
                </a:lnTo>
                <a:lnTo>
                  <a:pt x="42820" y="14810"/>
                </a:lnTo>
                <a:lnTo>
                  <a:pt x="42870" y="14730"/>
                </a:lnTo>
                <a:lnTo>
                  <a:pt x="42890" y="14670"/>
                </a:lnTo>
                <a:lnTo>
                  <a:pt x="42900" y="14640"/>
                </a:lnTo>
                <a:lnTo>
                  <a:pt x="42900" y="14610"/>
                </a:lnTo>
                <a:lnTo>
                  <a:pt x="42910" y="14460"/>
                </a:lnTo>
                <a:lnTo>
                  <a:pt x="42930" y="14420"/>
                </a:lnTo>
                <a:lnTo>
                  <a:pt x="42980" y="14380"/>
                </a:lnTo>
                <a:lnTo>
                  <a:pt x="43020" y="14360"/>
                </a:lnTo>
                <a:lnTo>
                  <a:pt x="43120" y="14330"/>
                </a:lnTo>
                <a:lnTo>
                  <a:pt x="43160" y="14310"/>
                </a:lnTo>
                <a:lnTo>
                  <a:pt x="43200" y="14270"/>
                </a:lnTo>
                <a:lnTo>
                  <a:pt x="43260" y="14170"/>
                </a:lnTo>
                <a:lnTo>
                  <a:pt x="43300" y="14140"/>
                </a:lnTo>
                <a:lnTo>
                  <a:pt x="43390" y="14130"/>
                </a:lnTo>
                <a:lnTo>
                  <a:pt x="43460" y="14230"/>
                </a:lnTo>
                <a:lnTo>
                  <a:pt x="43500" y="14230"/>
                </a:lnTo>
                <a:lnTo>
                  <a:pt x="43560" y="14240"/>
                </a:lnTo>
                <a:lnTo>
                  <a:pt x="43640" y="14210"/>
                </a:lnTo>
                <a:lnTo>
                  <a:pt x="43810" y="14130"/>
                </a:lnTo>
                <a:lnTo>
                  <a:pt x="44160" y="14020"/>
                </a:lnTo>
                <a:lnTo>
                  <a:pt x="44240" y="13970"/>
                </a:lnTo>
                <a:lnTo>
                  <a:pt x="44380" y="13790"/>
                </a:lnTo>
                <a:lnTo>
                  <a:pt x="44480" y="13580"/>
                </a:lnTo>
                <a:lnTo>
                  <a:pt x="44600" y="13410"/>
                </a:lnTo>
                <a:lnTo>
                  <a:pt x="44790" y="13360"/>
                </a:lnTo>
                <a:lnTo>
                  <a:pt x="44900" y="13380"/>
                </a:lnTo>
                <a:lnTo>
                  <a:pt x="44990" y="13380"/>
                </a:lnTo>
                <a:lnTo>
                  <a:pt x="45070" y="13340"/>
                </a:lnTo>
                <a:lnTo>
                  <a:pt x="45120" y="13240"/>
                </a:lnTo>
                <a:lnTo>
                  <a:pt x="45170" y="13120"/>
                </a:lnTo>
                <a:lnTo>
                  <a:pt x="45220" y="13050"/>
                </a:lnTo>
                <a:lnTo>
                  <a:pt x="45290" y="13020"/>
                </a:lnTo>
                <a:lnTo>
                  <a:pt x="45500" y="13000"/>
                </a:lnTo>
                <a:lnTo>
                  <a:pt x="45560" y="12970"/>
                </a:lnTo>
                <a:lnTo>
                  <a:pt x="45600" y="12910"/>
                </a:lnTo>
                <a:lnTo>
                  <a:pt x="45720" y="12710"/>
                </a:lnTo>
                <a:lnTo>
                  <a:pt x="45920" y="12470"/>
                </a:lnTo>
                <a:lnTo>
                  <a:pt x="46040" y="12420"/>
                </a:lnTo>
                <a:lnTo>
                  <a:pt x="46300" y="12370"/>
                </a:lnTo>
                <a:lnTo>
                  <a:pt x="46420" y="12300"/>
                </a:lnTo>
                <a:lnTo>
                  <a:pt x="46550" y="12180"/>
                </a:lnTo>
                <a:lnTo>
                  <a:pt x="46650" y="12030"/>
                </a:lnTo>
                <a:lnTo>
                  <a:pt x="46810" y="11710"/>
                </a:lnTo>
                <a:lnTo>
                  <a:pt x="46990" y="11470"/>
                </a:lnTo>
                <a:lnTo>
                  <a:pt x="47270" y="11270"/>
                </a:lnTo>
                <a:lnTo>
                  <a:pt x="47580" y="11120"/>
                </a:lnTo>
                <a:lnTo>
                  <a:pt x="48790" y="10920"/>
                </a:lnTo>
                <a:lnTo>
                  <a:pt x="49090" y="10930"/>
                </a:lnTo>
                <a:lnTo>
                  <a:pt x="49160" y="10950"/>
                </a:lnTo>
                <a:lnTo>
                  <a:pt x="49260" y="10940"/>
                </a:lnTo>
                <a:lnTo>
                  <a:pt x="49350" y="10910"/>
                </a:lnTo>
                <a:lnTo>
                  <a:pt x="49420" y="10870"/>
                </a:lnTo>
                <a:lnTo>
                  <a:pt x="49510" y="10760"/>
                </a:lnTo>
                <a:lnTo>
                  <a:pt x="49550" y="10670"/>
                </a:lnTo>
                <a:lnTo>
                  <a:pt x="49600" y="10630"/>
                </a:lnTo>
                <a:lnTo>
                  <a:pt x="49730" y="10660"/>
                </a:lnTo>
                <a:lnTo>
                  <a:pt x="49770" y="10680"/>
                </a:lnTo>
                <a:lnTo>
                  <a:pt x="49790" y="10710"/>
                </a:lnTo>
                <a:lnTo>
                  <a:pt x="49830" y="10720"/>
                </a:lnTo>
                <a:lnTo>
                  <a:pt x="49880" y="10720"/>
                </a:lnTo>
                <a:lnTo>
                  <a:pt x="49930" y="10690"/>
                </a:lnTo>
                <a:lnTo>
                  <a:pt x="50010" y="10610"/>
                </a:lnTo>
                <a:lnTo>
                  <a:pt x="50060" y="10590"/>
                </a:lnTo>
                <a:lnTo>
                  <a:pt x="50140" y="10590"/>
                </a:lnTo>
                <a:lnTo>
                  <a:pt x="50230" y="10620"/>
                </a:lnTo>
                <a:lnTo>
                  <a:pt x="50380" y="10690"/>
                </a:lnTo>
                <a:lnTo>
                  <a:pt x="50460" y="10750"/>
                </a:lnTo>
                <a:lnTo>
                  <a:pt x="50520" y="10810"/>
                </a:lnTo>
                <a:lnTo>
                  <a:pt x="50620" y="10980"/>
                </a:lnTo>
                <a:lnTo>
                  <a:pt x="50670" y="11040"/>
                </a:lnTo>
                <a:lnTo>
                  <a:pt x="50820" y="11170"/>
                </a:lnTo>
                <a:lnTo>
                  <a:pt x="50840" y="11210"/>
                </a:lnTo>
                <a:lnTo>
                  <a:pt x="50810" y="11310"/>
                </a:lnTo>
                <a:lnTo>
                  <a:pt x="50760" y="11400"/>
                </a:lnTo>
                <a:lnTo>
                  <a:pt x="50770" y="11480"/>
                </a:lnTo>
                <a:lnTo>
                  <a:pt x="50870" y="11560"/>
                </a:lnTo>
                <a:lnTo>
                  <a:pt x="51500" y="11860"/>
                </a:lnTo>
                <a:lnTo>
                  <a:pt x="51540" y="11890"/>
                </a:lnTo>
                <a:lnTo>
                  <a:pt x="51570" y="11940"/>
                </a:lnTo>
                <a:lnTo>
                  <a:pt x="51610" y="11970"/>
                </a:lnTo>
                <a:lnTo>
                  <a:pt x="51660" y="12000"/>
                </a:lnTo>
                <a:lnTo>
                  <a:pt x="51700" y="11990"/>
                </a:lnTo>
                <a:lnTo>
                  <a:pt x="5175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00" y="26880"/>
                </a:moveTo>
                <a:lnTo>
                  <a:pt x="50100" y="27000"/>
                </a:lnTo>
                <a:lnTo>
                  <a:pt x="50110" y="27240"/>
                </a:lnTo>
                <a:lnTo>
                  <a:pt x="50160" y="27330"/>
                </a:lnTo>
                <a:lnTo>
                  <a:pt x="50250" y="27450"/>
                </a:lnTo>
                <a:lnTo>
                  <a:pt x="50590" y="27690"/>
                </a:lnTo>
                <a:lnTo>
                  <a:pt x="50670" y="27740"/>
                </a:lnTo>
                <a:lnTo>
                  <a:pt x="50720" y="27760"/>
                </a:lnTo>
                <a:lnTo>
                  <a:pt x="50770" y="27760"/>
                </a:lnTo>
                <a:lnTo>
                  <a:pt x="50810" y="27740"/>
                </a:lnTo>
                <a:lnTo>
                  <a:pt x="50830" y="27700"/>
                </a:lnTo>
                <a:lnTo>
                  <a:pt x="50880" y="27660"/>
                </a:lnTo>
                <a:lnTo>
                  <a:pt x="50930" y="27640"/>
                </a:lnTo>
                <a:lnTo>
                  <a:pt x="50960" y="27640"/>
                </a:lnTo>
                <a:lnTo>
                  <a:pt x="50990" y="27660"/>
                </a:lnTo>
                <a:lnTo>
                  <a:pt x="51020" y="27720"/>
                </a:lnTo>
                <a:lnTo>
                  <a:pt x="51050" y="27840"/>
                </a:lnTo>
                <a:lnTo>
                  <a:pt x="51080" y="27950"/>
                </a:lnTo>
                <a:lnTo>
                  <a:pt x="51100" y="28060"/>
                </a:lnTo>
                <a:lnTo>
                  <a:pt x="51100" y="28220"/>
                </a:lnTo>
                <a:lnTo>
                  <a:pt x="51050" y="28370"/>
                </a:lnTo>
                <a:lnTo>
                  <a:pt x="51000" y="28470"/>
                </a:lnTo>
                <a:lnTo>
                  <a:pt x="50950" y="28520"/>
                </a:lnTo>
                <a:lnTo>
                  <a:pt x="50890" y="28560"/>
                </a:lnTo>
                <a:lnTo>
                  <a:pt x="50510" y="28700"/>
                </a:lnTo>
                <a:lnTo>
                  <a:pt x="50480" y="28720"/>
                </a:lnTo>
                <a:lnTo>
                  <a:pt x="50470" y="28740"/>
                </a:lnTo>
                <a:lnTo>
                  <a:pt x="50470" y="28770"/>
                </a:lnTo>
                <a:lnTo>
                  <a:pt x="50480" y="28800"/>
                </a:lnTo>
                <a:lnTo>
                  <a:pt x="50500" y="28830"/>
                </a:lnTo>
                <a:lnTo>
                  <a:pt x="50500" y="28840"/>
                </a:lnTo>
                <a:lnTo>
                  <a:pt x="50930" y="28970"/>
                </a:lnTo>
                <a:lnTo>
                  <a:pt x="50950" y="28970"/>
                </a:lnTo>
                <a:lnTo>
                  <a:pt x="51010" y="28950"/>
                </a:lnTo>
                <a:lnTo>
                  <a:pt x="51080" y="28950"/>
                </a:lnTo>
                <a:lnTo>
                  <a:pt x="51300" y="28990"/>
                </a:lnTo>
                <a:lnTo>
                  <a:pt x="51460" y="29040"/>
                </a:lnTo>
                <a:lnTo>
                  <a:pt x="51500" y="29080"/>
                </a:lnTo>
                <a:lnTo>
                  <a:pt x="51500" y="29100"/>
                </a:lnTo>
                <a:lnTo>
                  <a:pt x="51500" y="29210"/>
                </a:lnTo>
                <a:lnTo>
                  <a:pt x="51500" y="29240"/>
                </a:lnTo>
                <a:lnTo>
                  <a:pt x="51510" y="29290"/>
                </a:lnTo>
                <a:lnTo>
                  <a:pt x="51530" y="29320"/>
                </a:lnTo>
                <a:lnTo>
                  <a:pt x="51540" y="29330"/>
                </a:lnTo>
                <a:lnTo>
                  <a:pt x="51570" y="29350"/>
                </a:lnTo>
                <a:lnTo>
                  <a:pt x="51630" y="29360"/>
                </a:lnTo>
                <a:lnTo>
                  <a:pt x="51670" y="29360"/>
                </a:lnTo>
                <a:lnTo>
                  <a:pt x="51760" y="29350"/>
                </a:lnTo>
                <a:lnTo>
                  <a:pt x="51930" y="29350"/>
                </a:lnTo>
                <a:lnTo>
                  <a:pt x="52270" y="29200"/>
                </a:lnTo>
                <a:lnTo>
                  <a:pt x="52320" y="29190"/>
                </a:lnTo>
                <a:lnTo>
                  <a:pt x="52460" y="29190"/>
                </a:lnTo>
                <a:lnTo>
                  <a:pt x="52490" y="29190"/>
                </a:lnTo>
                <a:lnTo>
                  <a:pt x="52520" y="29180"/>
                </a:lnTo>
                <a:lnTo>
                  <a:pt x="52530" y="29180"/>
                </a:lnTo>
                <a:lnTo>
                  <a:pt x="52550" y="29170"/>
                </a:lnTo>
                <a:lnTo>
                  <a:pt x="52600" y="29110"/>
                </a:lnTo>
                <a:lnTo>
                  <a:pt x="52640" y="29080"/>
                </a:lnTo>
                <a:lnTo>
                  <a:pt x="52670" y="29070"/>
                </a:lnTo>
                <a:lnTo>
                  <a:pt x="52700" y="29060"/>
                </a:lnTo>
                <a:lnTo>
                  <a:pt x="52780" y="29040"/>
                </a:lnTo>
                <a:lnTo>
                  <a:pt x="52800" y="29040"/>
                </a:lnTo>
                <a:lnTo>
                  <a:pt x="52870" y="29060"/>
                </a:lnTo>
                <a:lnTo>
                  <a:pt x="52890" y="29060"/>
                </a:lnTo>
                <a:lnTo>
                  <a:pt x="52910" y="29040"/>
                </a:lnTo>
                <a:lnTo>
                  <a:pt x="52910" y="29030"/>
                </a:lnTo>
                <a:lnTo>
                  <a:pt x="52920" y="29010"/>
                </a:lnTo>
                <a:lnTo>
                  <a:pt x="52940" y="28990"/>
                </a:lnTo>
                <a:lnTo>
                  <a:pt x="52960" y="28960"/>
                </a:lnTo>
                <a:lnTo>
                  <a:pt x="52990" y="28960"/>
                </a:lnTo>
                <a:lnTo>
                  <a:pt x="53010" y="28960"/>
                </a:lnTo>
                <a:lnTo>
                  <a:pt x="53050" y="28980"/>
                </a:lnTo>
                <a:lnTo>
                  <a:pt x="53160" y="28860"/>
                </a:lnTo>
                <a:lnTo>
                  <a:pt x="53200" y="28830"/>
                </a:lnTo>
                <a:lnTo>
                  <a:pt x="53220" y="28830"/>
                </a:lnTo>
                <a:lnTo>
                  <a:pt x="53240" y="28840"/>
                </a:lnTo>
                <a:lnTo>
                  <a:pt x="53290" y="28850"/>
                </a:lnTo>
                <a:lnTo>
                  <a:pt x="53400" y="28830"/>
                </a:lnTo>
                <a:lnTo>
                  <a:pt x="53630" y="28660"/>
                </a:lnTo>
                <a:lnTo>
                  <a:pt x="53690" y="28640"/>
                </a:lnTo>
                <a:lnTo>
                  <a:pt x="54160" y="28550"/>
                </a:lnTo>
                <a:lnTo>
                  <a:pt x="54300" y="28500"/>
                </a:lnTo>
                <a:lnTo>
                  <a:pt x="54370" y="28460"/>
                </a:lnTo>
                <a:lnTo>
                  <a:pt x="54400" y="28420"/>
                </a:lnTo>
                <a:lnTo>
                  <a:pt x="54440" y="28330"/>
                </a:lnTo>
                <a:lnTo>
                  <a:pt x="54430" y="28240"/>
                </a:lnTo>
                <a:lnTo>
                  <a:pt x="54460" y="28230"/>
                </a:lnTo>
                <a:lnTo>
                  <a:pt x="54480" y="28250"/>
                </a:lnTo>
                <a:lnTo>
                  <a:pt x="54480" y="28240"/>
                </a:lnTo>
                <a:lnTo>
                  <a:pt x="54490" y="28230"/>
                </a:lnTo>
                <a:lnTo>
                  <a:pt x="54500" y="28240"/>
                </a:lnTo>
                <a:lnTo>
                  <a:pt x="54500" y="28250"/>
                </a:lnTo>
                <a:lnTo>
                  <a:pt x="54510" y="28290"/>
                </a:lnTo>
                <a:lnTo>
                  <a:pt x="54520" y="28310"/>
                </a:lnTo>
                <a:lnTo>
                  <a:pt x="54530" y="28300"/>
                </a:lnTo>
                <a:lnTo>
                  <a:pt x="54540" y="28270"/>
                </a:lnTo>
                <a:lnTo>
                  <a:pt x="54560" y="28260"/>
                </a:lnTo>
                <a:lnTo>
                  <a:pt x="54580" y="28280"/>
                </a:lnTo>
                <a:lnTo>
                  <a:pt x="54590" y="28250"/>
                </a:lnTo>
                <a:lnTo>
                  <a:pt x="54580" y="28230"/>
                </a:lnTo>
                <a:lnTo>
                  <a:pt x="54600" y="28180"/>
                </a:lnTo>
                <a:lnTo>
                  <a:pt x="54620" y="28170"/>
                </a:lnTo>
                <a:lnTo>
                  <a:pt x="54640" y="28180"/>
                </a:lnTo>
                <a:lnTo>
                  <a:pt x="54630" y="28210"/>
                </a:lnTo>
                <a:lnTo>
                  <a:pt x="54630" y="28220"/>
                </a:lnTo>
                <a:lnTo>
                  <a:pt x="54670" y="28240"/>
                </a:lnTo>
                <a:lnTo>
                  <a:pt x="54710" y="28240"/>
                </a:lnTo>
                <a:lnTo>
                  <a:pt x="54740" y="28230"/>
                </a:lnTo>
                <a:lnTo>
                  <a:pt x="54750" y="28210"/>
                </a:lnTo>
                <a:lnTo>
                  <a:pt x="54730" y="28200"/>
                </a:lnTo>
                <a:lnTo>
                  <a:pt x="54700" y="28200"/>
                </a:lnTo>
                <a:lnTo>
                  <a:pt x="54690" y="28180"/>
                </a:lnTo>
                <a:lnTo>
                  <a:pt x="54690" y="28170"/>
                </a:lnTo>
                <a:lnTo>
                  <a:pt x="54710" y="28160"/>
                </a:lnTo>
                <a:lnTo>
                  <a:pt x="54770" y="28170"/>
                </a:lnTo>
                <a:lnTo>
                  <a:pt x="54780" y="28150"/>
                </a:lnTo>
                <a:lnTo>
                  <a:pt x="54790" y="28130"/>
                </a:lnTo>
                <a:lnTo>
                  <a:pt x="54790" y="28110"/>
                </a:lnTo>
                <a:lnTo>
                  <a:pt x="54800" y="28090"/>
                </a:lnTo>
                <a:lnTo>
                  <a:pt x="54850" y="28070"/>
                </a:lnTo>
                <a:lnTo>
                  <a:pt x="54870" y="28070"/>
                </a:lnTo>
                <a:lnTo>
                  <a:pt x="54880" y="28080"/>
                </a:lnTo>
                <a:lnTo>
                  <a:pt x="54890" y="28060"/>
                </a:lnTo>
                <a:lnTo>
                  <a:pt x="54900" y="28050"/>
                </a:lnTo>
                <a:lnTo>
                  <a:pt x="54910" y="28030"/>
                </a:lnTo>
                <a:lnTo>
                  <a:pt x="54940" y="28030"/>
                </a:lnTo>
                <a:lnTo>
                  <a:pt x="54950" y="28030"/>
                </a:lnTo>
                <a:lnTo>
                  <a:pt x="54970" y="28030"/>
                </a:lnTo>
                <a:lnTo>
                  <a:pt x="54980" y="28020"/>
                </a:lnTo>
                <a:lnTo>
                  <a:pt x="54980" y="27970"/>
                </a:lnTo>
                <a:lnTo>
                  <a:pt x="54970" y="27930"/>
                </a:lnTo>
                <a:lnTo>
                  <a:pt x="54990" y="27910"/>
                </a:lnTo>
                <a:lnTo>
                  <a:pt x="55010" y="27900"/>
                </a:lnTo>
                <a:lnTo>
                  <a:pt x="55030" y="27900"/>
                </a:lnTo>
                <a:lnTo>
                  <a:pt x="55100" y="27870"/>
                </a:lnTo>
                <a:lnTo>
                  <a:pt x="55100" y="27840"/>
                </a:lnTo>
                <a:lnTo>
                  <a:pt x="55100" y="27820"/>
                </a:lnTo>
                <a:lnTo>
                  <a:pt x="55140" y="27820"/>
                </a:lnTo>
                <a:lnTo>
                  <a:pt x="55150" y="27820"/>
                </a:lnTo>
                <a:lnTo>
                  <a:pt x="55160" y="27820"/>
                </a:lnTo>
                <a:lnTo>
                  <a:pt x="55170" y="27810"/>
                </a:lnTo>
                <a:lnTo>
                  <a:pt x="55200" y="27800"/>
                </a:lnTo>
                <a:lnTo>
                  <a:pt x="55200" y="27810"/>
                </a:lnTo>
                <a:lnTo>
                  <a:pt x="55180" y="27820"/>
                </a:lnTo>
                <a:lnTo>
                  <a:pt x="55170" y="27830"/>
                </a:lnTo>
                <a:lnTo>
                  <a:pt x="55180" y="27860"/>
                </a:lnTo>
                <a:lnTo>
                  <a:pt x="55190" y="27860"/>
                </a:lnTo>
                <a:lnTo>
                  <a:pt x="55200" y="27850"/>
                </a:lnTo>
                <a:lnTo>
                  <a:pt x="55200" y="27830"/>
                </a:lnTo>
                <a:lnTo>
                  <a:pt x="55200" y="27820"/>
                </a:lnTo>
                <a:lnTo>
                  <a:pt x="55250" y="27800"/>
                </a:lnTo>
                <a:lnTo>
                  <a:pt x="55260" y="27780"/>
                </a:lnTo>
                <a:lnTo>
                  <a:pt x="55250" y="27760"/>
                </a:lnTo>
                <a:lnTo>
                  <a:pt x="55260" y="27750"/>
                </a:lnTo>
                <a:lnTo>
                  <a:pt x="55270" y="27760"/>
                </a:lnTo>
                <a:lnTo>
                  <a:pt x="55290" y="27780"/>
                </a:lnTo>
                <a:lnTo>
                  <a:pt x="55320" y="27770"/>
                </a:lnTo>
                <a:lnTo>
                  <a:pt x="55310" y="27710"/>
                </a:lnTo>
                <a:lnTo>
                  <a:pt x="55330" y="27710"/>
                </a:lnTo>
                <a:lnTo>
                  <a:pt x="55340" y="27730"/>
                </a:lnTo>
                <a:lnTo>
                  <a:pt x="55350" y="27720"/>
                </a:lnTo>
                <a:lnTo>
                  <a:pt x="55390" y="27680"/>
                </a:lnTo>
                <a:lnTo>
                  <a:pt x="55410" y="27680"/>
                </a:lnTo>
                <a:lnTo>
                  <a:pt x="55440" y="27710"/>
                </a:lnTo>
                <a:lnTo>
                  <a:pt x="55490" y="27710"/>
                </a:lnTo>
                <a:lnTo>
                  <a:pt x="55540" y="27710"/>
                </a:lnTo>
                <a:lnTo>
                  <a:pt x="55560" y="27700"/>
                </a:lnTo>
                <a:lnTo>
                  <a:pt x="55570" y="27690"/>
                </a:lnTo>
                <a:lnTo>
                  <a:pt x="55570" y="27670"/>
                </a:lnTo>
                <a:lnTo>
                  <a:pt x="55560" y="27670"/>
                </a:lnTo>
                <a:lnTo>
                  <a:pt x="55530" y="27660"/>
                </a:lnTo>
                <a:lnTo>
                  <a:pt x="55510" y="27610"/>
                </a:lnTo>
                <a:lnTo>
                  <a:pt x="55560" y="27560"/>
                </a:lnTo>
                <a:lnTo>
                  <a:pt x="55560" y="27530"/>
                </a:lnTo>
                <a:lnTo>
                  <a:pt x="55590" y="27500"/>
                </a:lnTo>
                <a:lnTo>
                  <a:pt x="55690" y="27470"/>
                </a:lnTo>
                <a:lnTo>
                  <a:pt x="55770" y="27490"/>
                </a:lnTo>
                <a:lnTo>
                  <a:pt x="55820" y="27460"/>
                </a:lnTo>
                <a:lnTo>
                  <a:pt x="55860" y="27450"/>
                </a:lnTo>
                <a:lnTo>
                  <a:pt x="55880" y="27430"/>
                </a:lnTo>
                <a:lnTo>
                  <a:pt x="55970" y="27420"/>
                </a:lnTo>
                <a:lnTo>
                  <a:pt x="55990" y="27390"/>
                </a:lnTo>
                <a:lnTo>
                  <a:pt x="56020" y="27350"/>
                </a:lnTo>
                <a:lnTo>
                  <a:pt x="56040" y="27330"/>
                </a:lnTo>
                <a:lnTo>
                  <a:pt x="56060" y="27330"/>
                </a:lnTo>
                <a:lnTo>
                  <a:pt x="56100" y="27320"/>
                </a:lnTo>
                <a:lnTo>
                  <a:pt x="56130" y="27300"/>
                </a:lnTo>
                <a:lnTo>
                  <a:pt x="56180" y="27250"/>
                </a:lnTo>
                <a:lnTo>
                  <a:pt x="56220" y="27220"/>
                </a:lnTo>
                <a:lnTo>
                  <a:pt x="56260" y="27210"/>
                </a:lnTo>
                <a:lnTo>
                  <a:pt x="56280" y="27220"/>
                </a:lnTo>
                <a:lnTo>
                  <a:pt x="56300" y="27190"/>
                </a:lnTo>
                <a:lnTo>
                  <a:pt x="56350" y="27180"/>
                </a:lnTo>
                <a:lnTo>
                  <a:pt x="56370" y="27180"/>
                </a:lnTo>
                <a:lnTo>
                  <a:pt x="56390" y="27200"/>
                </a:lnTo>
                <a:lnTo>
                  <a:pt x="56420" y="27170"/>
                </a:lnTo>
                <a:lnTo>
                  <a:pt x="56440" y="27150"/>
                </a:lnTo>
                <a:lnTo>
                  <a:pt x="56450" y="27150"/>
                </a:lnTo>
                <a:lnTo>
                  <a:pt x="56490" y="27150"/>
                </a:lnTo>
                <a:lnTo>
                  <a:pt x="56510" y="27140"/>
                </a:lnTo>
                <a:lnTo>
                  <a:pt x="56550" y="27110"/>
                </a:lnTo>
                <a:lnTo>
                  <a:pt x="56610" y="27120"/>
                </a:lnTo>
                <a:lnTo>
                  <a:pt x="56680" y="27110"/>
                </a:lnTo>
                <a:lnTo>
                  <a:pt x="56710" y="27110"/>
                </a:lnTo>
                <a:lnTo>
                  <a:pt x="56720" y="27100"/>
                </a:lnTo>
                <a:lnTo>
                  <a:pt x="56790" y="27080"/>
                </a:lnTo>
                <a:lnTo>
                  <a:pt x="56830" y="27090"/>
                </a:lnTo>
                <a:lnTo>
                  <a:pt x="56810" y="27080"/>
                </a:lnTo>
                <a:lnTo>
                  <a:pt x="56800" y="27060"/>
                </a:lnTo>
                <a:lnTo>
                  <a:pt x="56940" y="27080"/>
                </a:lnTo>
                <a:lnTo>
                  <a:pt x="56970" y="27070"/>
                </a:lnTo>
                <a:lnTo>
                  <a:pt x="56980" y="27040"/>
                </a:lnTo>
                <a:lnTo>
                  <a:pt x="57000" y="27030"/>
                </a:lnTo>
                <a:lnTo>
                  <a:pt x="57020" y="27030"/>
                </a:lnTo>
                <a:lnTo>
                  <a:pt x="57030" y="27010"/>
                </a:lnTo>
                <a:lnTo>
                  <a:pt x="57050" y="27010"/>
                </a:lnTo>
                <a:lnTo>
                  <a:pt x="57080" y="27010"/>
                </a:lnTo>
                <a:lnTo>
                  <a:pt x="57100" y="27020"/>
                </a:lnTo>
                <a:lnTo>
                  <a:pt x="57140" y="27030"/>
                </a:lnTo>
                <a:lnTo>
                  <a:pt x="57380" y="27090"/>
                </a:lnTo>
                <a:lnTo>
                  <a:pt x="57550" y="27090"/>
                </a:lnTo>
                <a:lnTo>
                  <a:pt x="57580" y="27080"/>
                </a:lnTo>
                <a:lnTo>
                  <a:pt x="57610" y="27090"/>
                </a:lnTo>
                <a:lnTo>
                  <a:pt x="57650" y="27060"/>
                </a:lnTo>
                <a:lnTo>
                  <a:pt x="57660" y="27070"/>
                </a:lnTo>
                <a:lnTo>
                  <a:pt x="57650" y="27090"/>
                </a:lnTo>
                <a:lnTo>
                  <a:pt x="57660" y="27100"/>
                </a:lnTo>
                <a:lnTo>
                  <a:pt x="57680" y="27090"/>
                </a:lnTo>
                <a:lnTo>
                  <a:pt x="57690" y="27070"/>
                </a:lnTo>
                <a:lnTo>
                  <a:pt x="57690" y="27040"/>
                </a:lnTo>
                <a:lnTo>
                  <a:pt x="57740" y="27010"/>
                </a:lnTo>
                <a:lnTo>
                  <a:pt x="57820" y="27010"/>
                </a:lnTo>
                <a:lnTo>
                  <a:pt x="57900" y="26980"/>
                </a:lnTo>
                <a:lnTo>
                  <a:pt x="57960" y="26980"/>
                </a:lnTo>
                <a:lnTo>
                  <a:pt x="57970" y="26970"/>
                </a:lnTo>
                <a:lnTo>
                  <a:pt x="58030" y="26970"/>
                </a:lnTo>
                <a:lnTo>
                  <a:pt x="58090" y="26960"/>
                </a:lnTo>
                <a:lnTo>
                  <a:pt x="58140" y="26950"/>
                </a:lnTo>
                <a:lnTo>
                  <a:pt x="58240" y="26960"/>
                </a:lnTo>
                <a:lnTo>
                  <a:pt x="58260" y="26960"/>
                </a:lnTo>
                <a:lnTo>
                  <a:pt x="58330" y="26980"/>
                </a:lnTo>
                <a:lnTo>
                  <a:pt x="58510" y="27120"/>
                </a:lnTo>
                <a:lnTo>
                  <a:pt x="58640" y="27180"/>
                </a:lnTo>
                <a:lnTo>
                  <a:pt x="58710" y="27210"/>
                </a:lnTo>
                <a:lnTo>
                  <a:pt x="58760" y="27170"/>
                </a:lnTo>
                <a:lnTo>
                  <a:pt x="58830" y="27150"/>
                </a:lnTo>
                <a:lnTo>
                  <a:pt x="58960" y="27090"/>
                </a:lnTo>
                <a:lnTo>
                  <a:pt x="59080" y="27060"/>
                </a:lnTo>
                <a:lnTo>
                  <a:pt x="59090" y="27070"/>
                </a:lnTo>
                <a:lnTo>
                  <a:pt x="59140" y="27080"/>
                </a:lnTo>
                <a:lnTo>
                  <a:pt x="59190" y="27050"/>
                </a:lnTo>
                <a:lnTo>
                  <a:pt x="59210" y="27050"/>
                </a:lnTo>
                <a:lnTo>
                  <a:pt x="59240" y="27020"/>
                </a:lnTo>
                <a:lnTo>
                  <a:pt x="59250" y="27010"/>
                </a:lnTo>
                <a:lnTo>
                  <a:pt x="59300" y="26980"/>
                </a:lnTo>
                <a:lnTo>
                  <a:pt x="59770" y="26940"/>
                </a:lnTo>
                <a:lnTo>
                  <a:pt x="59940" y="26890"/>
                </a:lnTo>
                <a:lnTo>
                  <a:pt x="59960" y="26870"/>
                </a:lnTo>
                <a:lnTo>
                  <a:pt x="59990" y="26870"/>
                </a:lnTo>
                <a:lnTo>
                  <a:pt x="60020" y="27020"/>
                </a:lnTo>
                <a:lnTo>
                  <a:pt x="59940" y="27170"/>
                </a:lnTo>
                <a:lnTo>
                  <a:pt x="59530" y="27450"/>
                </a:lnTo>
                <a:lnTo>
                  <a:pt x="59310" y="27650"/>
                </a:lnTo>
                <a:lnTo>
                  <a:pt x="59230" y="27680"/>
                </a:lnTo>
                <a:lnTo>
                  <a:pt x="59140" y="27710"/>
                </a:lnTo>
                <a:lnTo>
                  <a:pt x="59060" y="27740"/>
                </a:lnTo>
                <a:lnTo>
                  <a:pt x="59040" y="27780"/>
                </a:lnTo>
                <a:lnTo>
                  <a:pt x="59070" y="27820"/>
                </a:lnTo>
                <a:lnTo>
                  <a:pt x="59110" y="27900"/>
                </a:lnTo>
                <a:lnTo>
                  <a:pt x="59110" y="27950"/>
                </a:lnTo>
                <a:lnTo>
                  <a:pt x="59070" y="28070"/>
                </a:lnTo>
                <a:lnTo>
                  <a:pt x="59070" y="28130"/>
                </a:lnTo>
                <a:lnTo>
                  <a:pt x="59100" y="28500"/>
                </a:lnTo>
                <a:lnTo>
                  <a:pt x="59080" y="28540"/>
                </a:lnTo>
                <a:lnTo>
                  <a:pt x="59060" y="28570"/>
                </a:lnTo>
                <a:lnTo>
                  <a:pt x="59060" y="28600"/>
                </a:lnTo>
                <a:lnTo>
                  <a:pt x="59120" y="28650"/>
                </a:lnTo>
                <a:lnTo>
                  <a:pt x="59160" y="28660"/>
                </a:lnTo>
                <a:lnTo>
                  <a:pt x="59270" y="28660"/>
                </a:lnTo>
                <a:lnTo>
                  <a:pt x="59400" y="28710"/>
                </a:lnTo>
                <a:lnTo>
                  <a:pt x="59580" y="28740"/>
                </a:lnTo>
                <a:lnTo>
                  <a:pt x="59650" y="28790"/>
                </a:lnTo>
                <a:lnTo>
                  <a:pt x="59680" y="28870"/>
                </a:lnTo>
                <a:lnTo>
                  <a:pt x="59690" y="29120"/>
                </a:lnTo>
                <a:lnTo>
                  <a:pt x="59720" y="29200"/>
                </a:lnTo>
                <a:lnTo>
                  <a:pt x="59910" y="29510"/>
                </a:lnTo>
                <a:lnTo>
                  <a:pt x="59940" y="29530"/>
                </a:lnTo>
                <a:lnTo>
                  <a:pt x="59950" y="29560"/>
                </a:lnTo>
                <a:lnTo>
                  <a:pt x="59910" y="29630"/>
                </a:lnTo>
                <a:lnTo>
                  <a:pt x="59880" y="29660"/>
                </a:lnTo>
                <a:lnTo>
                  <a:pt x="59670" y="29790"/>
                </a:lnTo>
                <a:lnTo>
                  <a:pt x="59610" y="29840"/>
                </a:lnTo>
                <a:lnTo>
                  <a:pt x="59600" y="29910"/>
                </a:lnTo>
                <a:lnTo>
                  <a:pt x="59680" y="30170"/>
                </a:lnTo>
                <a:lnTo>
                  <a:pt x="59730" y="30210"/>
                </a:lnTo>
                <a:lnTo>
                  <a:pt x="59820" y="30180"/>
                </a:lnTo>
                <a:lnTo>
                  <a:pt x="59850" y="30180"/>
                </a:lnTo>
                <a:lnTo>
                  <a:pt x="59850" y="30190"/>
                </a:lnTo>
                <a:lnTo>
                  <a:pt x="59890" y="30170"/>
                </a:lnTo>
                <a:lnTo>
                  <a:pt x="59910" y="30170"/>
                </a:lnTo>
                <a:lnTo>
                  <a:pt x="59980" y="30240"/>
                </a:lnTo>
                <a:lnTo>
                  <a:pt x="60030" y="30340"/>
                </a:lnTo>
                <a:lnTo>
                  <a:pt x="60090" y="30540"/>
                </a:lnTo>
                <a:lnTo>
                  <a:pt x="60100" y="30640"/>
                </a:lnTo>
                <a:lnTo>
                  <a:pt x="60100" y="30730"/>
                </a:lnTo>
                <a:lnTo>
                  <a:pt x="60060" y="30820"/>
                </a:lnTo>
                <a:lnTo>
                  <a:pt x="60020" y="30850"/>
                </a:lnTo>
                <a:lnTo>
                  <a:pt x="59970" y="30870"/>
                </a:lnTo>
                <a:lnTo>
                  <a:pt x="59930" y="30900"/>
                </a:lnTo>
                <a:lnTo>
                  <a:pt x="59930" y="30950"/>
                </a:lnTo>
                <a:lnTo>
                  <a:pt x="59960" y="30960"/>
                </a:lnTo>
                <a:lnTo>
                  <a:pt x="60120" y="30950"/>
                </a:lnTo>
                <a:lnTo>
                  <a:pt x="60190" y="31080"/>
                </a:lnTo>
                <a:lnTo>
                  <a:pt x="59960" y="31500"/>
                </a:lnTo>
                <a:lnTo>
                  <a:pt x="59950" y="31670"/>
                </a:lnTo>
                <a:lnTo>
                  <a:pt x="60290" y="31700"/>
                </a:lnTo>
                <a:lnTo>
                  <a:pt x="60460" y="31750"/>
                </a:lnTo>
                <a:lnTo>
                  <a:pt x="60550" y="31760"/>
                </a:lnTo>
                <a:lnTo>
                  <a:pt x="60640" y="31750"/>
                </a:lnTo>
                <a:lnTo>
                  <a:pt x="60720" y="31760"/>
                </a:lnTo>
                <a:lnTo>
                  <a:pt x="60750" y="31830"/>
                </a:lnTo>
                <a:lnTo>
                  <a:pt x="60770" y="31930"/>
                </a:lnTo>
                <a:lnTo>
                  <a:pt x="60850" y="32010"/>
                </a:lnTo>
                <a:lnTo>
                  <a:pt x="60940" y="32050"/>
                </a:lnTo>
                <a:lnTo>
                  <a:pt x="61020" y="32050"/>
                </a:lnTo>
                <a:lnTo>
                  <a:pt x="61190" y="32030"/>
                </a:lnTo>
                <a:lnTo>
                  <a:pt x="61230" y="32040"/>
                </a:lnTo>
                <a:lnTo>
                  <a:pt x="61340" y="32070"/>
                </a:lnTo>
                <a:lnTo>
                  <a:pt x="61410" y="32080"/>
                </a:lnTo>
                <a:lnTo>
                  <a:pt x="61430" y="32080"/>
                </a:lnTo>
                <a:lnTo>
                  <a:pt x="61440" y="32090"/>
                </a:lnTo>
                <a:lnTo>
                  <a:pt x="61480" y="32080"/>
                </a:lnTo>
                <a:lnTo>
                  <a:pt x="61500" y="32100"/>
                </a:lnTo>
                <a:lnTo>
                  <a:pt x="61510" y="32190"/>
                </a:lnTo>
                <a:lnTo>
                  <a:pt x="61520" y="32220"/>
                </a:lnTo>
                <a:lnTo>
                  <a:pt x="61550" y="32250"/>
                </a:lnTo>
                <a:lnTo>
                  <a:pt x="61580" y="32270"/>
                </a:lnTo>
                <a:lnTo>
                  <a:pt x="61620" y="32270"/>
                </a:lnTo>
                <a:lnTo>
                  <a:pt x="61670" y="32250"/>
                </a:lnTo>
                <a:lnTo>
                  <a:pt x="61770" y="32160"/>
                </a:lnTo>
                <a:lnTo>
                  <a:pt x="61810" y="32140"/>
                </a:lnTo>
                <a:lnTo>
                  <a:pt x="61890" y="32120"/>
                </a:lnTo>
                <a:lnTo>
                  <a:pt x="61940" y="32080"/>
                </a:lnTo>
                <a:lnTo>
                  <a:pt x="61950" y="32040"/>
                </a:lnTo>
                <a:lnTo>
                  <a:pt x="61970" y="32050"/>
                </a:lnTo>
                <a:lnTo>
                  <a:pt x="61980" y="32050"/>
                </a:lnTo>
                <a:lnTo>
                  <a:pt x="61990" y="32040"/>
                </a:lnTo>
                <a:lnTo>
                  <a:pt x="62010" y="32030"/>
                </a:lnTo>
                <a:lnTo>
                  <a:pt x="62060" y="32010"/>
                </a:lnTo>
                <a:lnTo>
                  <a:pt x="62070" y="32000"/>
                </a:lnTo>
                <a:lnTo>
                  <a:pt x="62080" y="31980"/>
                </a:lnTo>
                <a:lnTo>
                  <a:pt x="62060" y="31960"/>
                </a:lnTo>
                <a:lnTo>
                  <a:pt x="62080" y="31930"/>
                </a:lnTo>
                <a:lnTo>
                  <a:pt x="62080" y="31920"/>
                </a:lnTo>
                <a:lnTo>
                  <a:pt x="62120" y="31910"/>
                </a:lnTo>
                <a:lnTo>
                  <a:pt x="62190" y="31970"/>
                </a:lnTo>
                <a:lnTo>
                  <a:pt x="62330" y="32150"/>
                </a:lnTo>
                <a:lnTo>
                  <a:pt x="62430" y="32220"/>
                </a:lnTo>
                <a:lnTo>
                  <a:pt x="62770" y="32230"/>
                </a:lnTo>
                <a:lnTo>
                  <a:pt x="62840" y="32270"/>
                </a:lnTo>
                <a:lnTo>
                  <a:pt x="62850" y="32340"/>
                </a:lnTo>
                <a:lnTo>
                  <a:pt x="62840" y="32420"/>
                </a:lnTo>
                <a:lnTo>
                  <a:pt x="62830" y="32500"/>
                </a:lnTo>
                <a:lnTo>
                  <a:pt x="62870" y="32580"/>
                </a:lnTo>
                <a:lnTo>
                  <a:pt x="63030" y="32810"/>
                </a:lnTo>
                <a:lnTo>
                  <a:pt x="63050" y="32920"/>
                </a:lnTo>
                <a:lnTo>
                  <a:pt x="62940" y="33010"/>
                </a:lnTo>
                <a:lnTo>
                  <a:pt x="62880" y="33000"/>
                </a:lnTo>
                <a:lnTo>
                  <a:pt x="62850" y="32990"/>
                </a:lnTo>
                <a:lnTo>
                  <a:pt x="62810" y="32970"/>
                </a:lnTo>
                <a:lnTo>
                  <a:pt x="62800" y="32940"/>
                </a:lnTo>
                <a:lnTo>
                  <a:pt x="62750" y="32910"/>
                </a:lnTo>
                <a:lnTo>
                  <a:pt x="62710" y="32940"/>
                </a:lnTo>
                <a:lnTo>
                  <a:pt x="62710" y="32950"/>
                </a:lnTo>
                <a:lnTo>
                  <a:pt x="62550" y="32870"/>
                </a:lnTo>
                <a:lnTo>
                  <a:pt x="62480" y="32900"/>
                </a:lnTo>
                <a:lnTo>
                  <a:pt x="62470" y="32960"/>
                </a:lnTo>
                <a:lnTo>
                  <a:pt x="62500" y="33180"/>
                </a:lnTo>
                <a:lnTo>
                  <a:pt x="62480" y="33260"/>
                </a:lnTo>
                <a:lnTo>
                  <a:pt x="62430" y="33340"/>
                </a:lnTo>
                <a:lnTo>
                  <a:pt x="62320" y="33480"/>
                </a:lnTo>
                <a:lnTo>
                  <a:pt x="62230" y="33670"/>
                </a:lnTo>
                <a:lnTo>
                  <a:pt x="62190" y="33700"/>
                </a:lnTo>
                <a:lnTo>
                  <a:pt x="62140" y="33720"/>
                </a:lnTo>
                <a:lnTo>
                  <a:pt x="62090" y="33740"/>
                </a:lnTo>
                <a:lnTo>
                  <a:pt x="62040" y="33770"/>
                </a:lnTo>
                <a:lnTo>
                  <a:pt x="62000" y="33820"/>
                </a:lnTo>
                <a:lnTo>
                  <a:pt x="62000" y="33940"/>
                </a:lnTo>
                <a:lnTo>
                  <a:pt x="62210" y="34490"/>
                </a:lnTo>
                <a:lnTo>
                  <a:pt x="62220" y="34600"/>
                </a:lnTo>
                <a:lnTo>
                  <a:pt x="62180" y="34760"/>
                </a:lnTo>
                <a:lnTo>
                  <a:pt x="62160" y="34860"/>
                </a:lnTo>
                <a:lnTo>
                  <a:pt x="62180" y="34910"/>
                </a:lnTo>
                <a:lnTo>
                  <a:pt x="62220" y="35000"/>
                </a:lnTo>
                <a:lnTo>
                  <a:pt x="62230" y="35050"/>
                </a:lnTo>
                <a:lnTo>
                  <a:pt x="62210" y="35110"/>
                </a:lnTo>
                <a:lnTo>
                  <a:pt x="62170" y="35160"/>
                </a:lnTo>
                <a:lnTo>
                  <a:pt x="61880" y="35460"/>
                </a:lnTo>
                <a:lnTo>
                  <a:pt x="61700" y="35550"/>
                </a:lnTo>
                <a:lnTo>
                  <a:pt x="61680" y="35620"/>
                </a:lnTo>
                <a:lnTo>
                  <a:pt x="61690" y="35650"/>
                </a:lnTo>
                <a:lnTo>
                  <a:pt x="61720" y="35690"/>
                </a:lnTo>
                <a:lnTo>
                  <a:pt x="61730" y="35750"/>
                </a:lnTo>
                <a:lnTo>
                  <a:pt x="61710" y="35810"/>
                </a:lnTo>
                <a:lnTo>
                  <a:pt x="61620" y="35910"/>
                </a:lnTo>
                <a:lnTo>
                  <a:pt x="61590" y="35960"/>
                </a:lnTo>
                <a:lnTo>
                  <a:pt x="61540" y="36200"/>
                </a:lnTo>
                <a:lnTo>
                  <a:pt x="61500" y="36280"/>
                </a:lnTo>
                <a:lnTo>
                  <a:pt x="61350" y="36480"/>
                </a:lnTo>
                <a:lnTo>
                  <a:pt x="61320" y="36580"/>
                </a:lnTo>
                <a:lnTo>
                  <a:pt x="61390" y="36660"/>
                </a:lnTo>
                <a:lnTo>
                  <a:pt x="61250" y="36730"/>
                </a:lnTo>
                <a:lnTo>
                  <a:pt x="61350" y="36840"/>
                </a:lnTo>
                <a:lnTo>
                  <a:pt x="61560" y="36940"/>
                </a:lnTo>
                <a:lnTo>
                  <a:pt x="61750" y="36980"/>
                </a:lnTo>
                <a:lnTo>
                  <a:pt x="62100" y="37020"/>
                </a:lnTo>
                <a:lnTo>
                  <a:pt x="62260" y="37000"/>
                </a:lnTo>
                <a:lnTo>
                  <a:pt x="62330" y="36970"/>
                </a:lnTo>
                <a:lnTo>
                  <a:pt x="62340" y="36980"/>
                </a:lnTo>
                <a:lnTo>
                  <a:pt x="62350" y="36980"/>
                </a:lnTo>
                <a:lnTo>
                  <a:pt x="62420" y="36970"/>
                </a:lnTo>
                <a:lnTo>
                  <a:pt x="62480" y="36970"/>
                </a:lnTo>
                <a:lnTo>
                  <a:pt x="62480" y="36950"/>
                </a:lnTo>
                <a:lnTo>
                  <a:pt x="62530" y="36950"/>
                </a:lnTo>
                <a:lnTo>
                  <a:pt x="62540" y="36950"/>
                </a:lnTo>
                <a:lnTo>
                  <a:pt x="62550" y="36970"/>
                </a:lnTo>
                <a:lnTo>
                  <a:pt x="62570" y="36970"/>
                </a:lnTo>
                <a:lnTo>
                  <a:pt x="62580" y="36940"/>
                </a:lnTo>
                <a:lnTo>
                  <a:pt x="62610" y="36930"/>
                </a:lnTo>
                <a:lnTo>
                  <a:pt x="62620" y="36930"/>
                </a:lnTo>
                <a:lnTo>
                  <a:pt x="62650" y="36920"/>
                </a:lnTo>
                <a:lnTo>
                  <a:pt x="62670" y="36910"/>
                </a:lnTo>
                <a:lnTo>
                  <a:pt x="62830" y="36980"/>
                </a:lnTo>
                <a:lnTo>
                  <a:pt x="62900" y="36980"/>
                </a:lnTo>
                <a:lnTo>
                  <a:pt x="63010" y="36970"/>
                </a:lnTo>
                <a:lnTo>
                  <a:pt x="63010" y="36980"/>
                </a:lnTo>
                <a:lnTo>
                  <a:pt x="63020" y="36970"/>
                </a:lnTo>
                <a:lnTo>
                  <a:pt x="63050" y="36960"/>
                </a:lnTo>
                <a:lnTo>
                  <a:pt x="63480" y="37070"/>
                </a:lnTo>
                <a:lnTo>
                  <a:pt x="63520" y="37100"/>
                </a:lnTo>
                <a:lnTo>
                  <a:pt x="63560" y="37130"/>
                </a:lnTo>
                <a:lnTo>
                  <a:pt x="63600" y="37220"/>
                </a:lnTo>
                <a:lnTo>
                  <a:pt x="63620" y="37250"/>
                </a:lnTo>
                <a:lnTo>
                  <a:pt x="63710" y="37300"/>
                </a:lnTo>
                <a:lnTo>
                  <a:pt x="63760" y="37260"/>
                </a:lnTo>
                <a:lnTo>
                  <a:pt x="63800" y="37190"/>
                </a:lnTo>
                <a:lnTo>
                  <a:pt x="63820" y="37180"/>
                </a:lnTo>
                <a:lnTo>
                  <a:pt x="63830" y="37200"/>
                </a:lnTo>
                <a:lnTo>
                  <a:pt x="63880" y="37250"/>
                </a:lnTo>
                <a:lnTo>
                  <a:pt x="63880" y="37240"/>
                </a:lnTo>
                <a:lnTo>
                  <a:pt x="63880" y="37210"/>
                </a:lnTo>
                <a:lnTo>
                  <a:pt x="63870" y="37190"/>
                </a:lnTo>
                <a:lnTo>
                  <a:pt x="63880" y="37160"/>
                </a:lnTo>
                <a:lnTo>
                  <a:pt x="63910" y="37150"/>
                </a:lnTo>
                <a:lnTo>
                  <a:pt x="63920" y="37150"/>
                </a:lnTo>
                <a:lnTo>
                  <a:pt x="63960" y="37160"/>
                </a:lnTo>
                <a:lnTo>
                  <a:pt x="64240" y="37300"/>
                </a:lnTo>
                <a:lnTo>
                  <a:pt x="64270" y="37340"/>
                </a:lnTo>
                <a:lnTo>
                  <a:pt x="64300" y="37370"/>
                </a:lnTo>
                <a:lnTo>
                  <a:pt x="64340" y="37400"/>
                </a:lnTo>
                <a:lnTo>
                  <a:pt x="64390" y="37390"/>
                </a:lnTo>
                <a:lnTo>
                  <a:pt x="64430" y="37350"/>
                </a:lnTo>
                <a:lnTo>
                  <a:pt x="64430" y="37270"/>
                </a:lnTo>
                <a:lnTo>
                  <a:pt x="64520" y="37350"/>
                </a:lnTo>
                <a:lnTo>
                  <a:pt x="64540" y="37350"/>
                </a:lnTo>
                <a:lnTo>
                  <a:pt x="64540" y="37320"/>
                </a:lnTo>
                <a:lnTo>
                  <a:pt x="64550" y="37300"/>
                </a:lnTo>
                <a:lnTo>
                  <a:pt x="64600" y="37300"/>
                </a:lnTo>
                <a:lnTo>
                  <a:pt x="64600" y="37280"/>
                </a:lnTo>
                <a:lnTo>
                  <a:pt x="64570" y="37270"/>
                </a:lnTo>
                <a:lnTo>
                  <a:pt x="64550" y="37260"/>
                </a:lnTo>
                <a:lnTo>
                  <a:pt x="64540" y="37240"/>
                </a:lnTo>
                <a:lnTo>
                  <a:pt x="64530" y="37210"/>
                </a:lnTo>
                <a:lnTo>
                  <a:pt x="64550" y="37200"/>
                </a:lnTo>
                <a:lnTo>
                  <a:pt x="64890" y="37260"/>
                </a:lnTo>
                <a:lnTo>
                  <a:pt x="64860" y="37330"/>
                </a:lnTo>
                <a:lnTo>
                  <a:pt x="64850" y="37400"/>
                </a:lnTo>
                <a:lnTo>
                  <a:pt x="64880" y="37460"/>
                </a:lnTo>
                <a:lnTo>
                  <a:pt x="64930" y="37510"/>
                </a:lnTo>
                <a:lnTo>
                  <a:pt x="65000" y="37670"/>
                </a:lnTo>
                <a:lnTo>
                  <a:pt x="64950" y="37860"/>
                </a:lnTo>
                <a:lnTo>
                  <a:pt x="64790" y="38210"/>
                </a:lnTo>
                <a:lnTo>
                  <a:pt x="64780" y="38330"/>
                </a:lnTo>
                <a:lnTo>
                  <a:pt x="64800" y="38410"/>
                </a:lnTo>
                <a:lnTo>
                  <a:pt x="64870" y="38580"/>
                </a:lnTo>
                <a:lnTo>
                  <a:pt x="64930" y="38860"/>
                </a:lnTo>
                <a:lnTo>
                  <a:pt x="64970" y="38940"/>
                </a:lnTo>
                <a:lnTo>
                  <a:pt x="65140" y="39030"/>
                </a:lnTo>
                <a:lnTo>
                  <a:pt x="65300" y="39030"/>
                </a:lnTo>
                <a:lnTo>
                  <a:pt x="65300" y="39070"/>
                </a:lnTo>
                <a:lnTo>
                  <a:pt x="65310" y="39080"/>
                </a:lnTo>
                <a:lnTo>
                  <a:pt x="65350" y="39070"/>
                </a:lnTo>
                <a:lnTo>
                  <a:pt x="65360" y="39110"/>
                </a:lnTo>
                <a:lnTo>
                  <a:pt x="65380" y="39120"/>
                </a:lnTo>
                <a:lnTo>
                  <a:pt x="65370" y="39090"/>
                </a:lnTo>
                <a:lnTo>
                  <a:pt x="65410" y="39050"/>
                </a:lnTo>
                <a:lnTo>
                  <a:pt x="65430" y="39030"/>
                </a:lnTo>
                <a:lnTo>
                  <a:pt x="65530" y="39040"/>
                </a:lnTo>
                <a:lnTo>
                  <a:pt x="65700" y="39090"/>
                </a:lnTo>
                <a:lnTo>
                  <a:pt x="65770" y="39150"/>
                </a:lnTo>
                <a:lnTo>
                  <a:pt x="65800" y="39180"/>
                </a:lnTo>
                <a:lnTo>
                  <a:pt x="65820" y="39210"/>
                </a:lnTo>
                <a:lnTo>
                  <a:pt x="65810" y="39250"/>
                </a:lnTo>
                <a:lnTo>
                  <a:pt x="65770" y="39270"/>
                </a:lnTo>
                <a:lnTo>
                  <a:pt x="65730" y="39280"/>
                </a:lnTo>
                <a:lnTo>
                  <a:pt x="65680" y="39310"/>
                </a:lnTo>
                <a:lnTo>
                  <a:pt x="65630" y="39370"/>
                </a:lnTo>
                <a:lnTo>
                  <a:pt x="65580" y="39460"/>
                </a:lnTo>
                <a:lnTo>
                  <a:pt x="65560" y="39540"/>
                </a:lnTo>
                <a:lnTo>
                  <a:pt x="65540" y="39610"/>
                </a:lnTo>
                <a:lnTo>
                  <a:pt x="65540" y="39690"/>
                </a:lnTo>
                <a:lnTo>
                  <a:pt x="65560" y="39800"/>
                </a:lnTo>
                <a:lnTo>
                  <a:pt x="65600" y="39900"/>
                </a:lnTo>
                <a:lnTo>
                  <a:pt x="65640" y="39960"/>
                </a:lnTo>
                <a:lnTo>
                  <a:pt x="65740" y="40030"/>
                </a:lnTo>
                <a:lnTo>
                  <a:pt x="65890" y="40250"/>
                </a:lnTo>
                <a:lnTo>
                  <a:pt x="66000" y="40290"/>
                </a:lnTo>
                <a:lnTo>
                  <a:pt x="66050" y="40270"/>
                </a:lnTo>
                <a:lnTo>
                  <a:pt x="66200" y="40150"/>
                </a:lnTo>
                <a:lnTo>
                  <a:pt x="66260" y="40110"/>
                </a:lnTo>
                <a:lnTo>
                  <a:pt x="66350" y="40080"/>
                </a:lnTo>
                <a:lnTo>
                  <a:pt x="66360" y="40080"/>
                </a:lnTo>
                <a:lnTo>
                  <a:pt x="66380" y="40080"/>
                </a:lnTo>
                <a:lnTo>
                  <a:pt x="66380" y="40070"/>
                </a:lnTo>
                <a:lnTo>
                  <a:pt x="66410" y="40060"/>
                </a:lnTo>
                <a:lnTo>
                  <a:pt x="66460" y="40030"/>
                </a:lnTo>
                <a:lnTo>
                  <a:pt x="66480" y="40040"/>
                </a:lnTo>
                <a:lnTo>
                  <a:pt x="66510" y="40040"/>
                </a:lnTo>
                <a:lnTo>
                  <a:pt x="66530" y="40010"/>
                </a:lnTo>
                <a:lnTo>
                  <a:pt x="66530" y="39990"/>
                </a:lnTo>
                <a:lnTo>
                  <a:pt x="66550" y="39980"/>
                </a:lnTo>
                <a:lnTo>
                  <a:pt x="66590" y="39970"/>
                </a:lnTo>
                <a:lnTo>
                  <a:pt x="66600" y="39950"/>
                </a:lnTo>
                <a:lnTo>
                  <a:pt x="66620" y="39930"/>
                </a:lnTo>
                <a:lnTo>
                  <a:pt x="66630" y="39920"/>
                </a:lnTo>
                <a:lnTo>
                  <a:pt x="66650" y="39900"/>
                </a:lnTo>
                <a:lnTo>
                  <a:pt x="66690" y="39850"/>
                </a:lnTo>
                <a:lnTo>
                  <a:pt x="66720" y="39800"/>
                </a:lnTo>
                <a:lnTo>
                  <a:pt x="66740" y="39790"/>
                </a:lnTo>
                <a:lnTo>
                  <a:pt x="66760" y="39790"/>
                </a:lnTo>
                <a:lnTo>
                  <a:pt x="66840" y="39800"/>
                </a:lnTo>
                <a:lnTo>
                  <a:pt x="66850" y="39790"/>
                </a:lnTo>
                <a:lnTo>
                  <a:pt x="66890" y="39800"/>
                </a:lnTo>
                <a:lnTo>
                  <a:pt x="66890" y="39810"/>
                </a:lnTo>
                <a:lnTo>
                  <a:pt x="66900" y="39800"/>
                </a:lnTo>
                <a:lnTo>
                  <a:pt x="66970" y="39850"/>
                </a:lnTo>
                <a:lnTo>
                  <a:pt x="67110" y="39960"/>
                </a:lnTo>
                <a:lnTo>
                  <a:pt x="67130" y="40050"/>
                </a:lnTo>
                <a:lnTo>
                  <a:pt x="67170" y="40120"/>
                </a:lnTo>
                <a:lnTo>
                  <a:pt x="67230" y="40160"/>
                </a:lnTo>
                <a:lnTo>
                  <a:pt x="67310" y="40150"/>
                </a:lnTo>
                <a:lnTo>
                  <a:pt x="67420" y="40130"/>
                </a:lnTo>
                <a:lnTo>
                  <a:pt x="67640" y="40170"/>
                </a:lnTo>
                <a:lnTo>
                  <a:pt x="67760" y="40160"/>
                </a:lnTo>
                <a:lnTo>
                  <a:pt x="67770" y="40180"/>
                </a:lnTo>
                <a:lnTo>
                  <a:pt x="67800" y="40170"/>
                </a:lnTo>
                <a:lnTo>
                  <a:pt x="67820" y="40170"/>
                </a:lnTo>
                <a:lnTo>
                  <a:pt x="67830" y="40150"/>
                </a:lnTo>
                <a:lnTo>
                  <a:pt x="67850" y="40130"/>
                </a:lnTo>
                <a:lnTo>
                  <a:pt x="67940" y="40110"/>
                </a:lnTo>
                <a:lnTo>
                  <a:pt x="67980" y="40090"/>
                </a:lnTo>
                <a:lnTo>
                  <a:pt x="68090" y="40040"/>
                </a:lnTo>
                <a:lnTo>
                  <a:pt x="68110" y="40020"/>
                </a:lnTo>
                <a:lnTo>
                  <a:pt x="68140" y="40030"/>
                </a:lnTo>
                <a:lnTo>
                  <a:pt x="68190" y="40040"/>
                </a:lnTo>
                <a:lnTo>
                  <a:pt x="68210" y="40030"/>
                </a:lnTo>
                <a:lnTo>
                  <a:pt x="68230" y="40020"/>
                </a:lnTo>
                <a:lnTo>
                  <a:pt x="68250" y="40000"/>
                </a:lnTo>
                <a:lnTo>
                  <a:pt x="68270" y="39920"/>
                </a:lnTo>
                <a:lnTo>
                  <a:pt x="68310" y="39890"/>
                </a:lnTo>
                <a:lnTo>
                  <a:pt x="68330" y="39880"/>
                </a:lnTo>
                <a:lnTo>
                  <a:pt x="68370" y="39870"/>
                </a:lnTo>
                <a:lnTo>
                  <a:pt x="68400" y="39890"/>
                </a:lnTo>
                <a:lnTo>
                  <a:pt x="68450" y="39880"/>
                </a:lnTo>
                <a:lnTo>
                  <a:pt x="68490" y="39830"/>
                </a:lnTo>
                <a:lnTo>
                  <a:pt x="68510" y="39790"/>
                </a:lnTo>
                <a:lnTo>
                  <a:pt x="68530" y="39770"/>
                </a:lnTo>
                <a:lnTo>
                  <a:pt x="68550" y="39710"/>
                </a:lnTo>
                <a:lnTo>
                  <a:pt x="68580" y="39680"/>
                </a:lnTo>
                <a:lnTo>
                  <a:pt x="68610" y="39650"/>
                </a:lnTo>
                <a:lnTo>
                  <a:pt x="68640" y="39640"/>
                </a:lnTo>
                <a:lnTo>
                  <a:pt x="68670" y="39590"/>
                </a:lnTo>
                <a:lnTo>
                  <a:pt x="68700" y="39600"/>
                </a:lnTo>
                <a:lnTo>
                  <a:pt x="68770" y="39590"/>
                </a:lnTo>
                <a:lnTo>
                  <a:pt x="68770" y="39540"/>
                </a:lnTo>
                <a:lnTo>
                  <a:pt x="68800" y="39480"/>
                </a:lnTo>
                <a:lnTo>
                  <a:pt x="68790" y="39470"/>
                </a:lnTo>
                <a:lnTo>
                  <a:pt x="68800" y="39430"/>
                </a:lnTo>
                <a:lnTo>
                  <a:pt x="68830" y="39400"/>
                </a:lnTo>
                <a:lnTo>
                  <a:pt x="68860" y="39360"/>
                </a:lnTo>
                <a:lnTo>
                  <a:pt x="68890" y="39320"/>
                </a:lnTo>
                <a:lnTo>
                  <a:pt x="68920" y="39300"/>
                </a:lnTo>
                <a:lnTo>
                  <a:pt x="68920" y="39290"/>
                </a:lnTo>
                <a:lnTo>
                  <a:pt x="68930" y="39290"/>
                </a:lnTo>
                <a:lnTo>
                  <a:pt x="68950" y="39270"/>
                </a:lnTo>
                <a:lnTo>
                  <a:pt x="69010" y="39270"/>
                </a:lnTo>
                <a:lnTo>
                  <a:pt x="69020" y="39230"/>
                </a:lnTo>
                <a:lnTo>
                  <a:pt x="69050" y="39180"/>
                </a:lnTo>
                <a:lnTo>
                  <a:pt x="69060" y="39170"/>
                </a:lnTo>
                <a:lnTo>
                  <a:pt x="69080" y="39150"/>
                </a:lnTo>
                <a:lnTo>
                  <a:pt x="69090" y="39120"/>
                </a:lnTo>
                <a:lnTo>
                  <a:pt x="69100" y="39100"/>
                </a:lnTo>
                <a:lnTo>
                  <a:pt x="69110" y="39090"/>
                </a:lnTo>
                <a:lnTo>
                  <a:pt x="69150" y="39070"/>
                </a:lnTo>
                <a:lnTo>
                  <a:pt x="69300" y="39030"/>
                </a:lnTo>
                <a:lnTo>
                  <a:pt x="69310" y="39030"/>
                </a:lnTo>
                <a:lnTo>
                  <a:pt x="69350" y="39010"/>
                </a:lnTo>
                <a:lnTo>
                  <a:pt x="69370" y="39010"/>
                </a:lnTo>
                <a:lnTo>
                  <a:pt x="69400" y="39000"/>
                </a:lnTo>
                <a:lnTo>
                  <a:pt x="69540" y="38960"/>
                </a:lnTo>
                <a:lnTo>
                  <a:pt x="69600" y="38960"/>
                </a:lnTo>
                <a:lnTo>
                  <a:pt x="69620" y="38940"/>
                </a:lnTo>
                <a:lnTo>
                  <a:pt x="69690" y="38940"/>
                </a:lnTo>
                <a:lnTo>
                  <a:pt x="69700" y="38920"/>
                </a:lnTo>
                <a:lnTo>
                  <a:pt x="69730" y="38910"/>
                </a:lnTo>
                <a:lnTo>
                  <a:pt x="69750" y="38920"/>
                </a:lnTo>
                <a:lnTo>
                  <a:pt x="69770" y="38910"/>
                </a:lnTo>
                <a:lnTo>
                  <a:pt x="69770" y="38890"/>
                </a:lnTo>
                <a:lnTo>
                  <a:pt x="69780" y="38870"/>
                </a:lnTo>
                <a:lnTo>
                  <a:pt x="69790" y="38850"/>
                </a:lnTo>
                <a:lnTo>
                  <a:pt x="69820" y="38840"/>
                </a:lnTo>
                <a:lnTo>
                  <a:pt x="69840" y="38830"/>
                </a:lnTo>
                <a:lnTo>
                  <a:pt x="69890" y="38800"/>
                </a:lnTo>
                <a:lnTo>
                  <a:pt x="69900" y="38760"/>
                </a:lnTo>
                <a:lnTo>
                  <a:pt x="69920" y="38750"/>
                </a:lnTo>
                <a:lnTo>
                  <a:pt x="69950" y="38730"/>
                </a:lnTo>
                <a:lnTo>
                  <a:pt x="69970" y="38700"/>
                </a:lnTo>
                <a:lnTo>
                  <a:pt x="70000" y="38680"/>
                </a:lnTo>
                <a:lnTo>
                  <a:pt x="70020" y="38660"/>
                </a:lnTo>
                <a:lnTo>
                  <a:pt x="70060" y="38640"/>
                </a:lnTo>
                <a:lnTo>
                  <a:pt x="70080" y="38630"/>
                </a:lnTo>
                <a:lnTo>
                  <a:pt x="70090" y="38630"/>
                </a:lnTo>
                <a:lnTo>
                  <a:pt x="70250" y="38670"/>
                </a:lnTo>
                <a:lnTo>
                  <a:pt x="70280" y="38740"/>
                </a:lnTo>
                <a:lnTo>
                  <a:pt x="70290" y="38980"/>
                </a:lnTo>
                <a:lnTo>
                  <a:pt x="70330" y="39040"/>
                </a:lnTo>
                <a:lnTo>
                  <a:pt x="70390" y="39070"/>
                </a:lnTo>
                <a:lnTo>
                  <a:pt x="70440" y="39160"/>
                </a:lnTo>
                <a:lnTo>
                  <a:pt x="70480" y="39270"/>
                </a:lnTo>
                <a:lnTo>
                  <a:pt x="70470" y="39340"/>
                </a:lnTo>
                <a:lnTo>
                  <a:pt x="70500" y="39390"/>
                </a:lnTo>
                <a:lnTo>
                  <a:pt x="70470" y="39450"/>
                </a:lnTo>
                <a:lnTo>
                  <a:pt x="70430" y="39520"/>
                </a:lnTo>
                <a:lnTo>
                  <a:pt x="70410" y="39610"/>
                </a:lnTo>
                <a:lnTo>
                  <a:pt x="70420" y="39630"/>
                </a:lnTo>
                <a:lnTo>
                  <a:pt x="70430" y="39680"/>
                </a:lnTo>
                <a:lnTo>
                  <a:pt x="70440" y="39770"/>
                </a:lnTo>
                <a:lnTo>
                  <a:pt x="70440" y="39780"/>
                </a:lnTo>
                <a:lnTo>
                  <a:pt x="70430" y="39820"/>
                </a:lnTo>
                <a:lnTo>
                  <a:pt x="70420" y="39840"/>
                </a:lnTo>
                <a:lnTo>
                  <a:pt x="70370" y="39870"/>
                </a:lnTo>
                <a:lnTo>
                  <a:pt x="70360" y="39880"/>
                </a:lnTo>
                <a:lnTo>
                  <a:pt x="70340" y="39890"/>
                </a:lnTo>
                <a:lnTo>
                  <a:pt x="70280" y="39940"/>
                </a:lnTo>
                <a:lnTo>
                  <a:pt x="70050" y="40130"/>
                </a:lnTo>
                <a:lnTo>
                  <a:pt x="69870" y="40280"/>
                </a:lnTo>
                <a:lnTo>
                  <a:pt x="69720" y="40400"/>
                </a:lnTo>
                <a:lnTo>
                  <a:pt x="69570" y="40480"/>
                </a:lnTo>
                <a:lnTo>
                  <a:pt x="69400" y="40570"/>
                </a:lnTo>
                <a:lnTo>
                  <a:pt x="69300" y="40630"/>
                </a:lnTo>
                <a:lnTo>
                  <a:pt x="69230" y="40650"/>
                </a:lnTo>
                <a:lnTo>
                  <a:pt x="69210" y="40670"/>
                </a:lnTo>
                <a:lnTo>
                  <a:pt x="69140" y="40750"/>
                </a:lnTo>
                <a:lnTo>
                  <a:pt x="69080" y="40810"/>
                </a:lnTo>
                <a:lnTo>
                  <a:pt x="69030" y="40850"/>
                </a:lnTo>
                <a:lnTo>
                  <a:pt x="68860" y="40920"/>
                </a:lnTo>
                <a:lnTo>
                  <a:pt x="68760" y="40930"/>
                </a:lnTo>
                <a:lnTo>
                  <a:pt x="68670" y="40900"/>
                </a:lnTo>
                <a:lnTo>
                  <a:pt x="68640" y="40870"/>
                </a:lnTo>
                <a:lnTo>
                  <a:pt x="68600" y="40860"/>
                </a:lnTo>
                <a:lnTo>
                  <a:pt x="68560" y="40850"/>
                </a:lnTo>
                <a:lnTo>
                  <a:pt x="68520" y="40850"/>
                </a:lnTo>
                <a:lnTo>
                  <a:pt x="68510" y="40850"/>
                </a:lnTo>
                <a:lnTo>
                  <a:pt x="68460" y="40860"/>
                </a:lnTo>
                <a:lnTo>
                  <a:pt x="68440" y="40900"/>
                </a:lnTo>
                <a:lnTo>
                  <a:pt x="68440" y="40960"/>
                </a:lnTo>
                <a:lnTo>
                  <a:pt x="68440" y="41010"/>
                </a:lnTo>
                <a:lnTo>
                  <a:pt x="68330" y="41460"/>
                </a:lnTo>
                <a:lnTo>
                  <a:pt x="68310" y="41540"/>
                </a:lnTo>
                <a:lnTo>
                  <a:pt x="68290" y="41610"/>
                </a:lnTo>
                <a:lnTo>
                  <a:pt x="68070" y="42020"/>
                </a:lnTo>
                <a:lnTo>
                  <a:pt x="68060" y="42040"/>
                </a:lnTo>
                <a:lnTo>
                  <a:pt x="68030" y="42090"/>
                </a:lnTo>
                <a:lnTo>
                  <a:pt x="68000" y="42120"/>
                </a:lnTo>
                <a:lnTo>
                  <a:pt x="67920" y="42170"/>
                </a:lnTo>
                <a:lnTo>
                  <a:pt x="67910" y="42170"/>
                </a:lnTo>
                <a:lnTo>
                  <a:pt x="67710" y="42210"/>
                </a:lnTo>
                <a:lnTo>
                  <a:pt x="67630" y="42250"/>
                </a:lnTo>
                <a:lnTo>
                  <a:pt x="67630" y="42260"/>
                </a:lnTo>
                <a:lnTo>
                  <a:pt x="67680" y="42390"/>
                </a:lnTo>
                <a:lnTo>
                  <a:pt x="67690" y="42420"/>
                </a:lnTo>
                <a:lnTo>
                  <a:pt x="67670" y="42460"/>
                </a:lnTo>
                <a:lnTo>
                  <a:pt x="67580" y="42510"/>
                </a:lnTo>
                <a:lnTo>
                  <a:pt x="67560" y="42540"/>
                </a:lnTo>
                <a:lnTo>
                  <a:pt x="67550" y="42640"/>
                </a:lnTo>
                <a:lnTo>
                  <a:pt x="67510" y="42840"/>
                </a:lnTo>
                <a:lnTo>
                  <a:pt x="67500" y="42940"/>
                </a:lnTo>
                <a:lnTo>
                  <a:pt x="67590" y="43000"/>
                </a:lnTo>
                <a:lnTo>
                  <a:pt x="67770" y="42970"/>
                </a:lnTo>
                <a:lnTo>
                  <a:pt x="67990" y="42930"/>
                </a:lnTo>
                <a:lnTo>
                  <a:pt x="68100" y="42950"/>
                </a:lnTo>
                <a:lnTo>
                  <a:pt x="68120" y="42960"/>
                </a:lnTo>
                <a:lnTo>
                  <a:pt x="68120" y="42990"/>
                </a:lnTo>
                <a:lnTo>
                  <a:pt x="68010" y="43100"/>
                </a:lnTo>
                <a:lnTo>
                  <a:pt x="67940" y="43150"/>
                </a:lnTo>
                <a:lnTo>
                  <a:pt x="67920" y="43170"/>
                </a:lnTo>
                <a:lnTo>
                  <a:pt x="67880" y="43200"/>
                </a:lnTo>
                <a:lnTo>
                  <a:pt x="67740" y="43270"/>
                </a:lnTo>
                <a:lnTo>
                  <a:pt x="67600" y="43320"/>
                </a:lnTo>
                <a:lnTo>
                  <a:pt x="67490" y="43330"/>
                </a:lnTo>
                <a:lnTo>
                  <a:pt x="67300" y="43270"/>
                </a:lnTo>
                <a:lnTo>
                  <a:pt x="66940" y="43210"/>
                </a:lnTo>
                <a:lnTo>
                  <a:pt x="66900" y="43210"/>
                </a:lnTo>
                <a:lnTo>
                  <a:pt x="66810" y="43220"/>
                </a:lnTo>
                <a:lnTo>
                  <a:pt x="66750" y="43290"/>
                </a:lnTo>
                <a:lnTo>
                  <a:pt x="66710" y="43360"/>
                </a:lnTo>
                <a:lnTo>
                  <a:pt x="66650" y="43430"/>
                </a:lnTo>
                <a:lnTo>
                  <a:pt x="66600" y="43440"/>
                </a:lnTo>
                <a:lnTo>
                  <a:pt x="66470" y="43480"/>
                </a:lnTo>
                <a:lnTo>
                  <a:pt x="66400" y="43550"/>
                </a:lnTo>
                <a:lnTo>
                  <a:pt x="66290" y="43690"/>
                </a:lnTo>
                <a:lnTo>
                  <a:pt x="66250" y="43730"/>
                </a:lnTo>
                <a:lnTo>
                  <a:pt x="66200" y="43770"/>
                </a:lnTo>
                <a:lnTo>
                  <a:pt x="66170" y="43800"/>
                </a:lnTo>
                <a:lnTo>
                  <a:pt x="66160" y="43810"/>
                </a:lnTo>
                <a:lnTo>
                  <a:pt x="66160" y="43820"/>
                </a:lnTo>
                <a:lnTo>
                  <a:pt x="66150" y="43820"/>
                </a:lnTo>
                <a:lnTo>
                  <a:pt x="66140" y="43830"/>
                </a:lnTo>
                <a:lnTo>
                  <a:pt x="66130" y="43850"/>
                </a:lnTo>
                <a:lnTo>
                  <a:pt x="66120" y="43850"/>
                </a:lnTo>
                <a:lnTo>
                  <a:pt x="66120" y="43870"/>
                </a:lnTo>
                <a:lnTo>
                  <a:pt x="66110" y="43880"/>
                </a:lnTo>
                <a:lnTo>
                  <a:pt x="66100" y="43940"/>
                </a:lnTo>
                <a:lnTo>
                  <a:pt x="66070" y="44000"/>
                </a:lnTo>
                <a:lnTo>
                  <a:pt x="65970" y="44150"/>
                </a:lnTo>
                <a:lnTo>
                  <a:pt x="65940" y="44230"/>
                </a:lnTo>
                <a:lnTo>
                  <a:pt x="65940" y="44290"/>
                </a:lnTo>
                <a:lnTo>
                  <a:pt x="65900" y="44370"/>
                </a:lnTo>
                <a:lnTo>
                  <a:pt x="65880" y="44420"/>
                </a:lnTo>
                <a:lnTo>
                  <a:pt x="65870" y="44460"/>
                </a:lnTo>
                <a:lnTo>
                  <a:pt x="65870" y="44470"/>
                </a:lnTo>
                <a:lnTo>
                  <a:pt x="65850" y="44520"/>
                </a:lnTo>
                <a:lnTo>
                  <a:pt x="65830" y="44590"/>
                </a:lnTo>
                <a:lnTo>
                  <a:pt x="65830" y="44630"/>
                </a:lnTo>
                <a:lnTo>
                  <a:pt x="65770" y="45020"/>
                </a:lnTo>
                <a:lnTo>
                  <a:pt x="65730" y="45170"/>
                </a:lnTo>
                <a:lnTo>
                  <a:pt x="65720" y="45280"/>
                </a:lnTo>
                <a:lnTo>
                  <a:pt x="65700" y="45360"/>
                </a:lnTo>
                <a:lnTo>
                  <a:pt x="65660" y="45430"/>
                </a:lnTo>
                <a:lnTo>
                  <a:pt x="65610" y="45490"/>
                </a:lnTo>
                <a:lnTo>
                  <a:pt x="65590" y="45560"/>
                </a:lnTo>
                <a:lnTo>
                  <a:pt x="65600" y="45620"/>
                </a:lnTo>
                <a:lnTo>
                  <a:pt x="65600" y="45710"/>
                </a:lnTo>
                <a:lnTo>
                  <a:pt x="65590" y="45700"/>
                </a:lnTo>
                <a:lnTo>
                  <a:pt x="65400" y="45580"/>
                </a:lnTo>
                <a:lnTo>
                  <a:pt x="65370" y="45520"/>
                </a:lnTo>
                <a:lnTo>
                  <a:pt x="65350" y="45480"/>
                </a:lnTo>
                <a:lnTo>
                  <a:pt x="65320" y="45440"/>
                </a:lnTo>
                <a:lnTo>
                  <a:pt x="65260" y="45400"/>
                </a:lnTo>
                <a:lnTo>
                  <a:pt x="65190" y="45390"/>
                </a:lnTo>
                <a:lnTo>
                  <a:pt x="65140" y="45390"/>
                </a:lnTo>
                <a:lnTo>
                  <a:pt x="65090" y="45370"/>
                </a:lnTo>
                <a:lnTo>
                  <a:pt x="65030" y="45300"/>
                </a:lnTo>
                <a:lnTo>
                  <a:pt x="64990" y="45270"/>
                </a:lnTo>
                <a:lnTo>
                  <a:pt x="64970" y="45220"/>
                </a:lnTo>
                <a:lnTo>
                  <a:pt x="64960" y="45170"/>
                </a:lnTo>
                <a:lnTo>
                  <a:pt x="64930" y="45130"/>
                </a:lnTo>
                <a:lnTo>
                  <a:pt x="64890" y="45090"/>
                </a:lnTo>
                <a:lnTo>
                  <a:pt x="64870" y="45090"/>
                </a:lnTo>
                <a:lnTo>
                  <a:pt x="64840" y="45100"/>
                </a:lnTo>
                <a:lnTo>
                  <a:pt x="64600" y="45140"/>
                </a:lnTo>
                <a:lnTo>
                  <a:pt x="64490" y="45170"/>
                </a:lnTo>
                <a:lnTo>
                  <a:pt x="64410" y="45230"/>
                </a:lnTo>
                <a:lnTo>
                  <a:pt x="64360" y="45300"/>
                </a:lnTo>
                <a:lnTo>
                  <a:pt x="64300" y="45480"/>
                </a:lnTo>
                <a:lnTo>
                  <a:pt x="64260" y="45560"/>
                </a:lnTo>
                <a:lnTo>
                  <a:pt x="64180" y="45630"/>
                </a:lnTo>
                <a:lnTo>
                  <a:pt x="64100" y="45660"/>
                </a:lnTo>
                <a:lnTo>
                  <a:pt x="63920" y="45650"/>
                </a:lnTo>
                <a:lnTo>
                  <a:pt x="63820" y="45670"/>
                </a:lnTo>
                <a:lnTo>
                  <a:pt x="63650" y="45740"/>
                </a:lnTo>
                <a:lnTo>
                  <a:pt x="63570" y="45760"/>
                </a:lnTo>
                <a:lnTo>
                  <a:pt x="63520" y="45750"/>
                </a:lnTo>
                <a:lnTo>
                  <a:pt x="63450" y="45700"/>
                </a:lnTo>
                <a:lnTo>
                  <a:pt x="63410" y="45680"/>
                </a:lnTo>
                <a:lnTo>
                  <a:pt x="63360" y="45680"/>
                </a:lnTo>
                <a:lnTo>
                  <a:pt x="63280" y="45690"/>
                </a:lnTo>
                <a:lnTo>
                  <a:pt x="63240" y="45690"/>
                </a:lnTo>
                <a:lnTo>
                  <a:pt x="62890" y="45570"/>
                </a:lnTo>
                <a:lnTo>
                  <a:pt x="62660" y="45420"/>
                </a:lnTo>
                <a:lnTo>
                  <a:pt x="62600" y="45390"/>
                </a:lnTo>
                <a:lnTo>
                  <a:pt x="62510" y="45430"/>
                </a:lnTo>
                <a:lnTo>
                  <a:pt x="62550" y="45510"/>
                </a:lnTo>
                <a:lnTo>
                  <a:pt x="62720" y="45690"/>
                </a:lnTo>
                <a:lnTo>
                  <a:pt x="62760" y="45780"/>
                </a:lnTo>
                <a:lnTo>
                  <a:pt x="62810" y="46060"/>
                </a:lnTo>
                <a:lnTo>
                  <a:pt x="62960" y="46220"/>
                </a:lnTo>
                <a:lnTo>
                  <a:pt x="62990" y="46300"/>
                </a:lnTo>
                <a:lnTo>
                  <a:pt x="62970" y="46420"/>
                </a:lnTo>
                <a:lnTo>
                  <a:pt x="62920" y="46500"/>
                </a:lnTo>
                <a:lnTo>
                  <a:pt x="62910" y="46510"/>
                </a:lnTo>
                <a:lnTo>
                  <a:pt x="62870" y="46540"/>
                </a:lnTo>
                <a:lnTo>
                  <a:pt x="62820" y="46560"/>
                </a:lnTo>
                <a:lnTo>
                  <a:pt x="62760" y="46630"/>
                </a:lnTo>
                <a:lnTo>
                  <a:pt x="62610" y="46760"/>
                </a:lnTo>
                <a:lnTo>
                  <a:pt x="62060" y="46930"/>
                </a:lnTo>
                <a:lnTo>
                  <a:pt x="61940" y="46950"/>
                </a:lnTo>
                <a:lnTo>
                  <a:pt x="61850" y="46900"/>
                </a:lnTo>
                <a:lnTo>
                  <a:pt x="61670" y="46750"/>
                </a:lnTo>
                <a:lnTo>
                  <a:pt x="61590" y="46710"/>
                </a:lnTo>
                <a:lnTo>
                  <a:pt x="61410" y="46660"/>
                </a:lnTo>
                <a:lnTo>
                  <a:pt x="61320" y="46650"/>
                </a:lnTo>
                <a:lnTo>
                  <a:pt x="61130" y="46680"/>
                </a:lnTo>
                <a:lnTo>
                  <a:pt x="60930" y="46760"/>
                </a:lnTo>
                <a:lnTo>
                  <a:pt x="60760" y="46880"/>
                </a:lnTo>
                <a:lnTo>
                  <a:pt x="60670" y="47050"/>
                </a:lnTo>
                <a:lnTo>
                  <a:pt x="60620" y="47380"/>
                </a:lnTo>
                <a:lnTo>
                  <a:pt x="60630" y="47430"/>
                </a:lnTo>
                <a:lnTo>
                  <a:pt x="60650" y="47520"/>
                </a:lnTo>
                <a:lnTo>
                  <a:pt x="60660" y="47560"/>
                </a:lnTo>
                <a:lnTo>
                  <a:pt x="60650" y="47590"/>
                </a:lnTo>
                <a:lnTo>
                  <a:pt x="60620" y="47610"/>
                </a:lnTo>
                <a:lnTo>
                  <a:pt x="60600" y="47650"/>
                </a:lnTo>
                <a:lnTo>
                  <a:pt x="60590" y="47700"/>
                </a:lnTo>
                <a:lnTo>
                  <a:pt x="60610" y="47810"/>
                </a:lnTo>
                <a:lnTo>
                  <a:pt x="60630" y="47900"/>
                </a:lnTo>
                <a:lnTo>
                  <a:pt x="60640" y="48000"/>
                </a:lnTo>
                <a:lnTo>
                  <a:pt x="60600" y="48120"/>
                </a:lnTo>
                <a:lnTo>
                  <a:pt x="60540" y="48220"/>
                </a:lnTo>
                <a:lnTo>
                  <a:pt x="60480" y="48280"/>
                </a:lnTo>
                <a:lnTo>
                  <a:pt x="60300" y="48350"/>
                </a:lnTo>
                <a:lnTo>
                  <a:pt x="60140" y="48470"/>
                </a:lnTo>
                <a:lnTo>
                  <a:pt x="60070" y="48480"/>
                </a:lnTo>
                <a:lnTo>
                  <a:pt x="59980" y="48350"/>
                </a:lnTo>
                <a:lnTo>
                  <a:pt x="59920" y="48300"/>
                </a:lnTo>
                <a:lnTo>
                  <a:pt x="59860" y="48250"/>
                </a:lnTo>
                <a:lnTo>
                  <a:pt x="59720" y="48190"/>
                </a:lnTo>
                <a:lnTo>
                  <a:pt x="59450" y="48400"/>
                </a:lnTo>
                <a:lnTo>
                  <a:pt x="59370" y="48430"/>
                </a:lnTo>
                <a:lnTo>
                  <a:pt x="58960" y="48480"/>
                </a:lnTo>
                <a:lnTo>
                  <a:pt x="58880" y="48520"/>
                </a:lnTo>
                <a:lnTo>
                  <a:pt x="58840" y="48560"/>
                </a:lnTo>
                <a:lnTo>
                  <a:pt x="58770" y="48660"/>
                </a:lnTo>
                <a:lnTo>
                  <a:pt x="58730" y="48680"/>
                </a:lnTo>
                <a:lnTo>
                  <a:pt x="58630" y="48700"/>
                </a:lnTo>
                <a:lnTo>
                  <a:pt x="58540" y="48740"/>
                </a:lnTo>
                <a:lnTo>
                  <a:pt x="58490" y="48780"/>
                </a:lnTo>
                <a:lnTo>
                  <a:pt x="58480" y="48810"/>
                </a:lnTo>
                <a:lnTo>
                  <a:pt x="58470" y="48820"/>
                </a:lnTo>
                <a:lnTo>
                  <a:pt x="58390" y="48780"/>
                </a:lnTo>
                <a:lnTo>
                  <a:pt x="58340" y="48740"/>
                </a:lnTo>
                <a:lnTo>
                  <a:pt x="58310" y="48700"/>
                </a:lnTo>
                <a:lnTo>
                  <a:pt x="58270" y="48670"/>
                </a:lnTo>
                <a:lnTo>
                  <a:pt x="58220" y="48680"/>
                </a:lnTo>
                <a:lnTo>
                  <a:pt x="58200" y="48680"/>
                </a:lnTo>
                <a:lnTo>
                  <a:pt x="58040" y="48760"/>
                </a:lnTo>
                <a:lnTo>
                  <a:pt x="57840" y="48770"/>
                </a:lnTo>
                <a:lnTo>
                  <a:pt x="57620" y="48750"/>
                </a:lnTo>
                <a:lnTo>
                  <a:pt x="57440" y="48750"/>
                </a:lnTo>
                <a:lnTo>
                  <a:pt x="57240" y="48850"/>
                </a:lnTo>
                <a:lnTo>
                  <a:pt x="57120" y="48870"/>
                </a:lnTo>
                <a:lnTo>
                  <a:pt x="57040" y="48810"/>
                </a:lnTo>
                <a:lnTo>
                  <a:pt x="57030" y="48760"/>
                </a:lnTo>
                <a:lnTo>
                  <a:pt x="57030" y="48660"/>
                </a:lnTo>
                <a:lnTo>
                  <a:pt x="57010" y="48620"/>
                </a:lnTo>
                <a:lnTo>
                  <a:pt x="56980" y="48600"/>
                </a:lnTo>
                <a:lnTo>
                  <a:pt x="56820" y="48550"/>
                </a:lnTo>
                <a:lnTo>
                  <a:pt x="56640" y="48380"/>
                </a:lnTo>
                <a:lnTo>
                  <a:pt x="56550" y="48330"/>
                </a:lnTo>
                <a:lnTo>
                  <a:pt x="56430" y="48350"/>
                </a:lnTo>
                <a:lnTo>
                  <a:pt x="56370" y="48330"/>
                </a:lnTo>
                <a:lnTo>
                  <a:pt x="56320" y="48250"/>
                </a:lnTo>
                <a:lnTo>
                  <a:pt x="56250" y="48180"/>
                </a:lnTo>
                <a:lnTo>
                  <a:pt x="56150" y="48200"/>
                </a:lnTo>
                <a:lnTo>
                  <a:pt x="56120" y="48270"/>
                </a:lnTo>
                <a:lnTo>
                  <a:pt x="56060" y="48590"/>
                </a:lnTo>
                <a:lnTo>
                  <a:pt x="56070" y="48680"/>
                </a:lnTo>
                <a:lnTo>
                  <a:pt x="56100" y="48850"/>
                </a:lnTo>
                <a:lnTo>
                  <a:pt x="56100" y="48940"/>
                </a:lnTo>
                <a:lnTo>
                  <a:pt x="56080" y="49000"/>
                </a:lnTo>
                <a:lnTo>
                  <a:pt x="56040" y="49010"/>
                </a:lnTo>
                <a:lnTo>
                  <a:pt x="56000" y="49010"/>
                </a:lnTo>
                <a:lnTo>
                  <a:pt x="55950" y="49030"/>
                </a:lnTo>
                <a:lnTo>
                  <a:pt x="55910" y="49060"/>
                </a:lnTo>
                <a:lnTo>
                  <a:pt x="55840" y="49140"/>
                </a:lnTo>
                <a:lnTo>
                  <a:pt x="55800" y="49170"/>
                </a:lnTo>
                <a:lnTo>
                  <a:pt x="55520" y="49320"/>
                </a:lnTo>
                <a:lnTo>
                  <a:pt x="55440" y="49330"/>
                </a:lnTo>
                <a:lnTo>
                  <a:pt x="55390" y="49140"/>
                </a:lnTo>
                <a:lnTo>
                  <a:pt x="55390" y="49070"/>
                </a:lnTo>
                <a:lnTo>
                  <a:pt x="55370" y="49020"/>
                </a:lnTo>
                <a:lnTo>
                  <a:pt x="55340" y="48980"/>
                </a:lnTo>
                <a:lnTo>
                  <a:pt x="55310" y="48960"/>
                </a:lnTo>
                <a:lnTo>
                  <a:pt x="55270" y="48950"/>
                </a:lnTo>
                <a:lnTo>
                  <a:pt x="55240" y="48940"/>
                </a:lnTo>
                <a:lnTo>
                  <a:pt x="55210" y="48950"/>
                </a:lnTo>
                <a:lnTo>
                  <a:pt x="55170" y="48950"/>
                </a:lnTo>
                <a:lnTo>
                  <a:pt x="55110" y="48930"/>
                </a:lnTo>
                <a:lnTo>
                  <a:pt x="55020" y="48880"/>
                </a:lnTo>
                <a:lnTo>
                  <a:pt x="54980" y="48860"/>
                </a:lnTo>
                <a:lnTo>
                  <a:pt x="54940" y="48850"/>
                </a:lnTo>
                <a:lnTo>
                  <a:pt x="54910" y="48850"/>
                </a:lnTo>
                <a:lnTo>
                  <a:pt x="54890" y="48870"/>
                </a:lnTo>
                <a:lnTo>
                  <a:pt x="54870" y="48900"/>
                </a:lnTo>
                <a:lnTo>
                  <a:pt x="54840" y="48910"/>
                </a:lnTo>
                <a:lnTo>
                  <a:pt x="54790" y="48910"/>
                </a:lnTo>
                <a:lnTo>
                  <a:pt x="54450" y="48820"/>
                </a:lnTo>
                <a:lnTo>
                  <a:pt x="54330" y="48800"/>
                </a:lnTo>
                <a:lnTo>
                  <a:pt x="54270" y="48770"/>
                </a:lnTo>
                <a:lnTo>
                  <a:pt x="54250" y="48740"/>
                </a:lnTo>
                <a:lnTo>
                  <a:pt x="54200" y="48650"/>
                </a:lnTo>
                <a:lnTo>
                  <a:pt x="54170" y="48610"/>
                </a:lnTo>
                <a:lnTo>
                  <a:pt x="54130" y="48580"/>
                </a:lnTo>
                <a:lnTo>
                  <a:pt x="54070" y="48550"/>
                </a:lnTo>
                <a:lnTo>
                  <a:pt x="54050" y="48520"/>
                </a:lnTo>
                <a:lnTo>
                  <a:pt x="54040" y="48500"/>
                </a:lnTo>
                <a:lnTo>
                  <a:pt x="54040" y="48470"/>
                </a:lnTo>
                <a:lnTo>
                  <a:pt x="54050" y="48420"/>
                </a:lnTo>
                <a:lnTo>
                  <a:pt x="54070" y="48350"/>
                </a:lnTo>
                <a:lnTo>
                  <a:pt x="54140" y="48160"/>
                </a:lnTo>
                <a:lnTo>
                  <a:pt x="54150" y="48130"/>
                </a:lnTo>
                <a:lnTo>
                  <a:pt x="54150" y="48090"/>
                </a:lnTo>
                <a:lnTo>
                  <a:pt x="54140" y="48060"/>
                </a:lnTo>
                <a:lnTo>
                  <a:pt x="54120" y="48050"/>
                </a:lnTo>
                <a:lnTo>
                  <a:pt x="54070" y="48050"/>
                </a:lnTo>
                <a:lnTo>
                  <a:pt x="54040" y="48030"/>
                </a:lnTo>
                <a:lnTo>
                  <a:pt x="54010" y="48010"/>
                </a:lnTo>
                <a:lnTo>
                  <a:pt x="53940" y="47920"/>
                </a:lnTo>
                <a:lnTo>
                  <a:pt x="53870" y="47770"/>
                </a:lnTo>
                <a:lnTo>
                  <a:pt x="53850" y="47740"/>
                </a:lnTo>
                <a:lnTo>
                  <a:pt x="53820" y="47720"/>
                </a:lnTo>
                <a:lnTo>
                  <a:pt x="53800" y="47730"/>
                </a:lnTo>
                <a:lnTo>
                  <a:pt x="53790" y="47730"/>
                </a:lnTo>
                <a:lnTo>
                  <a:pt x="53770" y="47740"/>
                </a:lnTo>
                <a:lnTo>
                  <a:pt x="53760" y="47750"/>
                </a:lnTo>
                <a:lnTo>
                  <a:pt x="53740" y="47770"/>
                </a:lnTo>
                <a:lnTo>
                  <a:pt x="53720" y="47790"/>
                </a:lnTo>
                <a:lnTo>
                  <a:pt x="53690" y="47810"/>
                </a:lnTo>
                <a:lnTo>
                  <a:pt x="53660" y="47820"/>
                </a:lnTo>
                <a:lnTo>
                  <a:pt x="53630" y="47830"/>
                </a:lnTo>
                <a:lnTo>
                  <a:pt x="53580" y="47830"/>
                </a:lnTo>
                <a:lnTo>
                  <a:pt x="53520" y="47820"/>
                </a:lnTo>
                <a:lnTo>
                  <a:pt x="53280" y="47540"/>
                </a:lnTo>
                <a:lnTo>
                  <a:pt x="53270" y="47480"/>
                </a:lnTo>
                <a:lnTo>
                  <a:pt x="53160" y="47510"/>
                </a:lnTo>
                <a:lnTo>
                  <a:pt x="53100" y="47590"/>
                </a:lnTo>
                <a:lnTo>
                  <a:pt x="53080" y="47660"/>
                </a:lnTo>
                <a:lnTo>
                  <a:pt x="53050" y="47720"/>
                </a:lnTo>
                <a:lnTo>
                  <a:pt x="53030" y="47740"/>
                </a:lnTo>
                <a:lnTo>
                  <a:pt x="53010" y="47750"/>
                </a:lnTo>
                <a:lnTo>
                  <a:pt x="52990" y="47740"/>
                </a:lnTo>
                <a:lnTo>
                  <a:pt x="52960" y="47740"/>
                </a:lnTo>
                <a:lnTo>
                  <a:pt x="52930" y="47750"/>
                </a:lnTo>
                <a:lnTo>
                  <a:pt x="52760" y="47780"/>
                </a:lnTo>
                <a:lnTo>
                  <a:pt x="52720" y="47780"/>
                </a:lnTo>
                <a:lnTo>
                  <a:pt x="52680" y="47770"/>
                </a:lnTo>
                <a:lnTo>
                  <a:pt x="52650" y="47760"/>
                </a:lnTo>
                <a:lnTo>
                  <a:pt x="52590" y="47720"/>
                </a:lnTo>
                <a:lnTo>
                  <a:pt x="52570" y="47700"/>
                </a:lnTo>
                <a:lnTo>
                  <a:pt x="52560" y="47670"/>
                </a:lnTo>
                <a:lnTo>
                  <a:pt x="52550" y="47610"/>
                </a:lnTo>
                <a:lnTo>
                  <a:pt x="52540" y="47580"/>
                </a:lnTo>
                <a:lnTo>
                  <a:pt x="52550" y="47550"/>
                </a:lnTo>
                <a:lnTo>
                  <a:pt x="52550" y="47520"/>
                </a:lnTo>
                <a:lnTo>
                  <a:pt x="52550" y="47490"/>
                </a:lnTo>
                <a:lnTo>
                  <a:pt x="52550" y="47460"/>
                </a:lnTo>
                <a:lnTo>
                  <a:pt x="52530" y="47410"/>
                </a:lnTo>
                <a:lnTo>
                  <a:pt x="52510" y="47380"/>
                </a:lnTo>
                <a:lnTo>
                  <a:pt x="52480" y="47350"/>
                </a:lnTo>
                <a:lnTo>
                  <a:pt x="52380" y="47310"/>
                </a:lnTo>
                <a:lnTo>
                  <a:pt x="52340" y="47300"/>
                </a:lnTo>
                <a:lnTo>
                  <a:pt x="52250" y="47300"/>
                </a:lnTo>
                <a:lnTo>
                  <a:pt x="52220" y="47400"/>
                </a:lnTo>
                <a:lnTo>
                  <a:pt x="52240" y="47550"/>
                </a:lnTo>
                <a:lnTo>
                  <a:pt x="52200" y="47820"/>
                </a:lnTo>
                <a:lnTo>
                  <a:pt x="52180" y="47850"/>
                </a:lnTo>
                <a:lnTo>
                  <a:pt x="52140" y="47900"/>
                </a:lnTo>
                <a:lnTo>
                  <a:pt x="52130" y="48420"/>
                </a:lnTo>
                <a:lnTo>
                  <a:pt x="52100" y="48570"/>
                </a:lnTo>
                <a:lnTo>
                  <a:pt x="51610" y="48860"/>
                </a:lnTo>
                <a:lnTo>
                  <a:pt x="51360" y="49070"/>
                </a:lnTo>
                <a:lnTo>
                  <a:pt x="51200" y="49260"/>
                </a:lnTo>
                <a:lnTo>
                  <a:pt x="51090" y="49430"/>
                </a:lnTo>
                <a:lnTo>
                  <a:pt x="51020" y="49600"/>
                </a:lnTo>
                <a:lnTo>
                  <a:pt x="51010" y="49650"/>
                </a:lnTo>
                <a:lnTo>
                  <a:pt x="51010" y="49670"/>
                </a:lnTo>
                <a:lnTo>
                  <a:pt x="51010" y="49690"/>
                </a:lnTo>
                <a:lnTo>
                  <a:pt x="51020" y="49730"/>
                </a:lnTo>
                <a:lnTo>
                  <a:pt x="51040" y="49770"/>
                </a:lnTo>
                <a:lnTo>
                  <a:pt x="51110" y="49880"/>
                </a:lnTo>
                <a:lnTo>
                  <a:pt x="51150" y="49980"/>
                </a:lnTo>
                <a:lnTo>
                  <a:pt x="51150" y="50130"/>
                </a:lnTo>
                <a:lnTo>
                  <a:pt x="51030" y="50370"/>
                </a:lnTo>
                <a:lnTo>
                  <a:pt x="50870" y="50580"/>
                </a:lnTo>
                <a:lnTo>
                  <a:pt x="50750" y="50680"/>
                </a:lnTo>
                <a:lnTo>
                  <a:pt x="50750" y="50690"/>
                </a:lnTo>
                <a:lnTo>
                  <a:pt x="50750" y="50680"/>
                </a:lnTo>
                <a:lnTo>
                  <a:pt x="50750" y="50620"/>
                </a:lnTo>
                <a:lnTo>
                  <a:pt x="50760" y="50540"/>
                </a:lnTo>
                <a:lnTo>
                  <a:pt x="50760" y="50520"/>
                </a:lnTo>
                <a:lnTo>
                  <a:pt x="50780" y="50500"/>
                </a:lnTo>
                <a:lnTo>
                  <a:pt x="50790" y="50480"/>
                </a:lnTo>
                <a:lnTo>
                  <a:pt x="50790" y="50460"/>
                </a:lnTo>
                <a:lnTo>
                  <a:pt x="50780" y="50450"/>
                </a:lnTo>
                <a:lnTo>
                  <a:pt x="50780" y="50430"/>
                </a:lnTo>
                <a:lnTo>
                  <a:pt x="50770" y="50420"/>
                </a:lnTo>
                <a:lnTo>
                  <a:pt x="50710" y="50310"/>
                </a:lnTo>
                <a:lnTo>
                  <a:pt x="50700" y="50290"/>
                </a:lnTo>
                <a:lnTo>
                  <a:pt x="50690" y="50260"/>
                </a:lnTo>
                <a:lnTo>
                  <a:pt x="50670" y="50240"/>
                </a:lnTo>
                <a:lnTo>
                  <a:pt x="50640" y="50210"/>
                </a:lnTo>
                <a:lnTo>
                  <a:pt x="50520" y="50140"/>
                </a:lnTo>
                <a:lnTo>
                  <a:pt x="50320" y="50000"/>
                </a:lnTo>
                <a:lnTo>
                  <a:pt x="50260" y="49970"/>
                </a:lnTo>
                <a:lnTo>
                  <a:pt x="50220" y="49950"/>
                </a:lnTo>
                <a:lnTo>
                  <a:pt x="50160" y="49940"/>
                </a:lnTo>
                <a:lnTo>
                  <a:pt x="50150" y="49940"/>
                </a:lnTo>
                <a:lnTo>
                  <a:pt x="50130" y="49930"/>
                </a:lnTo>
                <a:lnTo>
                  <a:pt x="50120" y="49910"/>
                </a:lnTo>
                <a:lnTo>
                  <a:pt x="50090" y="49830"/>
                </a:lnTo>
                <a:lnTo>
                  <a:pt x="49990" y="49690"/>
                </a:lnTo>
                <a:lnTo>
                  <a:pt x="50020" y="49580"/>
                </a:lnTo>
                <a:lnTo>
                  <a:pt x="50020" y="49550"/>
                </a:lnTo>
                <a:lnTo>
                  <a:pt x="50010" y="49500"/>
                </a:lnTo>
                <a:lnTo>
                  <a:pt x="49950" y="49380"/>
                </a:lnTo>
                <a:lnTo>
                  <a:pt x="49920" y="49340"/>
                </a:lnTo>
                <a:lnTo>
                  <a:pt x="49880" y="49320"/>
                </a:lnTo>
                <a:lnTo>
                  <a:pt x="49850" y="49320"/>
                </a:lnTo>
                <a:lnTo>
                  <a:pt x="49820" y="49330"/>
                </a:lnTo>
                <a:lnTo>
                  <a:pt x="49800" y="49330"/>
                </a:lnTo>
                <a:lnTo>
                  <a:pt x="49750" y="49320"/>
                </a:lnTo>
                <a:lnTo>
                  <a:pt x="49720" y="49320"/>
                </a:lnTo>
                <a:lnTo>
                  <a:pt x="49700" y="49320"/>
                </a:lnTo>
                <a:lnTo>
                  <a:pt x="49650" y="49300"/>
                </a:lnTo>
                <a:lnTo>
                  <a:pt x="49600" y="49280"/>
                </a:lnTo>
                <a:lnTo>
                  <a:pt x="49570" y="49270"/>
                </a:lnTo>
                <a:lnTo>
                  <a:pt x="49490" y="49220"/>
                </a:lnTo>
                <a:lnTo>
                  <a:pt x="49470" y="49190"/>
                </a:lnTo>
                <a:lnTo>
                  <a:pt x="49460" y="49160"/>
                </a:lnTo>
                <a:lnTo>
                  <a:pt x="49470" y="49130"/>
                </a:lnTo>
                <a:lnTo>
                  <a:pt x="49480" y="49110"/>
                </a:lnTo>
                <a:lnTo>
                  <a:pt x="49500" y="49090"/>
                </a:lnTo>
                <a:lnTo>
                  <a:pt x="49530" y="49070"/>
                </a:lnTo>
                <a:lnTo>
                  <a:pt x="49560" y="49060"/>
                </a:lnTo>
                <a:lnTo>
                  <a:pt x="49580" y="49060"/>
                </a:lnTo>
                <a:lnTo>
                  <a:pt x="49610" y="49060"/>
                </a:lnTo>
                <a:lnTo>
                  <a:pt x="49640" y="49050"/>
                </a:lnTo>
                <a:lnTo>
                  <a:pt x="49660" y="49030"/>
                </a:lnTo>
                <a:lnTo>
                  <a:pt x="49720" y="49010"/>
                </a:lnTo>
                <a:lnTo>
                  <a:pt x="49740" y="49000"/>
                </a:lnTo>
                <a:lnTo>
                  <a:pt x="49770" y="48970"/>
                </a:lnTo>
                <a:lnTo>
                  <a:pt x="49780" y="48930"/>
                </a:lnTo>
                <a:lnTo>
                  <a:pt x="49800" y="48890"/>
                </a:lnTo>
                <a:lnTo>
                  <a:pt x="49820" y="48870"/>
                </a:lnTo>
                <a:lnTo>
                  <a:pt x="49890" y="48840"/>
                </a:lnTo>
                <a:lnTo>
                  <a:pt x="49910" y="48810"/>
                </a:lnTo>
                <a:lnTo>
                  <a:pt x="49940" y="48760"/>
                </a:lnTo>
                <a:lnTo>
                  <a:pt x="49940" y="48720"/>
                </a:lnTo>
                <a:lnTo>
                  <a:pt x="49930" y="48690"/>
                </a:lnTo>
                <a:lnTo>
                  <a:pt x="49910" y="48660"/>
                </a:lnTo>
                <a:lnTo>
                  <a:pt x="49890" y="48640"/>
                </a:lnTo>
                <a:lnTo>
                  <a:pt x="49870" y="48620"/>
                </a:lnTo>
                <a:lnTo>
                  <a:pt x="49840" y="48600"/>
                </a:lnTo>
                <a:lnTo>
                  <a:pt x="49810" y="48580"/>
                </a:lnTo>
                <a:lnTo>
                  <a:pt x="49750" y="48540"/>
                </a:lnTo>
                <a:lnTo>
                  <a:pt x="49690" y="48440"/>
                </a:lnTo>
                <a:lnTo>
                  <a:pt x="49510" y="48220"/>
                </a:lnTo>
                <a:lnTo>
                  <a:pt x="49480" y="48170"/>
                </a:lnTo>
                <a:lnTo>
                  <a:pt x="49420" y="48040"/>
                </a:lnTo>
                <a:lnTo>
                  <a:pt x="49390" y="48000"/>
                </a:lnTo>
                <a:lnTo>
                  <a:pt x="49370" y="47980"/>
                </a:lnTo>
                <a:lnTo>
                  <a:pt x="49330" y="47960"/>
                </a:lnTo>
                <a:lnTo>
                  <a:pt x="49270" y="47950"/>
                </a:lnTo>
                <a:lnTo>
                  <a:pt x="49250" y="47950"/>
                </a:lnTo>
                <a:lnTo>
                  <a:pt x="49220" y="47960"/>
                </a:lnTo>
                <a:lnTo>
                  <a:pt x="49130" y="47990"/>
                </a:lnTo>
                <a:lnTo>
                  <a:pt x="49110" y="47990"/>
                </a:lnTo>
                <a:lnTo>
                  <a:pt x="49080" y="47980"/>
                </a:lnTo>
                <a:lnTo>
                  <a:pt x="49020" y="47960"/>
                </a:lnTo>
                <a:lnTo>
                  <a:pt x="49000" y="47940"/>
                </a:lnTo>
                <a:lnTo>
                  <a:pt x="48980" y="47920"/>
                </a:lnTo>
                <a:lnTo>
                  <a:pt x="48980" y="47910"/>
                </a:lnTo>
                <a:lnTo>
                  <a:pt x="48980" y="47890"/>
                </a:lnTo>
                <a:lnTo>
                  <a:pt x="48990" y="47870"/>
                </a:lnTo>
                <a:lnTo>
                  <a:pt x="49000" y="47830"/>
                </a:lnTo>
                <a:lnTo>
                  <a:pt x="49000" y="47820"/>
                </a:lnTo>
                <a:lnTo>
                  <a:pt x="48980" y="47730"/>
                </a:lnTo>
                <a:lnTo>
                  <a:pt x="48740" y="47420"/>
                </a:lnTo>
                <a:lnTo>
                  <a:pt x="48650" y="47240"/>
                </a:lnTo>
                <a:lnTo>
                  <a:pt x="48640" y="47210"/>
                </a:lnTo>
                <a:lnTo>
                  <a:pt x="48640" y="47170"/>
                </a:lnTo>
                <a:lnTo>
                  <a:pt x="48650" y="47150"/>
                </a:lnTo>
                <a:lnTo>
                  <a:pt x="48660" y="47140"/>
                </a:lnTo>
                <a:lnTo>
                  <a:pt x="48680" y="47140"/>
                </a:lnTo>
                <a:lnTo>
                  <a:pt x="48700" y="47140"/>
                </a:lnTo>
                <a:lnTo>
                  <a:pt x="48710" y="47150"/>
                </a:lnTo>
                <a:lnTo>
                  <a:pt x="48730" y="47160"/>
                </a:lnTo>
                <a:lnTo>
                  <a:pt x="48740" y="47160"/>
                </a:lnTo>
                <a:lnTo>
                  <a:pt x="48770" y="47130"/>
                </a:lnTo>
                <a:lnTo>
                  <a:pt x="48790" y="47120"/>
                </a:lnTo>
                <a:lnTo>
                  <a:pt x="48810" y="47110"/>
                </a:lnTo>
                <a:lnTo>
                  <a:pt x="48830" y="47120"/>
                </a:lnTo>
                <a:lnTo>
                  <a:pt x="48850" y="47130"/>
                </a:lnTo>
                <a:lnTo>
                  <a:pt x="48880" y="47150"/>
                </a:lnTo>
                <a:lnTo>
                  <a:pt x="48900" y="47150"/>
                </a:lnTo>
                <a:lnTo>
                  <a:pt x="48930" y="47150"/>
                </a:lnTo>
                <a:lnTo>
                  <a:pt x="48970" y="47120"/>
                </a:lnTo>
                <a:lnTo>
                  <a:pt x="48990" y="47090"/>
                </a:lnTo>
                <a:lnTo>
                  <a:pt x="49010" y="47060"/>
                </a:lnTo>
                <a:lnTo>
                  <a:pt x="49030" y="47020"/>
                </a:lnTo>
                <a:lnTo>
                  <a:pt x="49050" y="46990"/>
                </a:lnTo>
                <a:lnTo>
                  <a:pt x="49090" y="46950"/>
                </a:lnTo>
                <a:lnTo>
                  <a:pt x="49100" y="46920"/>
                </a:lnTo>
                <a:lnTo>
                  <a:pt x="49110" y="46900"/>
                </a:lnTo>
                <a:lnTo>
                  <a:pt x="49110" y="46880"/>
                </a:lnTo>
                <a:lnTo>
                  <a:pt x="49100" y="46870"/>
                </a:lnTo>
                <a:lnTo>
                  <a:pt x="49090" y="46850"/>
                </a:lnTo>
                <a:lnTo>
                  <a:pt x="49080" y="46840"/>
                </a:lnTo>
                <a:lnTo>
                  <a:pt x="49070" y="46840"/>
                </a:lnTo>
                <a:lnTo>
                  <a:pt x="49030" y="46820"/>
                </a:lnTo>
                <a:lnTo>
                  <a:pt x="49020" y="46810"/>
                </a:lnTo>
                <a:lnTo>
                  <a:pt x="49020" y="46790"/>
                </a:lnTo>
                <a:lnTo>
                  <a:pt x="49020" y="46740"/>
                </a:lnTo>
                <a:lnTo>
                  <a:pt x="49010" y="46700"/>
                </a:lnTo>
                <a:lnTo>
                  <a:pt x="49000" y="46660"/>
                </a:lnTo>
                <a:lnTo>
                  <a:pt x="48990" y="46630"/>
                </a:lnTo>
                <a:lnTo>
                  <a:pt x="48990" y="46610"/>
                </a:lnTo>
                <a:lnTo>
                  <a:pt x="49000" y="46590"/>
                </a:lnTo>
                <a:lnTo>
                  <a:pt x="49010" y="46580"/>
                </a:lnTo>
                <a:lnTo>
                  <a:pt x="49020" y="46570"/>
                </a:lnTo>
                <a:lnTo>
                  <a:pt x="49110" y="46520"/>
                </a:lnTo>
                <a:lnTo>
                  <a:pt x="49140" y="46490"/>
                </a:lnTo>
                <a:lnTo>
                  <a:pt x="49150" y="46470"/>
                </a:lnTo>
                <a:lnTo>
                  <a:pt x="49190" y="46410"/>
                </a:lnTo>
                <a:lnTo>
                  <a:pt x="49200" y="46400"/>
                </a:lnTo>
                <a:lnTo>
                  <a:pt x="49220" y="46380"/>
                </a:lnTo>
                <a:lnTo>
                  <a:pt x="49260" y="46360"/>
                </a:lnTo>
                <a:lnTo>
                  <a:pt x="49380" y="46250"/>
                </a:lnTo>
                <a:lnTo>
                  <a:pt x="49420" y="46200"/>
                </a:lnTo>
                <a:lnTo>
                  <a:pt x="49420" y="46160"/>
                </a:lnTo>
                <a:lnTo>
                  <a:pt x="49420" y="46140"/>
                </a:lnTo>
                <a:lnTo>
                  <a:pt x="49420" y="46120"/>
                </a:lnTo>
                <a:lnTo>
                  <a:pt x="49400" y="46090"/>
                </a:lnTo>
                <a:lnTo>
                  <a:pt x="49370" y="46040"/>
                </a:lnTo>
                <a:lnTo>
                  <a:pt x="49210" y="45640"/>
                </a:lnTo>
                <a:lnTo>
                  <a:pt x="49210" y="45630"/>
                </a:lnTo>
                <a:lnTo>
                  <a:pt x="49200" y="45610"/>
                </a:lnTo>
                <a:lnTo>
                  <a:pt x="49180" y="45580"/>
                </a:lnTo>
                <a:lnTo>
                  <a:pt x="49150" y="45470"/>
                </a:lnTo>
                <a:lnTo>
                  <a:pt x="49100" y="45240"/>
                </a:lnTo>
                <a:lnTo>
                  <a:pt x="49100" y="45200"/>
                </a:lnTo>
                <a:lnTo>
                  <a:pt x="49110" y="45120"/>
                </a:lnTo>
                <a:lnTo>
                  <a:pt x="49120" y="45050"/>
                </a:lnTo>
                <a:lnTo>
                  <a:pt x="49130" y="45030"/>
                </a:lnTo>
                <a:lnTo>
                  <a:pt x="49140" y="45010"/>
                </a:lnTo>
                <a:lnTo>
                  <a:pt x="49150" y="45000"/>
                </a:lnTo>
                <a:lnTo>
                  <a:pt x="49170" y="44980"/>
                </a:lnTo>
                <a:lnTo>
                  <a:pt x="49190" y="44960"/>
                </a:lnTo>
                <a:lnTo>
                  <a:pt x="49200" y="44940"/>
                </a:lnTo>
                <a:lnTo>
                  <a:pt x="49200" y="44910"/>
                </a:lnTo>
                <a:lnTo>
                  <a:pt x="49200" y="44890"/>
                </a:lnTo>
                <a:lnTo>
                  <a:pt x="49170" y="44820"/>
                </a:lnTo>
                <a:lnTo>
                  <a:pt x="49190" y="44780"/>
                </a:lnTo>
                <a:lnTo>
                  <a:pt x="49350" y="44770"/>
                </a:lnTo>
                <a:lnTo>
                  <a:pt x="49380" y="44760"/>
                </a:lnTo>
                <a:lnTo>
                  <a:pt x="49420" y="44740"/>
                </a:lnTo>
                <a:lnTo>
                  <a:pt x="49430" y="44720"/>
                </a:lnTo>
                <a:lnTo>
                  <a:pt x="49430" y="44700"/>
                </a:lnTo>
                <a:lnTo>
                  <a:pt x="49430" y="44680"/>
                </a:lnTo>
                <a:lnTo>
                  <a:pt x="49420" y="44600"/>
                </a:lnTo>
                <a:lnTo>
                  <a:pt x="49410" y="44560"/>
                </a:lnTo>
                <a:lnTo>
                  <a:pt x="49420" y="44440"/>
                </a:lnTo>
                <a:lnTo>
                  <a:pt x="49420" y="44410"/>
                </a:lnTo>
                <a:lnTo>
                  <a:pt x="49420" y="44390"/>
                </a:lnTo>
                <a:lnTo>
                  <a:pt x="49410" y="44370"/>
                </a:lnTo>
                <a:lnTo>
                  <a:pt x="49400" y="44360"/>
                </a:lnTo>
                <a:lnTo>
                  <a:pt x="49390" y="44360"/>
                </a:lnTo>
                <a:lnTo>
                  <a:pt x="49350" y="44380"/>
                </a:lnTo>
                <a:lnTo>
                  <a:pt x="49330" y="44380"/>
                </a:lnTo>
                <a:lnTo>
                  <a:pt x="49310" y="44360"/>
                </a:lnTo>
                <a:lnTo>
                  <a:pt x="49300" y="44330"/>
                </a:lnTo>
                <a:lnTo>
                  <a:pt x="49280" y="44320"/>
                </a:lnTo>
                <a:lnTo>
                  <a:pt x="49270" y="44310"/>
                </a:lnTo>
                <a:lnTo>
                  <a:pt x="49250" y="44310"/>
                </a:lnTo>
                <a:lnTo>
                  <a:pt x="49230" y="44300"/>
                </a:lnTo>
                <a:lnTo>
                  <a:pt x="49220" y="44290"/>
                </a:lnTo>
                <a:lnTo>
                  <a:pt x="49210" y="44280"/>
                </a:lnTo>
                <a:lnTo>
                  <a:pt x="49200" y="44260"/>
                </a:lnTo>
                <a:lnTo>
                  <a:pt x="49180" y="44200"/>
                </a:lnTo>
                <a:lnTo>
                  <a:pt x="49120" y="44090"/>
                </a:lnTo>
                <a:lnTo>
                  <a:pt x="49110" y="44080"/>
                </a:lnTo>
                <a:lnTo>
                  <a:pt x="49100" y="44070"/>
                </a:lnTo>
                <a:lnTo>
                  <a:pt x="49090" y="44060"/>
                </a:lnTo>
                <a:lnTo>
                  <a:pt x="49040" y="44030"/>
                </a:lnTo>
                <a:lnTo>
                  <a:pt x="49020" y="44010"/>
                </a:lnTo>
                <a:lnTo>
                  <a:pt x="49000" y="43970"/>
                </a:lnTo>
                <a:lnTo>
                  <a:pt x="49000" y="43940"/>
                </a:lnTo>
                <a:lnTo>
                  <a:pt x="49000" y="43920"/>
                </a:lnTo>
                <a:lnTo>
                  <a:pt x="49010" y="43900"/>
                </a:lnTo>
                <a:lnTo>
                  <a:pt x="49030" y="43840"/>
                </a:lnTo>
                <a:lnTo>
                  <a:pt x="49010" y="43730"/>
                </a:lnTo>
                <a:lnTo>
                  <a:pt x="49130" y="43630"/>
                </a:lnTo>
                <a:lnTo>
                  <a:pt x="49160" y="43610"/>
                </a:lnTo>
                <a:lnTo>
                  <a:pt x="49160" y="43600"/>
                </a:lnTo>
                <a:lnTo>
                  <a:pt x="49180" y="43550"/>
                </a:lnTo>
                <a:lnTo>
                  <a:pt x="49210" y="43530"/>
                </a:lnTo>
                <a:lnTo>
                  <a:pt x="49230" y="43520"/>
                </a:lnTo>
                <a:lnTo>
                  <a:pt x="49260" y="43510"/>
                </a:lnTo>
                <a:lnTo>
                  <a:pt x="49300" y="43510"/>
                </a:lnTo>
                <a:lnTo>
                  <a:pt x="49380" y="43520"/>
                </a:lnTo>
                <a:lnTo>
                  <a:pt x="49520" y="43510"/>
                </a:lnTo>
                <a:lnTo>
                  <a:pt x="49540" y="43410"/>
                </a:lnTo>
                <a:lnTo>
                  <a:pt x="49530" y="43290"/>
                </a:lnTo>
                <a:lnTo>
                  <a:pt x="49550" y="43250"/>
                </a:lnTo>
                <a:lnTo>
                  <a:pt x="49580" y="43220"/>
                </a:lnTo>
                <a:lnTo>
                  <a:pt x="49600" y="43190"/>
                </a:lnTo>
                <a:lnTo>
                  <a:pt x="49610" y="43170"/>
                </a:lnTo>
                <a:lnTo>
                  <a:pt x="49610" y="43140"/>
                </a:lnTo>
                <a:lnTo>
                  <a:pt x="49600" y="43120"/>
                </a:lnTo>
                <a:lnTo>
                  <a:pt x="49590" y="43080"/>
                </a:lnTo>
                <a:lnTo>
                  <a:pt x="49570" y="43050"/>
                </a:lnTo>
                <a:lnTo>
                  <a:pt x="49510" y="42970"/>
                </a:lnTo>
                <a:lnTo>
                  <a:pt x="49500" y="42960"/>
                </a:lnTo>
                <a:lnTo>
                  <a:pt x="49490" y="42960"/>
                </a:lnTo>
                <a:lnTo>
                  <a:pt x="49470" y="42950"/>
                </a:lnTo>
                <a:lnTo>
                  <a:pt x="49450" y="42950"/>
                </a:lnTo>
                <a:lnTo>
                  <a:pt x="49440" y="42950"/>
                </a:lnTo>
                <a:lnTo>
                  <a:pt x="49420" y="42950"/>
                </a:lnTo>
                <a:lnTo>
                  <a:pt x="49400" y="42960"/>
                </a:lnTo>
                <a:lnTo>
                  <a:pt x="49380" y="42940"/>
                </a:lnTo>
                <a:lnTo>
                  <a:pt x="49340" y="42920"/>
                </a:lnTo>
                <a:lnTo>
                  <a:pt x="49290" y="42840"/>
                </a:lnTo>
                <a:lnTo>
                  <a:pt x="49250" y="42810"/>
                </a:lnTo>
                <a:lnTo>
                  <a:pt x="49230" y="42800"/>
                </a:lnTo>
                <a:lnTo>
                  <a:pt x="49220" y="42800"/>
                </a:lnTo>
                <a:lnTo>
                  <a:pt x="49190" y="42830"/>
                </a:lnTo>
                <a:lnTo>
                  <a:pt x="49150" y="42870"/>
                </a:lnTo>
                <a:lnTo>
                  <a:pt x="49140" y="42880"/>
                </a:lnTo>
                <a:lnTo>
                  <a:pt x="49120" y="42880"/>
                </a:lnTo>
                <a:lnTo>
                  <a:pt x="49100" y="42880"/>
                </a:lnTo>
                <a:lnTo>
                  <a:pt x="49060" y="42860"/>
                </a:lnTo>
                <a:lnTo>
                  <a:pt x="48890" y="42730"/>
                </a:lnTo>
                <a:lnTo>
                  <a:pt x="48850" y="42720"/>
                </a:lnTo>
                <a:lnTo>
                  <a:pt x="48840" y="42730"/>
                </a:lnTo>
                <a:lnTo>
                  <a:pt x="48790" y="42750"/>
                </a:lnTo>
                <a:lnTo>
                  <a:pt x="48770" y="42750"/>
                </a:lnTo>
                <a:lnTo>
                  <a:pt x="48750" y="42750"/>
                </a:lnTo>
                <a:lnTo>
                  <a:pt x="48720" y="42750"/>
                </a:lnTo>
                <a:lnTo>
                  <a:pt x="48640" y="42710"/>
                </a:lnTo>
                <a:lnTo>
                  <a:pt x="48600" y="42700"/>
                </a:lnTo>
                <a:lnTo>
                  <a:pt x="48400" y="42600"/>
                </a:lnTo>
                <a:lnTo>
                  <a:pt x="48270" y="42560"/>
                </a:lnTo>
                <a:lnTo>
                  <a:pt x="48190" y="42540"/>
                </a:lnTo>
                <a:lnTo>
                  <a:pt x="48100" y="42510"/>
                </a:lnTo>
                <a:lnTo>
                  <a:pt x="48060" y="42480"/>
                </a:lnTo>
                <a:lnTo>
                  <a:pt x="47910" y="42350"/>
                </a:lnTo>
                <a:lnTo>
                  <a:pt x="47890" y="42090"/>
                </a:lnTo>
                <a:lnTo>
                  <a:pt x="47900" y="42030"/>
                </a:lnTo>
                <a:lnTo>
                  <a:pt x="47910" y="42020"/>
                </a:lnTo>
                <a:lnTo>
                  <a:pt x="47930" y="42000"/>
                </a:lnTo>
                <a:lnTo>
                  <a:pt x="47940" y="41980"/>
                </a:lnTo>
                <a:lnTo>
                  <a:pt x="47970" y="41940"/>
                </a:lnTo>
                <a:lnTo>
                  <a:pt x="47970" y="41910"/>
                </a:lnTo>
                <a:lnTo>
                  <a:pt x="47970" y="41890"/>
                </a:lnTo>
                <a:lnTo>
                  <a:pt x="47940" y="41760"/>
                </a:lnTo>
                <a:lnTo>
                  <a:pt x="47950" y="41730"/>
                </a:lnTo>
                <a:lnTo>
                  <a:pt x="47960" y="41710"/>
                </a:lnTo>
                <a:lnTo>
                  <a:pt x="48020" y="41650"/>
                </a:lnTo>
                <a:lnTo>
                  <a:pt x="48140" y="41590"/>
                </a:lnTo>
                <a:lnTo>
                  <a:pt x="48240" y="41570"/>
                </a:lnTo>
                <a:lnTo>
                  <a:pt x="48270" y="41570"/>
                </a:lnTo>
                <a:lnTo>
                  <a:pt x="48280" y="41580"/>
                </a:lnTo>
                <a:lnTo>
                  <a:pt x="48300" y="41590"/>
                </a:lnTo>
                <a:lnTo>
                  <a:pt x="48370" y="41600"/>
                </a:lnTo>
                <a:lnTo>
                  <a:pt x="48430" y="41590"/>
                </a:lnTo>
                <a:lnTo>
                  <a:pt x="48460" y="41590"/>
                </a:lnTo>
                <a:lnTo>
                  <a:pt x="48490" y="41590"/>
                </a:lnTo>
                <a:lnTo>
                  <a:pt x="48560" y="41600"/>
                </a:lnTo>
                <a:lnTo>
                  <a:pt x="48580" y="41600"/>
                </a:lnTo>
                <a:lnTo>
                  <a:pt x="48600" y="41590"/>
                </a:lnTo>
                <a:lnTo>
                  <a:pt x="48620" y="41570"/>
                </a:lnTo>
                <a:lnTo>
                  <a:pt x="48630" y="41550"/>
                </a:lnTo>
                <a:lnTo>
                  <a:pt x="48630" y="41530"/>
                </a:lnTo>
                <a:lnTo>
                  <a:pt x="48620" y="41520"/>
                </a:lnTo>
                <a:lnTo>
                  <a:pt x="48610" y="41500"/>
                </a:lnTo>
                <a:lnTo>
                  <a:pt x="48610" y="41490"/>
                </a:lnTo>
                <a:lnTo>
                  <a:pt x="48600" y="41450"/>
                </a:lnTo>
                <a:lnTo>
                  <a:pt x="48590" y="41430"/>
                </a:lnTo>
                <a:lnTo>
                  <a:pt x="48570" y="41390"/>
                </a:lnTo>
                <a:lnTo>
                  <a:pt x="48550" y="41330"/>
                </a:lnTo>
                <a:lnTo>
                  <a:pt x="48520" y="41270"/>
                </a:lnTo>
                <a:lnTo>
                  <a:pt x="48490" y="41230"/>
                </a:lnTo>
                <a:lnTo>
                  <a:pt x="48460" y="41210"/>
                </a:lnTo>
                <a:lnTo>
                  <a:pt x="48450" y="41180"/>
                </a:lnTo>
                <a:lnTo>
                  <a:pt x="48440" y="41170"/>
                </a:lnTo>
                <a:lnTo>
                  <a:pt x="48370" y="40830"/>
                </a:lnTo>
                <a:lnTo>
                  <a:pt x="48350" y="40770"/>
                </a:lnTo>
                <a:lnTo>
                  <a:pt x="48350" y="40700"/>
                </a:lnTo>
                <a:lnTo>
                  <a:pt x="48340" y="40690"/>
                </a:lnTo>
                <a:lnTo>
                  <a:pt x="48340" y="40670"/>
                </a:lnTo>
                <a:lnTo>
                  <a:pt x="48330" y="40660"/>
                </a:lnTo>
                <a:lnTo>
                  <a:pt x="48320" y="40640"/>
                </a:lnTo>
                <a:lnTo>
                  <a:pt x="48310" y="40620"/>
                </a:lnTo>
                <a:lnTo>
                  <a:pt x="48310" y="40570"/>
                </a:lnTo>
                <a:lnTo>
                  <a:pt x="48250" y="40280"/>
                </a:lnTo>
                <a:lnTo>
                  <a:pt x="48240" y="40140"/>
                </a:lnTo>
                <a:lnTo>
                  <a:pt x="48440" y="40020"/>
                </a:lnTo>
                <a:lnTo>
                  <a:pt x="48470" y="39970"/>
                </a:lnTo>
                <a:lnTo>
                  <a:pt x="48430" y="39920"/>
                </a:lnTo>
                <a:lnTo>
                  <a:pt x="48430" y="39890"/>
                </a:lnTo>
                <a:lnTo>
                  <a:pt x="48430" y="39850"/>
                </a:lnTo>
                <a:lnTo>
                  <a:pt x="48460" y="39780"/>
                </a:lnTo>
                <a:lnTo>
                  <a:pt x="48480" y="39760"/>
                </a:lnTo>
                <a:lnTo>
                  <a:pt x="48500" y="39740"/>
                </a:lnTo>
                <a:lnTo>
                  <a:pt x="48640" y="39730"/>
                </a:lnTo>
                <a:lnTo>
                  <a:pt x="48880" y="39680"/>
                </a:lnTo>
                <a:lnTo>
                  <a:pt x="48930" y="39680"/>
                </a:lnTo>
                <a:lnTo>
                  <a:pt x="48950" y="39690"/>
                </a:lnTo>
                <a:lnTo>
                  <a:pt x="49030" y="39680"/>
                </a:lnTo>
                <a:lnTo>
                  <a:pt x="49360" y="39500"/>
                </a:lnTo>
                <a:lnTo>
                  <a:pt x="49410" y="39490"/>
                </a:lnTo>
                <a:lnTo>
                  <a:pt x="49420" y="39500"/>
                </a:lnTo>
                <a:lnTo>
                  <a:pt x="49450" y="39500"/>
                </a:lnTo>
                <a:lnTo>
                  <a:pt x="49480" y="39500"/>
                </a:lnTo>
                <a:lnTo>
                  <a:pt x="49550" y="39480"/>
                </a:lnTo>
                <a:lnTo>
                  <a:pt x="49580" y="39470"/>
                </a:lnTo>
                <a:lnTo>
                  <a:pt x="49600" y="39450"/>
                </a:lnTo>
                <a:lnTo>
                  <a:pt x="49610" y="39440"/>
                </a:lnTo>
                <a:lnTo>
                  <a:pt x="49620" y="39430"/>
                </a:lnTo>
                <a:lnTo>
                  <a:pt x="49770" y="39310"/>
                </a:lnTo>
                <a:lnTo>
                  <a:pt x="49790" y="39290"/>
                </a:lnTo>
                <a:lnTo>
                  <a:pt x="49800" y="39270"/>
                </a:lnTo>
                <a:lnTo>
                  <a:pt x="49810" y="39230"/>
                </a:lnTo>
                <a:lnTo>
                  <a:pt x="49820" y="39220"/>
                </a:lnTo>
                <a:lnTo>
                  <a:pt x="49830" y="39200"/>
                </a:lnTo>
                <a:lnTo>
                  <a:pt x="49870" y="39180"/>
                </a:lnTo>
                <a:lnTo>
                  <a:pt x="49970" y="39050"/>
                </a:lnTo>
                <a:lnTo>
                  <a:pt x="49990" y="39010"/>
                </a:lnTo>
                <a:lnTo>
                  <a:pt x="50040" y="38960"/>
                </a:lnTo>
                <a:lnTo>
                  <a:pt x="50100" y="38920"/>
                </a:lnTo>
                <a:lnTo>
                  <a:pt x="50140" y="38880"/>
                </a:lnTo>
                <a:lnTo>
                  <a:pt x="50170" y="38860"/>
                </a:lnTo>
                <a:lnTo>
                  <a:pt x="50190" y="38860"/>
                </a:lnTo>
                <a:lnTo>
                  <a:pt x="50210" y="38860"/>
                </a:lnTo>
                <a:lnTo>
                  <a:pt x="50220" y="38870"/>
                </a:lnTo>
                <a:lnTo>
                  <a:pt x="50230" y="38880"/>
                </a:lnTo>
                <a:lnTo>
                  <a:pt x="50240" y="38900"/>
                </a:lnTo>
                <a:lnTo>
                  <a:pt x="50290" y="38900"/>
                </a:lnTo>
                <a:lnTo>
                  <a:pt x="50520" y="38810"/>
                </a:lnTo>
                <a:lnTo>
                  <a:pt x="50580" y="38730"/>
                </a:lnTo>
                <a:lnTo>
                  <a:pt x="50600" y="38690"/>
                </a:lnTo>
                <a:lnTo>
                  <a:pt x="50620" y="38670"/>
                </a:lnTo>
                <a:lnTo>
                  <a:pt x="50640" y="38670"/>
                </a:lnTo>
                <a:lnTo>
                  <a:pt x="50660" y="38680"/>
                </a:lnTo>
                <a:lnTo>
                  <a:pt x="50700" y="38710"/>
                </a:lnTo>
                <a:lnTo>
                  <a:pt x="50730" y="38740"/>
                </a:lnTo>
                <a:lnTo>
                  <a:pt x="50750" y="38760"/>
                </a:lnTo>
                <a:lnTo>
                  <a:pt x="50760" y="38770"/>
                </a:lnTo>
                <a:lnTo>
                  <a:pt x="50790" y="38780"/>
                </a:lnTo>
                <a:lnTo>
                  <a:pt x="50900" y="38800"/>
                </a:lnTo>
                <a:lnTo>
                  <a:pt x="50930" y="38800"/>
                </a:lnTo>
                <a:lnTo>
                  <a:pt x="50960" y="38790"/>
                </a:lnTo>
                <a:lnTo>
                  <a:pt x="50970" y="38780"/>
                </a:lnTo>
                <a:lnTo>
                  <a:pt x="50970" y="38760"/>
                </a:lnTo>
                <a:lnTo>
                  <a:pt x="50980" y="38740"/>
                </a:lnTo>
                <a:lnTo>
                  <a:pt x="50980" y="38670"/>
                </a:lnTo>
                <a:lnTo>
                  <a:pt x="50970" y="38630"/>
                </a:lnTo>
                <a:lnTo>
                  <a:pt x="50960" y="38610"/>
                </a:lnTo>
                <a:lnTo>
                  <a:pt x="50960" y="38590"/>
                </a:lnTo>
                <a:lnTo>
                  <a:pt x="50940" y="38570"/>
                </a:lnTo>
                <a:lnTo>
                  <a:pt x="50930" y="38550"/>
                </a:lnTo>
                <a:lnTo>
                  <a:pt x="50920" y="38540"/>
                </a:lnTo>
                <a:lnTo>
                  <a:pt x="50920" y="38510"/>
                </a:lnTo>
                <a:lnTo>
                  <a:pt x="50930" y="38480"/>
                </a:lnTo>
                <a:lnTo>
                  <a:pt x="50920" y="38450"/>
                </a:lnTo>
                <a:lnTo>
                  <a:pt x="50920" y="38430"/>
                </a:lnTo>
                <a:lnTo>
                  <a:pt x="50910" y="38400"/>
                </a:lnTo>
                <a:lnTo>
                  <a:pt x="50900" y="38390"/>
                </a:lnTo>
                <a:lnTo>
                  <a:pt x="50880" y="38380"/>
                </a:lnTo>
                <a:lnTo>
                  <a:pt x="50870" y="38370"/>
                </a:lnTo>
                <a:lnTo>
                  <a:pt x="50820" y="38350"/>
                </a:lnTo>
                <a:lnTo>
                  <a:pt x="50810" y="38340"/>
                </a:lnTo>
                <a:lnTo>
                  <a:pt x="50800" y="38320"/>
                </a:lnTo>
                <a:lnTo>
                  <a:pt x="50800" y="38290"/>
                </a:lnTo>
                <a:lnTo>
                  <a:pt x="50810" y="38220"/>
                </a:lnTo>
                <a:lnTo>
                  <a:pt x="50810" y="38190"/>
                </a:lnTo>
                <a:lnTo>
                  <a:pt x="50800" y="38160"/>
                </a:lnTo>
                <a:lnTo>
                  <a:pt x="50790" y="38110"/>
                </a:lnTo>
                <a:lnTo>
                  <a:pt x="50780" y="38100"/>
                </a:lnTo>
                <a:lnTo>
                  <a:pt x="50650" y="37940"/>
                </a:lnTo>
                <a:lnTo>
                  <a:pt x="50640" y="37920"/>
                </a:lnTo>
                <a:lnTo>
                  <a:pt x="50620" y="37870"/>
                </a:lnTo>
                <a:lnTo>
                  <a:pt x="50560" y="37730"/>
                </a:lnTo>
                <a:lnTo>
                  <a:pt x="50540" y="37710"/>
                </a:lnTo>
                <a:lnTo>
                  <a:pt x="50430" y="37580"/>
                </a:lnTo>
                <a:lnTo>
                  <a:pt x="50410" y="37550"/>
                </a:lnTo>
                <a:lnTo>
                  <a:pt x="50400" y="37530"/>
                </a:lnTo>
                <a:lnTo>
                  <a:pt x="50360" y="37390"/>
                </a:lnTo>
                <a:lnTo>
                  <a:pt x="50330" y="37170"/>
                </a:lnTo>
                <a:lnTo>
                  <a:pt x="50280" y="37110"/>
                </a:lnTo>
                <a:lnTo>
                  <a:pt x="50230" y="37070"/>
                </a:lnTo>
                <a:lnTo>
                  <a:pt x="50210" y="37070"/>
                </a:lnTo>
                <a:lnTo>
                  <a:pt x="50150" y="37050"/>
                </a:lnTo>
                <a:lnTo>
                  <a:pt x="50030" y="37050"/>
                </a:lnTo>
                <a:lnTo>
                  <a:pt x="50010" y="37050"/>
                </a:lnTo>
                <a:lnTo>
                  <a:pt x="49930" y="37030"/>
                </a:lnTo>
                <a:lnTo>
                  <a:pt x="49780" y="36950"/>
                </a:lnTo>
                <a:lnTo>
                  <a:pt x="49600" y="36890"/>
                </a:lnTo>
                <a:lnTo>
                  <a:pt x="49530" y="36880"/>
                </a:lnTo>
                <a:lnTo>
                  <a:pt x="49410" y="36800"/>
                </a:lnTo>
                <a:lnTo>
                  <a:pt x="49180" y="36730"/>
                </a:lnTo>
                <a:lnTo>
                  <a:pt x="49130" y="36700"/>
                </a:lnTo>
                <a:lnTo>
                  <a:pt x="49110" y="36680"/>
                </a:lnTo>
                <a:lnTo>
                  <a:pt x="49100" y="36660"/>
                </a:lnTo>
                <a:lnTo>
                  <a:pt x="49100" y="36640"/>
                </a:lnTo>
                <a:lnTo>
                  <a:pt x="49100" y="36620"/>
                </a:lnTo>
                <a:lnTo>
                  <a:pt x="49120" y="36560"/>
                </a:lnTo>
                <a:lnTo>
                  <a:pt x="49120" y="36550"/>
                </a:lnTo>
                <a:lnTo>
                  <a:pt x="49120" y="36450"/>
                </a:lnTo>
                <a:lnTo>
                  <a:pt x="49110" y="36400"/>
                </a:lnTo>
                <a:lnTo>
                  <a:pt x="49110" y="36390"/>
                </a:lnTo>
                <a:lnTo>
                  <a:pt x="49040" y="36210"/>
                </a:lnTo>
                <a:lnTo>
                  <a:pt x="48990" y="36150"/>
                </a:lnTo>
                <a:lnTo>
                  <a:pt x="48920" y="36090"/>
                </a:lnTo>
                <a:lnTo>
                  <a:pt x="48900" y="35900"/>
                </a:lnTo>
                <a:lnTo>
                  <a:pt x="48890" y="35870"/>
                </a:lnTo>
                <a:lnTo>
                  <a:pt x="48870" y="35830"/>
                </a:lnTo>
                <a:lnTo>
                  <a:pt x="48850" y="35800"/>
                </a:lnTo>
                <a:lnTo>
                  <a:pt x="48810" y="35740"/>
                </a:lnTo>
                <a:lnTo>
                  <a:pt x="48780" y="35710"/>
                </a:lnTo>
                <a:lnTo>
                  <a:pt x="48760" y="35690"/>
                </a:lnTo>
                <a:lnTo>
                  <a:pt x="48740" y="35690"/>
                </a:lnTo>
                <a:lnTo>
                  <a:pt x="48700" y="35690"/>
                </a:lnTo>
                <a:lnTo>
                  <a:pt x="48640" y="35690"/>
                </a:lnTo>
                <a:lnTo>
                  <a:pt x="48470" y="35670"/>
                </a:lnTo>
                <a:lnTo>
                  <a:pt x="48420" y="35660"/>
                </a:lnTo>
                <a:lnTo>
                  <a:pt x="48410" y="35650"/>
                </a:lnTo>
                <a:lnTo>
                  <a:pt x="48390" y="35630"/>
                </a:lnTo>
                <a:lnTo>
                  <a:pt x="48370" y="35530"/>
                </a:lnTo>
                <a:lnTo>
                  <a:pt x="48410" y="35400"/>
                </a:lnTo>
                <a:lnTo>
                  <a:pt x="48410" y="35260"/>
                </a:lnTo>
                <a:lnTo>
                  <a:pt x="48420" y="35210"/>
                </a:lnTo>
                <a:lnTo>
                  <a:pt x="48440" y="35140"/>
                </a:lnTo>
                <a:lnTo>
                  <a:pt x="48450" y="35110"/>
                </a:lnTo>
                <a:lnTo>
                  <a:pt x="48450" y="35090"/>
                </a:lnTo>
                <a:lnTo>
                  <a:pt x="48410" y="35000"/>
                </a:lnTo>
                <a:lnTo>
                  <a:pt x="48400" y="34980"/>
                </a:lnTo>
                <a:lnTo>
                  <a:pt x="48390" y="34970"/>
                </a:lnTo>
                <a:lnTo>
                  <a:pt x="48380" y="34960"/>
                </a:lnTo>
                <a:lnTo>
                  <a:pt x="48360" y="34960"/>
                </a:lnTo>
                <a:lnTo>
                  <a:pt x="48340" y="34960"/>
                </a:lnTo>
                <a:lnTo>
                  <a:pt x="48320" y="34950"/>
                </a:lnTo>
                <a:lnTo>
                  <a:pt x="48300" y="34930"/>
                </a:lnTo>
                <a:lnTo>
                  <a:pt x="48270" y="34890"/>
                </a:lnTo>
                <a:lnTo>
                  <a:pt x="48270" y="34850"/>
                </a:lnTo>
                <a:lnTo>
                  <a:pt x="48280" y="34750"/>
                </a:lnTo>
                <a:lnTo>
                  <a:pt x="48270" y="34710"/>
                </a:lnTo>
                <a:lnTo>
                  <a:pt x="48270" y="34680"/>
                </a:lnTo>
                <a:lnTo>
                  <a:pt x="48250" y="34650"/>
                </a:lnTo>
                <a:lnTo>
                  <a:pt x="48100" y="34460"/>
                </a:lnTo>
                <a:lnTo>
                  <a:pt x="48060" y="34410"/>
                </a:lnTo>
                <a:lnTo>
                  <a:pt x="48020" y="34320"/>
                </a:lnTo>
                <a:lnTo>
                  <a:pt x="48010" y="34290"/>
                </a:lnTo>
                <a:lnTo>
                  <a:pt x="48010" y="34270"/>
                </a:lnTo>
                <a:lnTo>
                  <a:pt x="48010" y="34090"/>
                </a:lnTo>
                <a:lnTo>
                  <a:pt x="48010" y="34070"/>
                </a:lnTo>
                <a:lnTo>
                  <a:pt x="48000" y="34070"/>
                </a:lnTo>
                <a:lnTo>
                  <a:pt x="47970" y="34080"/>
                </a:lnTo>
                <a:lnTo>
                  <a:pt x="47950" y="34090"/>
                </a:lnTo>
                <a:lnTo>
                  <a:pt x="47930" y="34080"/>
                </a:lnTo>
                <a:lnTo>
                  <a:pt x="47920" y="34060"/>
                </a:lnTo>
                <a:lnTo>
                  <a:pt x="47920" y="33980"/>
                </a:lnTo>
                <a:lnTo>
                  <a:pt x="47910" y="33950"/>
                </a:lnTo>
                <a:lnTo>
                  <a:pt x="47850" y="33840"/>
                </a:lnTo>
                <a:lnTo>
                  <a:pt x="48030" y="33730"/>
                </a:lnTo>
                <a:lnTo>
                  <a:pt x="48140" y="33640"/>
                </a:lnTo>
                <a:lnTo>
                  <a:pt x="48170" y="33640"/>
                </a:lnTo>
                <a:lnTo>
                  <a:pt x="48200" y="33630"/>
                </a:lnTo>
                <a:lnTo>
                  <a:pt x="48240" y="33650"/>
                </a:lnTo>
                <a:lnTo>
                  <a:pt x="48310" y="33670"/>
                </a:lnTo>
                <a:lnTo>
                  <a:pt x="48480" y="33680"/>
                </a:lnTo>
                <a:lnTo>
                  <a:pt x="48530" y="33680"/>
                </a:lnTo>
                <a:lnTo>
                  <a:pt x="48560" y="33670"/>
                </a:lnTo>
                <a:lnTo>
                  <a:pt x="48580" y="33650"/>
                </a:lnTo>
                <a:lnTo>
                  <a:pt x="48640" y="33620"/>
                </a:lnTo>
                <a:lnTo>
                  <a:pt x="48680" y="33620"/>
                </a:lnTo>
                <a:lnTo>
                  <a:pt x="48730" y="33600"/>
                </a:lnTo>
                <a:lnTo>
                  <a:pt x="48760" y="33580"/>
                </a:lnTo>
                <a:lnTo>
                  <a:pt x="48780" y="33570"/>
                </a:lnTo>
                <a:lnTo>
                  <a:pt x="48800" y="33580"/>
                </a:lnTo>
                <a:lnTo>
                  <a:pt x="48810" y="33590"/>
                </a:lnTo>
                <a:lnTo>
                  <a:pt x="48850" y="33620"/>
                </a:lnTo>
                <a:lnTo>
                  <a:pt x="48890" y="33640"/>
                </a:lnTo>
                <a:lnTo>
                  <a:pt x="49070" y="33630"/>
                </a:lnTo>
                <a:lnTo>
                  <a:pt x="49130" y="33610"/>
                </a:lnTo>
                <a:lnTo>
                  <a:pt x="49150" y="33600"/>
                </a:lnTo>
                <a:lnTo>
                  <a:pt x="49270" y="33530"/>
                </a:lnTo>
                <a:lnTo>
                  <a:pt x="49370" y="33470"/>
                </a:lnTo>
                <a:lnTo>
                  <a:pt x="49410" y="33450"/>
                </a:lnTo>
                <a:lnTo>
                  <a:pt x="49430" y="33450"/>
                </a:lnTo>
                <a:lnTo>
                  <a:pt x="49560" y="33460"/>
                </a:lnTo>
                <a:lnTo>
                  <a:pt x="49660" y="33500"/>
                </a:lnTo>
                <a:lnTo>
                  <a:pt x="49690" y="33500"/>
                </a:lnTo>
                <a:lnTo>
                  <a:pt x="49710" y="33490"/>
                </a:lnTo>
                <a:lnTo>
                  <a:pt x="49760" y="33450"/>
                </a:lnTo>
                <a:lnTo>
                  <a:pt x="49790" y="33450"/>
                </a:lnTo>
                <a:lnTo>
                  <a:pt x="49820" y="33450"/>
                </a:lnTo>
                <a:lnTo>
                  <a:pt x="49840" y="33440"/>
                </a:lnTo>
                <a:lnTo>
                  <a:pt x="49920" y="33360"/>
                </a:lnTo>
                <a:lnTo>
                  <a:pt x="49940" y="33340"/>
                </a:lnTo>
                <a:lnTo>
                  <a:pt x="49950" y="33260"/>
                </a:lnTo>
                <a:lnTo>
                  <a:pt x="49950" y="33240"/>
                </a:lnTo>
                <a:lnTo>
                  <a:pt x="49960" y="33210"/>
                </a:lnTo>
                <a:lnTo>
                  <a:pt x="49980" y="33180"/>
                </a:lnTo>
                <a:lnTo>
                  <a:pt x="49990" y="33170"/>
                </a:lnTo>
                <a:lnTo>
                  <a:pt x="50020" y="33110"/>
                </a:lnTo>
                <a:lnTo>
                  <a:pt x="50030" y="33100"/>
                </a:lnTo>
                <a:lnTo>
                  <a:pt x="50090" y="33020"/>
                </a:lnTo>
                <a:lnTo>
                  <a:pt x="50120" y="32980"/>
                </a:lnTo>
                <a:lnTo>
                  <a:pt x="50130" y="32960"/>
                </a:lnTo>
                <a:lnTo>
                  <a:pt x="50170" y="32920"/>
                </a:lnTo>
                <a:lnTo>
                  <a:pt x="50190" y="32900"/>
                </a:lnTo>
                <a:lnTo>
                  <a:pt x="50200" y="32880"/>
                </a:lnTo>
                <a:lnTo>
                  <a:pt x="50200" y="32870"/>
                </a:lnTo>
                <a:lnTo>
                  <a:pt x="50190" y="32830"/>
                </a:lnTo>
                <a:lnTo>
                  <a:pt x="50190" y="32810"/>
                </a:lnTo>
                <a:lnTo>
                  <a:pt x="50180" y="32790"/>
                </a:lnTo>
                <a:lnTo>
                  <a:pt x="50150" y="32770"/>
                </a:lnTo>
                <a:lnTo>
                  <a:pt x="50020" y="32700"/>
                </a:lnTo>
                <a:lnTo>
                  <a:pt x="49940" y="32690"/>
                </a:lnTo>
                <a:lnTo>
                  <a:pt x="49800" y="32680"/>
                </a:lnTo>
                <a:lnTo>
                  <a:pt x="49760" y="32680"/>
                </a:lnTo>
                <a:lnTo>
                  <a:pt x="49720" y="32660"/>
                </a:lnTo>
                <a:lnTo>
                  <a:pt x="49600" y="32580"/>
                </a:lnTo>
                <a:lnTo>
                  <a:pt x="49580" y="32560"/>
                </a:lnTo>
                <a:lnTo>
                  <a:pt x="49580" y="32550"/>
                </a:lnTo>
                <a:lnTo>
                  <a:pt x="49590" y="32530"/>
                </a:lnTo>
                <a:lnTo>
                  <a:pt x="49600" y="32520"/>
                </a:lnTo>
                <a:lnTo>
                  <a:pt x="49600" y="32500"/>
                </a:lnTo>
                <a:lnTo>
                  <a:pt x="49600" y="32460"/>
                </a:lnTo>
                <a:lnTo>
                  <a:pt x="49600" y="32450"/>
                </a:lnTo>
                <a:lnTo>
                  <a:pt x="49600" y="32430"/>
                </a:lnTo>
                <a:lnTo>
                  <a:pt x="49610" y="32410"/>
                </a:lnTo>
                <a:lnTo>
                  <a:pt x="49610" y="32400"/>
                </a:lnTo>
                <a:lnTo>
                  <a:pt x="49610" y="32370"/>
                </a:lnTo>
                <a:lnTo>
                  <a:pt x="49590" y="32370"/>
                </a:lnTo>
                <a:lnTo>
                  <a:pt x="49580" y="32370"/>
                </a:lnTo>
                <a:lnTo>
                  <a:pt x="49550" y="32390"/>
                </a:lnTo>
                <a:lnTo>
                  <a:pt x="49540" y="32400"/>
                </a:lnTo>
                <a:lnTo>
                  <a:pt x="49510" y="32410"/>
                </a:lnTo>
                <a:lnTo>
                  <a:pt x="49480" y="32410"/>
                </a:lnTo>
                <a:lnTo>
                  <a:pt x="49450" y="32400"/>
                </a:lnTo>
                <a:lnTo>
                  <a:pt x="49440" y="32390"/>
                </a:lnTo>
                <a:lnTo>
                  <a:pt x="49420" y="32370"/>
                </a:lnTo>
                <a:lnTo>
                  <a:pt x="49390" y="32340"/>
                </a:lnTo>
                <a:lnTo>
                  <a:pt x="49330" y="32290"/>
                </a:lnTo>
                <a:lnTo>
                  <a:pt x="49290" y="32270"/>
                </a:lnTo>
                <a:lnTo>
                  <a:pt x="49270" y="32260"/>
                </a:lnTo>
                <a:lnTo>
                  <a:pt x="49250" y="32260"/>
                </a:lnTo>
                <a:lnTo>
                  <a:pt x="49190" y="32290"/>
                </a:lnTo>
                <a:lnTo>
                  <a:pt x="49190" y="32300"/>
                </a:lnTo>
                <a:lnTo>
                  <a:pt x="49150" y="32350"/>
                </a:lnTo>
                <a:lnTo>
                  <a:pt x="49140" y="32360"/>
                </a:lnTo>
                <a:lnTo>
                  <a:pt x="49130" y="32370"/>
                </a:lnTo>
                <a:lnTo>
                  <a:pt x="49110" y="32370"/>
                </a:lnTo>
                <a:lnTo>
                  <a:pt x="49030" y="32370"/>
                </a:lnTo>
                <a:lnTo>
                  <a:pt x="49010" y="32370"/>
                </a:lnTo>
                <a:lnTo>
                  <a:pt x="48940" y="32400"/>
                </a:lnTo>
                <a:lnTo>
                  <a:pt x="48920" y="32400"/>
                </a:lnTo>
                <a:lnTo>
                  <a:pt x="48860" y="32400"/>
                </a:lnTo>
                <a:lnTo>
                  <a:pt x="48510" y="32470"/>
                </a:lnTo>
                <a:lnTo>
                  <a:pt x="48120" y="32440"/>
                </a:lnTo>
                <a:lnTo>
                  <a:pt x="47900" y="32310"/>
                </a:lnTo>
                <a:lnTo>
                  <a:pt x="47860" y="32250"/>
                </a:lnTo>
                <a:lnTo>
                  <a:pt x="47860" y="32240"/>
                </a:lnTo>
                <a:lnTo>
                  <a:pt x="47870" y="32220"/>
                </a:lnTo>
                <a:lnTo>
                  <a:pt x="47880" y="32210"/>
                </a:lnTo>
                <a:lnTo>
                  <a:pt x="47880" y="32180"/>
                </a:lnTo>
                <a:lnTo>
                  <a:pt x="47870" y="32140"/>
                </a:lnTo>
                <a:lnTo>
                  <a:pt x="47830" y="32060"/>
                </a:lnTo>
                <a:lnTo>
                  <a:pt x="47800" y="32020"/>
                </a:lnTo>
                <a:lnTo>
                  <a:pt x="47700" y="31920"/>
                </a:lnTo>
                <a:lnTo>
                  <a:pt x="47670" y="31880"/>
                </a:lnTo>
                <a:lnTo>
                  <a:pt x="47660" y="31840"/>
                </a:lnTo>
                <a:lnTo>
                  <a:pt x="47650" y="31770"/>
                </a:lnTo>
                <a:lnTo>
                  <a:pt x="47650" y="31750"/>
                </a:lnTo>
                <a:lnTo>
                  <a:pt x="47650" y="31730"/>
                </a:lnTo>
                <a:lnTo>
                  <a:pt x="47660" y="31720"/>
                </a:lnTo>
                <a:lnTo>
                  <a:pt x="47670" y="31710"/>
                </a:lnTo>
                <a:lnTo>
                  <a:pt x="47710" y="31680"/>
                </a:lnTo>
                <a:lnTo>
                  <a:pt x="47720" y="31670"/>
                </a:lnTo>
                <a:lnTo>
                  <a:pt x="47730" y="31650"/>
                </a:lnTo>
                <a:lnTo>
                  <a:pt x="47740" y="31610"/>
                </a:lnTo>
                <a:lnTo>
                  <a:pt x="47740" y="31600"/>
                </a:lnTo>
                <a:lnTo>
                  <a:pt x="47750" y="31580"/>
                </a:lnTo>
                <a:lnTo>
                  <a:pt x="47780" y="31550"/>
                </a:lnTo>
                <a:lnTo>
                  <a:pt x="47800" y="31520"/>
                </a:lnTo>
                <a:lnTo>
                  <a:pt x="47810" y="31500"/>
                </a:lnTo>
                <a:lnTo>
                  <a:pt x="47810" y="31490"/>
                </a:lnTo>
                <a:lnTo>
                  <a:pt x="47810" y="31450"/>
                </a:lnTo>
                <a:lnTo>
                  <a:pt x="47810" y="31420"/>
                </a:lnTo>
                <a:lnTo>
                  <a:pt x="47810" y="31400"/>
                </a:lnTo>
                <a:lnTo>
                  <a:pt x="47820" y="31290"/>
                </a:lnTo>
                <a:lnTo>
                  <a:pt x="47820" y="31190"/>
                </a:lnTo>
                <a:lnTo>
                  <a:pt x="47830" y="31120"/>
                </a:lnTo>
                <a:lnTo>
                  <a:pt x="47860" y="31060"/>
                </a:lnTo>
                <a:lnTo>
                  <a:pt x="47860" y="31030"/>
                </a:lnTo>
                <a:lnTo>
                  <a:pt x="47860" y="31010"/>
                </a:lnTo>
                <a:lnTo>
                  <a:pt x="47850" y="31000"/>
                </a:lnTo>
                <a:lnTo>
                  <a:pt x="47830" y="30980"/>
                </a:lnTo>
                <a:lnTo>
                  <a:pt x="47810" y="30950"/>
                </a:lnTo>
                <a:lnTo>
                  <a:pt x="47790" y="30890"/>
                </a:lnTo>
                <a:lnTo>
                  <a:pt x="47790" y="30860"/>
                </a:lnTo>
                <a:lnTo>
                  <a:pt x="47790" y="30830"/>
                </a:lnTo>
                <a:lnTo>
                  <a:pt x="47810" y="30820"/>
                </a:lnTo>
                <a:lnTo>
                  <a:pt x="47820" y="30810"/>
                </a:lnTo>
                <a:lnTo>
                  <a:pt x="47840" y="30810"/>
                </a:lnTo>
                <a:lnTo>
                  <a:pt x="47860" y="30810"/>
                </a:lnTo>
                <a:lnTo>
                  <a:pt x="47870" y="30820"/>
                </a:lnTo>
                <a:lnTo>
                  <a:pt x="47890" y="30820"/>
                </a:lnTo>
                <a:lnTo>
                  <a:pt x="47910" y="30850"/>
                </a:lnTo>
                <a:lnTo>
                  <a:pt x="47920" y="30860"/>
                </a:lnTo>
                <a:lnTo>
                  <a:pt x="47940" y="30870"/>
                </a:lnTo>
                <a:lnTo>
                  <a:pt x="47950" y="30870"/>
                </a:lnTo>
                <a:lnTo>
                  <a:pt x="47970" y="30860"/>
                </a:lnTo>
                <a:lnTo>
                  <a:pt x="47990" y="30850"/>
                </a:lnTo>
                <a:lnTo>
                  <a:pt x="48010" y="30830"/>
                </a:lnTo>
                <a:lnTo>
                  <a:pt x="48020" y="30810"/>
                </a:lnTo>
                <a:lnTo>
                  <a:pt x="48010" y="30790"/>
                </a:lnTo>
                <a:lnTo>
                  <a:pt x="48010" y="30770"/>
                </a:lnTo>
                <a:lnTo>
                  <a:pt x="48000" y="30730"/>
                </a:lnTo>
                <a:lnTo>
                  <a:pt x="48000" y="30710"/>
                </a:lnTo>
                <a:lnTo>
                  <a:pt x="48020" y="30690"/>
                </a:lnTo>
                <a:lnTo>
                  <a:pt x="48060" y="30620"/>
                </a:lnTo>
                <a:lnTo>
                  <a:pt x="48070" y="30610"/>
                </a:lnTo>
                <a:lnTo>
                  <a:pt x="48090" y="30600"/>
                </a:lnTo>
                <a:lnTo>
                  <a:pt x="48130" y="30570"/>
                </a:lnTo>
                <a:lnTo>
                  <a:pt x="48220" y="30470"/>
                </a:lnTo>
                <a:lnTo>
                  <a:pt x="48240" y="30460"/>
                </a:lnTo>
                <a:lnTo>
                  <a:pt x="48280" y="30450"/>
                </a:lnTo>
                <a:lnTo>
                  <a:pt x="48310" y="30440"/>
                </a:lnTo>
                <a:lnTo>
                  <a:pt x="48320" y="30430"/>
                </a:lnTo>
                <a:lnTo>
                  <a:pt x="48330" y="30410"/>
                </a:lnTo>
                <a:lnTo>
                  <a:pt x="48320" y="30390"/>
                </a:lnTo>
                <a:lnTo>
                  <a:pt x="48300" y="30350"/>
                </a:lnTo>
                <a:lnTo>
                  <a:pt x="48290" y="30330"/>
                </a:lnTo>
                <a:lnTo>
                  <a:pt x="48290" y="30260"/>
                </a:lnTo>
                <a:lnTo>
                  <a:pt x="48290" y="30230"/>
                </a:lnTo>
                <a:lnTo>
                  <a:pt x="48310" y="30210"/>
                </a:lnTo>
                <a:lnTo>
                  <a:pt x="48370" y="30170"/>
                </a:lnTo>
                <a:lnTo>
                  <a:pt x="48380" y="30140"/>
                </a:lnTo>
                <a:lnTo>
                  <a:pt x="48390" y="30120"/>
                </a:lnTo>
                <a:lnTo>
                  <a:pt x="48390" y="30040"/>
                </a:lnTo>
                <a:lnTo>
                  <a:pt x="48470" y="29990"/>
                </a:lnTo>
                <a:lnTo>
                  <a:pt x="48600" y="29840"/>
                </a:lnTo>
                <a:lnTo>
                  <a:pt x="48670" y="29780"/>
                </a:lnTo>
                <a:lnTo>
                  <a:pt x="48730" y="29710"/>
                </a:lnTo>
                <a:lnTo>
                  <a:pt x="48820" y="29580"/>
                </a:lnTo>
                <a:lnTo>
                  <a:pt x="48840" y="29530"/>
                </a:lnTo>
                <a:lnTo>
                  <a:pt x="48850" y="29490"/>
                </a:lnTo>
                <a:lnTo>
                  <a:pt x="48860" y="29460"/>
                </a:lnTo>
                <a:lnTo>
                  <a:pt x="48890" y="29390"/>
                </a:lnTo>
                <a:lnTo>
                  <a:pt x="48900" y="29360"/>
                </a:lnTo>
                <a:lnTo>
                  <a:pt x="48900" y="29320"/>
                </a:lnTo>
                <a:lnTo>
                  <a:pt x="48900" y="29280"/>
                </a:lnTo>
                <a:lnTo>
                  <a:pt x="48910" y="29260"/>
                </a:lnTo>
                <a:lnTo>
                  <a:pt x="48930" y="29210"/>
                </a:lnTo>
                <a:lnTo>
                  <a:pt x="48930" y="29180"/>
                </a:lnTo>
                <a:lnTo>
                  <a:pt x="48930" y="29140"/>
                </a:lnTo>
                <a:lnTo>
                  <a:pt x="49040" y="28990"/>
                </a:lnTo>
                <a:lnTo>
                  <a:pt x="49090" y="28950"/>
                </a:lnTo>
                <a:lnTo>
                  <a:pt x="49170" y="28920"/>
                </a:lnTo>
                <a:lnTo>
                  <a:pt x="49190" y="28900"/>
                </a:lnTo>
                <a:lnTo>
                  <a:pt x="49210" y="28880"/>
                </a:lnTo>
                <a:lnTo>
                  <a:pt x="49300" y="28710"/>
                </a:lnTo>
                <a:lnTo>
                  <a:pt x="49320" y="28660"/>
                </a:lnTo>
                <a:lnTo>
                  <a:pt x="49460" y="28390"/>
                </a:lnTo>
                <a:lnTo>
                  <a:pt x="49480" y="28340"/>
                </a:lnTo>
                <a:lnTo>
                  <a:pt x="49480" y="28300"/>
                </a:lnTo>
                <a:lnTo>
                  <a:pt x="49470" y="28260"/>
                </a:lnTo>
                <a:lnTo>
                  <a:pt x="49460" y="28230"/>
                </a:lnTo>
                <a:lnTo>
                  <a:pt x="49450" y="28210"/>
                </a:lnTo>
                <a:lnTo>
                  <a:pt x="49430" y="28190"/>
                </a:lnTo>
                <a:lnTo>
                  <a:pt x="49370" y="28120"/>
                </a:lnTo>
                <a:lnTo>
                  <a:pt x="49350" y="28100"/>
                </a:lnTo>
                <a:lnTo>
                  <a:pt x="49340" y="28070"/>
                </a:lnTo>
                <a:lnTo>
                  <a:pt x="49310" y="27960"/>
                </a:lnTo>
                <a:lnTo>
                  <a:pt x="49310" y="27930"/>
                </a:lnTo>
                <a:lnTo>
                  <a:pt x="49270" y="27860"/>
                </a:lnTo>
                <a:lnTo>
                  <a:pt x="49260" y="27830"/>
                </a:lnTo>
                <a:lnTo>
                  <a:pt x="49250" y="27570"/>
                </a:lnTo>
                <a:lnTo>
                  <a:pt x="49240" y="27530"/>
                </a:lnTo>
                <a:lnTo>
                  <a:pt x="49210" y="27500"/>
                </a:lnTo>
                <a:lnTo>
                  <a:pt x="49200" y="27490"/>
                </a:lnTo>
                <a:lnTo>
                  <a:pt x="49190" y="27480"/>
                </a:lnTo>
                <a:lnTo>
                  <a:pt x="49170" y="27470"/>
                </a:lnTo>
                <a:lnTo>
                  <a:pt x="49140" y="27460"/>
                </a:lnTo>
                <a:lnTo>
                  <a:pt x="49110" y="27460"/>
                </a:lnTo>
                <a:lnTo>
                  <a:pt x="49080" y="27460"/>
                </a:lnTo>
                <a:lnTo>
                  <a:pt x="49050" y="27460"/>
                </a:lnTo>
                <a:lnTo>
                  <a:pt x="49000" y="27480"/>
                </a:lnTo>
                <a:lnTo>
                  <a:pt x="48980" y="27490"/>
                </a:lnTo>
                <a:lnTo>
                  <a:pt x="48920" y="27540"/>
                </a:lnTo>
                <a:lnTo>
                  <a:pt x="48870" y="27620"/>
                </a:lnTo>
                <a:lnTo>
                  <a:pt x="48830" y="27670"/>
                </a:lnTo>
                <a:lnTo>
                  <a:pt x="48800" y="27670"/>
                </a:lnTo>
                <a:lnTo>
                  <a:pt x="48750" y="27660"/>
                </a:lnTo>
                <a:lnTo>
                  <a:pt x="48700" y="27580"/>
                </a:lnTo>
                <a:lnTo>
                  <a:pt x="48690" y="27520"/>
                </a:lnTo>
                <a:lnTo>
                  <a:pt x="48700" y="27450"/>
                </a:lnTo>
                <a:lnTo>
                  <a:pt x="48750" y="27390"/>
                </a:lnTo>
                <a:lnTo>
                  <a:pt x="48820" y="27330"/>
                </a:lnTo>
                <a:lnTo>
                  <a:pt x="49620" y="26960"/>
                </a:lnTo>
                <a:lnTo>
                  <a:pt x="49810" y="26910"/>
                </a:lnTo>
                <a:lnTo>
                  <a:pt x="50000" y="2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50" y="50690"/>
                </a:moveTo>
                <a:lnTo>
                  <a:pt x="50750" y="50680"/>
                </a:lnTo>
                <a:lnTo>
                  <a:pt x="50870" y="50580"/>
                </a:lnTo>
                <a:lnTo>
                  <a:pt x="51030" y="50370"/>
                </a:lnTo>
                <a:lnTo>
                  <a:pt x="51150" y="50130"/>
                </a:lnTo>
                <a:lnTo>
                  <a:pt x="51150" y="49980"/>
                </a:lnTo>
                <a:lnTo>
                  <a:pt x="51110" y="49880"/>
                </a:lnTo>
                <a:lnTo>
                  <a:pt x="51040" y="49770"/>
                </a:lnTo>
                <a:lnTo>
                  <a:pt x="51020" y="49730"/>
                </a:lnTo>
                <a:lnTo>
                  <a:pt x="51010" y="49690"/>
                </a:lnTo>
                <a:lnTo>
                  <a:pt x="51010" y="49670"/>
                </a:lnTo>
                <a:lnTo>
                  <a:pt x="51010" y="49650"/>
                </a:lnTo>
                <a:lnTo>
                  <a:pt x="51020" y="49600"/>
                </a:lnTo>
                <a:lnTo>
                  <a:pt x="51090" y="49430"/>
                </a:lnTo>
                <a:lnTo>
                  <a:pt x="51200" y="49260"/>
                </a:lnTo>
                <a:lnTo>
                  <a:pt x="51360" y="49070"/>
                </a:lnTo>
                <a:lnTo>
                  <a:pt x="51610" y="48860"/>
                </a:lnTo>
                <a:lnTo>
                  <a:pt x="52100" y="48570"/>
                </a:lnTo>
                <a:lnTo>
                  <a:pt x="52130" y="48420"/>
                </a:lnTo>
                <a:lnTo>
                  <a:pt x="52140" y="47900"/>
                </a:lnTo>
                <a:lnTo>
                  <a:pt x="52180" y="47850"/>
                </a:lnTo>
                <a:lnTo>
                  <a:pt x="52200" y="47820"/>
                </a:lnTo>
                <a:lnTo>
                  <a:pt x="52240" y="47550"/>
                </a:lnTo>
                <a:lnTo>
                  <a:pt x="52220" y="47400"/>
                </a:lnTo>
                <a:lnTo>
                  <a:pt x="52250" y="47300"/>
                </a:lnTo>
                <a:lnTo>
                  <a:pt x="52340" y="47300"/>
                </a:lnTo>
                <a:lnTo>
                  <a:pt x="52380" y="47310"/>
                </a:lnTo>
                <a:lnTo>
                  <a:pt x="52480" y="47350"/>
                </a:lnTo>
                <a:lnTo>
                  <a:pt x="52510" y="47380"/>
                </a:lnTo>
                <a:lnTo>
                  <a:pt x="52530" y="47410"/>
                </a:lnTo>
                <a:lnTo>
                  <a:pt x="52550" y="47460"/>
                </a:lnTo>
                <a:lnTo>
                  <a:pt x="52550" y="47490"/>
                </a:lnTo>
                <a:lnTo>
                  <a:pt x="52550" y="47520"/>
                </a:lnTo>
                <a:lnTo>
                  <a:pt x="52550" y="47550"/>
                </a:lnTo>
                <a:lnTo>
                  <a:pt x="52540" y="47580"/>
                </a:lnTo>
                <a:lnTo>
                  <a:pt x="52550" y="47610"/>
                </a:lnTo>
                <a:lnTo>
                  <a:pt x="52560" y="47670"/>
                </a:lnTo>
                <a:lnTo>
                  <a:pt x="52570" y="47700"/>
                </a:lnTo>
                <a:lnTo>
                  <a:pt x="52590" y="47720"/>
                </a:lnTo>
                <a:lnTo>
                  <a:pt x="52650" y="47760"/>
                </a:lnTo>
                <a:lnTo>
                  <a:pt x="52680" y="47770"/>
                </a:lnTo>
                <a:lnTo>
                  <a:pt x="52720" y="47780"/>
                </a:lnTo>
                <a:lnTo>
                  <a:pt x="52760" y="47780"/>
                </a:lnTo>
                <a:lnTo>
                  <a:pt x="52930" y="47750"/>
                </a:lnTo>
                <a:lnTo>
                  <a:pt x="52960" y="47740"/>
                </a:lnTo>
                <a:lnTo>
                  <a:pt x="52990" y="47740"/>
                </a:lnTo>
                <a:lnTo>
                  <a:pt x="53010" y="47750"/>
                </a:lnTo>
                <a:lnTo>
                  <a:pt x="53030" y="47740"/>
                </a:lnTo>
                <a:lnTo>
                  <a:pt x="53050" y="47720"/>
                </a:lnTo>
                <a:lnTo>
                  <a:pt x="53080" y="47660"/>
                </a:lnTo>
                <a:lnTo>
                  <a:pt x="53100" y="47590"/>
                </a:lnTo>
                <a:lnTo>
                  <a:pt x="53160" y="47510"/>
                </a:lnTo>
                <a:lnTo>
                  <a:pt x="53270" y="47480"/>
                </a:lnTo>
                <a:lnTo>
                  <a:pt x="53280" y="47540"/>
                </a:lnTo>
                <a:lnTo>
                  <a:pt x="53520" y="47820"/>
                </a:lnTo>
                <a:lnTo>
                  <a:pt x="53580" y="47830"/>
                </a:lnTo>
                <a:lnTo>
                  <a:pt x="53630" y="47830"/>
                </a:lnTo>
                <a:lnTo>
                  <a:pt x="53660" y="47820"/>
                </a:lnTo>
                <a:lnTo>
                  <a:pt x="53690" y="47810"/>
                </a:lnTo>
                <a:lnTo>
                  <a:pt x="53720" y="47790"/>
                </a:lnTo>
                <a:lnTo>
                  <a:pt x="53740" y="47770"/>
                </a:lnTo>
                <a:lnTo>
                  <a:pt x="53760" y="47750"/>
                </a:lnTo>
                <a:lnTo>
                  <a:pt x="53770" y="47740"/>
                </a:lnTo>
                <a:lnTo>
                  <a:pt x="53790" y="47730"/>
                </a:lnTo>
                <a:lnTo>
                  <a:pt x="53800" y="47730"/>
                </a:lnTo>
                <a:lnTo>
                  <a:pt x="53820" y="47720"/>
                </a:lnTo>
                <a:lnTo>
                  <a:pt x="53850" y="47740"/>
                </a:lnTo>
                <a:lnTo>
                  <a:pt x="53870" y="47770"/>
                </a:lnTo>
                <a:lnTo>
                  <a:pt x="53940" y="47920"/>
                </a:lnTo>
                <a:lnTo>
                  <a:pt x="54010" y="48010"/>
                </a:lnTo>
                <a:lnTo>
                  <a:pt x="54040" y="48030"/>
                </a:lnTo>
                <a:lnTo>
                  <a:pt x="54070" y="48050"/>
                </a:lnTo>
                <a:lnTo>
                  <a:pt x="54120" y="48050"/>
                </a:lnTo>
                <a:lnTo>
                  <a:pt x="54140" y="48060"/>
                </a:lnTo>
                <a:lnTo>
                  <a:pt x="54150" y="48090"/>
                </a:lnTo>
                <a:lnTo>
                  <a:pt x="54150" y="48130"/>
                </a:lnTo>
                <a:lnTo>
                  <a:pt x="54140" y="48160"/>
                </a:lnTo>
                <a:lnTo>
                  <a:pt x="54070" y="48350"/>
                </a:lnTo>
                <a:lnTo>
                  <a:pt x="54050" y="48420"/>
                </a:lnTo>
                <a:lnTo>
                  <a:pt x="54040" y="48470"/>
                </a:lnTo>
                <a:lnTo>
                  <a:pt x="54040" y="48500"/>
                </a:lnTo>
                <a:lnTo>
                  <a:pt x="54050" y="48520"/>
                </a:lnTo>
                <a:lnTo>
                  <a:pt x="54070" y="48550"/>
                </a:lnTo>
                <a:lnTo>
                  <a:pt x="54130" y="48580"/>
                </a:lnTo>
                <a:lnTo>
                  <a:pt x="54170" y="48610"/>
                </a:lnTo>
                <a:lnTo>
                  <a:pt x="54200" y="48650"/>
                </a:lnTo>
                <a:lnTo>
                  <a:pt x="54250" y="48740"/>
                </a:lnTo>
                <a:lnTo>
                  <a:pt x="54270" y="48770"/>
                </a:lnTo>
                <a:lnTo>
                  <a:pt x="54330" y="48800"/>
                </a:lnTo>
                <a:lnTo>
                  <a:pt x="54450" y="48820"/>
                </a:lnTo>
                <a:lnTo>
                  <a:pt x="54790" y="48910"/>
                </a:lnTo>
                <a:lnTo>
                  <a:pt x="54840" y="48910"/>
                </a:lnTo>
                <a:lnTo>
                  <a:pt x="54870" y="48900"/>
                </a:lnTo>
                <a:lnTo>
                  <a:pt x="54890" y="48870"/>
                </a:lnTo>
                <a:lnTo>
                  <a:pt x="54910" y="48850"/>
                </a:lnTo>
                <a:lnTo>
                  <a:pt x="54940" y="48850"/>
                </a:lnTo>
                <a:lnTo>
                  <a:pt x="54980" y="48860"/>
                </a:lnTo>
                <a:lnTo>
                  <a:pt x="55020" y="48880"/>
                </a:lnTo>
                <a:lnTo>
                  <a:pt x="55110" y="48930"/>
                </a:lnTo>
                <a:lnTo>
                  <a:pt x="55170" y="48950"/>
                </a:lnTo>
                <a:lnTo>
                  <a:pt x="55210" y="48950"/>
                </a:lnTo>
                <a:lnTo>
                  <a:pt x="55240" y="48940"/>
                </a:lnTo>
                <a:lnTo>
                  <a:pt x="55270" y="48950"/>
                </a:lnTo>
                <a:lnTo>
                  <a:pt x="55310" y="48960"/>
                </a:lnTo>
                <a:lnTo>
                  <a:pt x="55340" y="48980"/>
                </a:lnTo>
                <a:lnTo>
                  <a:pt x="55370" y="49020"/>
                </a:lnTo>
                <a:lnTo>
                  <a:pt x="55390" y="49070"/>
                </a:lnTo>
                <a:lnTo>
                  <a:pt x="55390" y="49140"/>
                </a:lnTo>
                <a:lnTo>
                  <a:pt x="55440" y="49330"/>
                </a:lnTo>
                <a:lnTo>
                  <a:pt x="55350" y="49340"/>
                </a:lnTo>
                <a:lnTo>
                  <a:pt x="55310" y="49400"/>
                </a:lnTo>
                <a:lnTo>
                  <a:pt x="55310" y="49490"/>
                </a:lnTo>
                <a:lnTo>
                  <a:pt x="55320" y="49590"/>
                </a:lnTo>
                <a:lnTo>
                  <a:pt x="55330" y="49650"/>
                </a:lnTo>
                <a:lnTo>
                  <a:pt x="55350" y="49670"/>
                </a:lnTo>
                <a:lnTo>
                  <a:pt x="55350" y="49700"/>
                </a:lnTo>
                <a:lnTo>
                  <a:pt x="55320" y="49770"/>
                </a:lnTo>
                <a:lnTo>
                  <a:pt x="55280" y="49820"/>
                </a:lnTo>
                <a:lnTo>
                  <a:pt x="55130" y="49960"/>
                </a:lnTo>
                <a:lnTo>
                  <a:pt x="54980" y="50160"/>
                </a:lnTo>
                <a:lnTo>
                  <a:pt x="54980" y="50200"/>
                </a:lnTo>
                <a:lnTo>
                  <a:pt x="55020" y="50290"/>
                </a:lnTo>
                <a:lnTo>
                  <a:pt x="55020" y="50340"/>
                </a:lnTo>
                <a:lnTo>
                  <a:pt x="55050" y="50460"/>
                </a:lnTo>
                <a:lnTo>
                  <a:pt x="55110" y="50550"/>
                </a:lnTo>
                <a:lnTo>
                  <a:pt x="55160" y="50630"/>
                </a:lnTo>
                <a:lnTo>
                  <a:pt x="55120" y="50730"/>
                </a:lnTo>
                <a:lnTo>
                  <a:pt x="55080" y="50740"/>
                </a:lnTo>
                <a:lnTo>
                  <a:pt x="55020" y="50740"/>
                </a:lnTo>
                <a:lnTo>
                  <a:pt x="54980" y="50750"/>
                </a:lnTo>
                <a:lnTo>
                  <a:pt x="54960" y="50800"/>
                </a:lnTo>
                <a:lnTo>
                  <a:pt x="54990" y="50840"/>
                </a:lnTo>
                <a:lnTo>
                  <a:pt x="55110" y="50940"/>
                </a:lnTo>
                <a:lnTo>
                  <a:pt x="55150" y="50990"/>
                </a:lnTo>
                <a:lnTo>
                  <a:pt x="55190" y="51080"/>
                </a:lnTo>
                <a:lnTo>
                  <a:pt x="55200" y="51160"/>
                </a:lnTo>
                <a:lnTo>
                  <a:pt x="55180" y="51540"/>
                </a:lnTo>
                <a:lnTo>
                  <a:pt x="55150" y="51610"/>
                </a:lnTo>
                <a:lnTo>
                  <a:pt x="55080" y="51680"/>
                </a:lnTo>
                <a:lnTo>
                  <a:pt x="54800" y="51900"/>
                </a:lnTo>
                <a:lnTo>
                  <a:pt x="54750" y="51990"/>
                </a:lnTo>
                <a:lnTo>
                  <a:pt x="54720" y="52180"/>
                </a:lnTo>
                <a:lnTo>
                  <a:pt x="54690" y="52250"/>
                </a:lnTo>
                <a:lnTo>
                  <a:pt x="54620" y="52320"/>
                </a:lnTo>
                <a:lnTo>
                  <a:pt x="54530" y="52390"/>
                </a:lnTo>
                <a:lnTo>
                  <a:pt x="54480" y="52440"/>
                </a:lnTo>
                <a:lnTo>
                  <a:pt x="54500" y="52500"/>
                </a:lnTo>
                <a:lnTo>
                  <a:pt x="54600" y="52600"/>
                </a:lnTo>
                <a:lnTo>
                  <a:pt x="54710" y="52680"/>
                </a:lnTo>
                <a:lnTo>
                  <a:pt x="54760" y="52730"/>
                </a:lnTo>
                <a:lnTo>
                  <a:pt x="54780" y="52800"/>
                </a:lnTo>
                <a:lnTo>
                  <a:pt x="54760" y="52920"/>
                </a:lnTo>
                <a:lnTo>
                  <a:pt x="54770" y="52960"/>
                </a:lnTo>
                <a:lnTo>
                  <a:pt x="54820" y="53140"/>
                </a:lnTo>
                <a:lnTo>
                  <a:pt x="54840" y="53230"/>
                </a:lnTo>
                <a:lnTo>
                  <a:pt x="54840" y="53330"/>
                </a:lnTo>
                <a:lnTo>
                  <a:pt x="54860" y="53510"/>
                </a:lnTo>
                <a:lnTo>
                  <a:pt x="54910" y="53700"/>
                </a:lnTo>
                <a:lnTo>
                  <a:pt x="54940" y="53900"/>
                </a:lnTo>
                <a:lnTo>
                  <a:pt x="54910" y="54090"/>
                </a:lnTo>
                <a:lnTo>
                  <a:pt x="54880" y="54150"/>
                </a:lnTo>
                <a:lnTo>
                  <a:pt x="54870" y="54160"/>
                </a:lnTo>
                <a:lnTo>
                  <a:pt x="54850" y="54150"/>
                </a:lnTo>
                <a:lnTo>
                  <a:pt x="54630" y="54210"/>
                </a:lnTo>
                <a:lnTo>
                  <a:pt x="54390" y="54200"/>
                </a:lnTo>
                <a:lnTo>
                  <a:pt x="54300" y="54230"/>
                </a:lnTo>
                <a:lnTo>
                  <a:pt x="53980" y="54440"/>
                </a:lnTo>
                <a:lnTo>
                  <a:pt x="53800" y="54530"/>
                </a:lnTo>
                <a:lnTo>
                  <a:pt x="53590" y="54520"/>
                </a:lnTo>
                <a:lnTo>
                  <a:pt x="53480" y="54550"/>
                </a:lnTo>
                <a:lnTo>
                  <a:pt x="53430" y="54540"/>
                </a:lnTo>
                <a:lnTo>
                  <a:pt x="53380" y="54510"/>
                </a:lnTo>
                <a:lnTo>
                  <a:pt x="53360" y="54470"/>
                </a:lnTo>
                <a:lnTo>
                  <a:pt x="53350" y="54430"/>
                </a:lnTo>
                <a:lnTo>
                  <a:pt x="53260" y="54290"/>
                </a:lnTo>
                <a:lnTo>
                  <a:pt x="53220" y="54260"/>
                </a:lnTo>
                <a:lnTo>
                  <a:pt x="53180" y="54250"/>
                </a:lnTo>
                <a:lnTo>
                  <a:pt x="53120" y="54090"/>
                </a:lnTo>
                <a:lnTo>
                  <a:pt x="53070" y="53890"/>
                </a:lnTo>
                <a:lnTo>
                  <a:pt x="53060" y="53880"/>
                </a:lnTo>
                <a:lnTo>
                  <a:pt x="53050" y="53850"/>
                </a:lnTo>
                <a:lnTo>
                  <a:pt x="53010" y="53800"/>
                </a:lnTo>
                <a:lnTo>
                  <a:pt x="52990" y="53760"/>
                </a:lnTo>
                <a:lnTo>
                  <a:pt x="52960" y="53690"/>
                </a:lnTo>
                <a:lnTo>
                  <a:pt x="52940" y="53650"/>
                </a:lnTo>
                <a:lnTo>
                  <a:pt x="52920" y="53630"/>
                </a:lnTo>
                <a:lnTo>
                  <a:pt x="52900" y="53620"/>
                </a:lnTo>
                <a:lnTo>
                  <a:pt x="52850" y="53610"/>
                </a:lnTo>
                <a:lnTo>
                  <a:pt x="52450" y="53620"/>
                </a:lnTo>
                <a:lnTo>
                  <a:pt x="52290" y="53600"/>
                </a:lnTo>
                <a:lnTo>
                  <a:pt x="52150" y="53570"/>
                </a:lnTo>
                <a:lnTo>
                  <a:pt x="52130" y="53570"/>
                </a:lnTo>
                <a:lnTo>
                  <a:pt x="52080" y="53580"/>
                </a:lnTo>
                <a:lnTo>
                  <a:pt x="52060" y="53580"/>
                </a:lnTo>
                <a:lnTo>
                  <a:pt x="52040" y="53580"/>
                </a:lnTo>
                <a:lnTo>
                  <a:pt x="52010" y="53530"/>
                </a:lnTo>
                <a:lnTo>
                  <a:pt x="51740" y="53010"/>
                </a:lnTo>
                <a:lnTo>
                  <a:pt x="51730" y="52920"/>
                </a:lnTo>
                <a:lnTo>
                  <a:pt x="51630" y="52750"/>
                </a:lnTo>
                <a:lnTo>
                  <a:pt x="51580" y="52710"/>
                </a:lnTo>
                <a:lnTo>
                  <a:pt x="51560" y="52700"/>
                </a:lnTo>
                <a:lnTo>
                  <a:pt x="51550" y="52700"/>
                </a:lnTo>
                <a:lnTo>
                  <a:pt x="51540" y="52690"/>
                </a:lnTo>
                <a:lnTo>
                  <a:pt x="51530" y="52670"/>
                </a:lnTo>
                <a:lnTo>
                  <a:pt x="51530" y="52650"/>
                </a:lnTo>
                <a:lnTo>
                  <a:pt x="51540" y="52590"/>
                </a:lnTo>
                <a:lnTo>
                  <a:pt x="51550" y="52560"/>
                </a:lnTo>
                <a:lnTo>
                  <a:pt x="51550" y="52540"/>
                </a:lnTo>
                <a:lnTo>
                  <a:pt x="51540" y="52510"/>
                </a:lnTo>
                <a:lnTo>
                  <a:pt x="51480" y="52440"/>
                </a:lnTo>
                <a:lnTo>
                  <a:pt x="51450" y="52410"/>
                </a:lnTo>
                <a:lnTo>
                  <a:pt x="51410" y="52370"/>
                </a:lnTo>
                <a:lnTo>
                  <a:pt x="51370" y="52300"/>
                </a:lnTo>
                <a:lnTo>
                  <a:pt x="51340" y="52200"/>
                </a:lnTo>
                <a:lnTo>
                  <a:pt x="51320" y="52150"/>
                </a:lnTo>
                <a:lnTo>
                  <a:pt x="51320" y="52060"/>
                </a:lnTo>
                <a:lnTo>
                  <a:pt x="51320" y="52030"/>
                </a:lnTo>
                <a:lnTo>
                  <a:pt x="51300" y="51940"/>
                </a:lnTo>
                <a:lnTo>
                  <a:pt x="51280" y="51820"/>
                </a:lnTo>
                <a:lnTo>
                  <a:pt x="51290" y="51770"/>
                </a:lnTo>
                <a:lnTo>
                  <a:pt x="51290" y="51750"/>
                </a:lnTo>
                <a:lnTo>
                  <a:pt x="51280" y="51720"/>
                </a:lnTo>
                <a:lnTo>
                  <a:pt x="51250" y="51690"/>
                </a:lnTo>
                <a:lnTo>
                  <a:pt x="51230" y="51660"/>
                </a:lnTo>
                <a:lnTo>
                  <a:pt x="51220" y="51630"/>
                </a:lnTo>
                <a:lnTo>
                  <a:pt x="51200" y="51570"/>
                </a:lnTo>
                <a:lnTo>
                  <a:pt x="51170" y="51510"/>
                </a:lnTo>
                <a:lnTo>
                  <a:pt x="51100" y="51400"/>
                </a:lnTo>
                <a:lnTo>
                  <a:pt x="51060" y="51360"/>
                </a:lnTo>
                <a:lnTo>
                  <a:pt x="51020" y="51340"/>
                </a:lnTo>
                <a:lnTo>
                  <a:pt x="51000" y="51340"/>
                </a:lnTo>
                <a:lnTo>
                  <a:pt x="50990" y="51340"/>
                </a:lnTo>
                <a:lnTo>
                  <a:pt x="50970" y="51330"/>
                </a:lnTo>
                <a:lnTo>
                  <a:pt x="50940" y="51300"/>
                </a:lnTo>
                <a:lnTo>
                  <a:pt x="50920" y="51290"/>
                </a:lnTo>
                <a:lnTo>
                  <a:pt x="50880" y="51270"/>
                </a:lnTo>
                <a:lnTo>
                  <a:pt x="50860" y="51250"/>
                </a:lnTo>
                <a:lnTo>
                  <a:pt x="50850" y="51200"/>
                </a:lnTo>
                <a:lnTo>
                  <a:pt x="50840" y="51100"/>
                </a:lnTo>
                <a:lnTo>
                  <a:pt x="50800" y="51000"/>
                </a:lnTo>
                <a:lnTo>
                  <a:pt x="50790" y="50980"/>
                </a:lnTo>
                <a:lnTo>
                  <a:pt x="50750" y="50880"/>
                </a:lnTo>
                <a:lnTo>
                  <a:pt x="50740" y="50830"/>
                </a:lnTo>
                <a:lnTo>
                  <a:pt x="50750" y="5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y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90" y="49690"/>
                </a:moveTo>
                <a:lnTo>
                  <a:pt x="50090" y="49830"/>
                </a:lnTo>
                <a:lnTo>
                  <a:pt x="50120" y="49910"/>
                </a:lnTo>
                <a:lnTo>
                  <a:pt x="50130" y="49930"/>
                </a:lnTo>
                <a:lnTo>
                  <a:pt x="50150" y="49940"/>
                </a:lnTo>
                <a:lnTo>
                  <a:pt x="50160" y="49940"/>
                </a:lnTo>
                <a:lnTo>
                  <a:pt x="50220" y="49950"/>
                </a:lnTo>
                <a:lnTo>
                  <a:pt x="50260" y="49970"/>
                </a:lnTo>
                <a:lnTo>
                  <a:pt x="50320" y="50000"/>
                </a:lnTo>
                <a:lnTo>
                  <a:pt x="50520" y="50140"/>
                </a:lnTo>
                <a:lnTo>
                  <a:pt x="50640" y="50210"/>
                </a:lnTo>
                <a:lnTo>
                  <a:pt x="50670" y="50240"/>
                </a:lnTo>
                <a:lnTo>
                  <a:pt x="50690" y="50260"/>
                </a:lnTo>
                <a:lnTo>
                  <a:pt x="50700" y="50290"/>
                </a:lnTo>
                <a:lnTo>
                  <a:pt x="50710" y="50310"/>
                </a:lnTo>
                <a:lnTo>
                  <a:pt x="50770" y="50420"/>
                </a:lnTo>
                <a:lnTo>
                  <a:pt x="50780" y="50430"/>
                </a:lnTo>
                <a:lnTo>
                  <a:pt x="50780" y="50450"/>
                </a:lnTo>
                <a:lnTo>
                  <a:pt x="50790" y="50460"/>
                </a:lnTo>
                <a:lnTo>
                  <a:pt x="50790" y="50480"/>
                </a:lnTo>
                <a:lnTo>
                  <a:pt x="50780" y="50500"/>
                </a:lnTo>
                <a:lnTo>
                  <a:pt x="50760" y="50520"/>
                </a:lnTo>
                <a:lnTo>
                  <a:pt x="50760" y="50540"/>
                </a:lnTo>
                <a:lnTo>
                  <a:pt x="50750" y="50620"/>
                </a:lnTo>
                <a:lnTo>
                  <a:pt x="50750" y="50680"/>
                </a:lnTo>
                <a:lnTo>
                  <a:pt x="50750" y="50690"/>
                </a:lnTo>
                <a:lnTo>
                  <a:pt x="50740" y="50830"/>
                </a:lnTo>
                <a:lnTo>
                  <a:pt x="50750" y="50880"/>
                </a:lnTo>
                <a:lnTo>
                  <a:pt x="50790" y="50980"/>
                </a:lnTo>
                <a:lnTo>
                  <a:pt x="50800" y="51000"/>
                </a:lnTo>
                <a:lnTo>
                  <a:pt x="50840" y="51100"/>
                </a:lnTo>
                <a:lnTo>
                  <a:pt x="50850" y="51200"/>
                </a:lnTo>
                <a:lnTo>
                  <a:pt x="50860" y="51250"/>
                </a:lnTo>
                <a:lnTo>
                  <a:pt x="50880" y="51270"/>
                </a:lnTo>
                <a:lnTo>
                  <a:pt x="50920" y="51290"/>
                </a:lnTo>
                <a:lnTo>
                  <a:pt x="50940" y="51300"/>
                </a:lnTo>
                <a:lnTo>
                  <a:pt x="50970" y="51330"/>
                </a:lnTo>
                <a:lnTo>
                  <a:pt x="50990" y="51340"/>
                </a:lnTo>
                <a:lnTo>
                  <a:pt x="51000" y="51340"/>
                </a:lnTo>
                <a:lnTo>
                  <a:pt x="51020" y="51340"/>
                </a:lnTo>
                <a:lnTo>
                  <a:pt x="51060" y="51360"/>
                </a:lnTo>
                <a:lnTo>
                  <a:pt x="51100" y="51400"/>
                </a:lnTo>
                <a:lnTo>
                  <a:pt x="51170" y="51510"/>
                </a:lnTo>
                <a:lnTo>
                  <a:pt x="51200" y="51570"/>
                </a:lnTo>
                <a:lnTo>
                  <a:pt x="51220" y="51630"/>
                </a:lnTo>
                <a:lnTo>
                  <a:pt x="51230" y="51660"/>
                </a:lnTo>
                <a:lnTo>
                  <a:pt x="51250" y="51690"/>
                </a:lnTo>
                <a:lnTo>
                  <a:pt x="51280" y="51720"/>
                </a:lnTo>
                <a:lnTo>
                  <a:pt x="51290" y="51750"/>
                </a:lnTo>
                <a:lnTo>
                  <a:pt x="51290" y="51770"/>
                </a:lnTo>
                <a:lnTo>
                  <a:pt x="51280" y="51820"/>
                </a:lnTo>
                <a:lnTo>
                  <a:pt x="51300" y="51940"/>
                </a:lnTo>
                <a:lnTo>
                  <a:pt x="51320" y="52030"/>
                </a:lnTo>
                <a:lnTo>
                  <a:pt x="51320" y="52060"/>
                </a:lnTo>
                <a:lnTo>
                  <a:pt x="51320" y="52150"/>
                </a:lnTo>
                <a:lnTo>
                  <a:pt x="51340" y="52200"/>
                </a:lnTo>
                <a:lnTo>
                  <a:pt x="51370" y="52300"/>
                </a:lnTo>
                <a:lnTo>
                  <a:pt x="51410" y="52370"/>
                </a:lnTo>
                <a:lnTo>
                  <a:pt x="51450" y="52410"/>
                </a:lnTo>
                <a:lnTo>
                  <a:pt x="51480" y="52440"/>
                </a:lnTo>
                <a:lnTo>
                  <a:pt x="51540" y="52510"/>
                </a:lnTo>
                <a:lnTo>
                  <a:pt x="51550" y="52540"/>
                </a:lnTo>
                <a:lnTo>
                  <a:pt x="51550" y="52560"/>
                </a:lnTo>
                <a:lnTo>
                  <a:pt x="51540" y="52590"/>
                </a:lnTo>
                <a:lnTo>
                  <a:pt x="51530" y="52650"/>
                </a:lnTo>
                <a:lnTo>
                  <a:pt x="51530" y="52670"/>
                </a:lnTo>
                <a:lnTo>
                  <a:pt x="51540" y="52690"/>
                </a:lnTo>
                <a:lnTo>
                  <a:pt x="51550" y="52700"/>
                </a:lnTo>
                <a:lnTo>
                  <a:pt x="51560" y="52700"/>
                </a:lnTo>
                <a:lnTo>
                  <a:pt x="51580" y="52710"/>
                </a:lnTo>
                <a:lnTo>
                  <a:pt x="51630" y="52750"/>
                </a:lnTo>
                <a:lnTo>
                  <a:pt x="51730" y="52920"/>
                </a:lnTo>
                <a:lnTo>
                  <a:pt x="51740" y="53010"/>
                </a:lnTo>
                <a:lnTo>
                  <a:pt x="52010" y="53530"/>
                </a:lnTo>
                <a:lnTo>
                  <a:pt x="52040" y="53580"/>
                </a:lnTo>
                <a:lnTo>
                  <a:pt x="52060" y="53580"/>
                </a:lnTo>
                <a:lnTo>
                  <a:pt x="52080" y="53580"/>
                </a:lnTo>
                <a:lnTo>
                  <a:pt x="52130" y="53570"/>
                </a:lnTo>
                <a:lnTo>
                  <a:pt x="52150" y="53570"/>
                </a:lnTo>
                <a:lnTo>
                  <a:pt x="52290" y="53600"/>
                </a:lnTo>
                <a:lnTo>
                  <a:pt x="52450" y="53620"/>
                </a:lnTo>
                <a:lnTo>
                  <a:pt x="52850" y="53610"/>
                </a:lnTo>
                <a:lnTo>
                  <a:pt x="52900" y="53620"/>
                </a:lnTo>
                <a:lnTo>
                  <a:pt x="52920" y="53630"/>
                </a:lnTo>
                <a:lnTo>
                  <a:pt x="52940" y="53650"/>
                </a:lnTo>
                <a:lnTo>
                  <a:pt x="52960" y="53690"/>
                </a:lnTo>
                <a:lnTo>
                  <a:pt x="52990" y="53760"/>
                </a:lnTo>
                <a:lnTo>
                  <a:pt x="53010" y="53800"/>
                </a:lnTo>
                <a:lnTo>
                  <a:pt x="53050" y="53850"/>
                </a:lnTo>
                <a:lnTo>
                  <a:pt x="53060" y="53880"/>
                </a:lnTo>
                <a:lnTo>
                  <a:pt x="53070" y="53890"/>
                </a:lnTo>
                <a:lnTo>
                  <a:pt x="53120" y="54090"/>
                </a:lnTo>
                <a:lnTo>
                  <a:pt x="53180" y="54250"/>
                </a:lnTo>
                <a:lnTo>
                  <a:pt x="53080" y="54240"/>
                </a:lnTo>
                <a:lnTo>
                  <a:pt x="53110" y="54300"/>
                </a:lnTo>
                <a:lnTo>
                  <a:pt x="53210" y="54390"/>
                </a:lnTo>
                <a:lnTo>
                  <a:pt x="53260" y="54480"/>
                </a:lnTo>
                <a:lnTo>
                  <a:pt x="53280" y="54550"/>
                </a:lnTo>
                <a:lnTo>
                  <a:pt x="53390" y="54770"/>
                </a:lnTo>
                <a:lnTo>
                  <a:pt x="53500" y="54950"/>
                </a:lnTo>
                <a:lnTo>
                  <a:pt x="53520" y="55060"/>
                </a:lnTo>
                <a:lnTo>
                  <a:pt x="53520" y="55170"/>
                </a:lnTo>
                <a:lnTo>
                  <a:pt x="53550" y="55290"/>
                </a:lnTo>
                <a:lnTo>
                  <a:pt x="53610" y="55390"/>
                </a:lnTo>
                <a:lnTo>
                  <a:pt x="53700" y="55490"/>
                </a:lnTo>
                <a:lnTo>
                  <a:pt x="53800" y="55560"/>
                </a:lnTo>
                <a:lnTo>
                  <a:pt x="53890" y="55620"/>
                </a:lnTo>
                <a:lnTo>
                  <a:pt x="53930" y="55580"/>
                </a:lnTo>
                <a:lnTo>
                  <a:pt x="53950" y="55540"/>
                </a:lnTo>
                <a:lnTo>
                  <a:pt x="54040" y="55310"/>
                </a:lnTo>
                <a:lnTo>
                  <a:pt x="54050" y="55300"/>
                </a:lnTo>
                <a:lnTo>
                  <a:pt x="54100" y="55290"/>
                </a:lnTo>
                <a:lnTo>
                  <a:pt x="54330" y="55380"/>
                </a:lnTo>
                <a:lnTo>
                  <a:pt x="54390" y="55420"/>
                </a:lnTo>
                <a:lnTo>
                  <a:pt x="54420" y="55490"/>
                </a:lnTo>
                <a:lnTo>
                  <a:pt x="54410" y="55580"/>
                </a:lnTo>
                <a:lnTo>
                  <a:pt x="54380" y="55650"/>
                </a:lnTo>
                <a:lnTo>
                  <a:pt x="54310" y="55680"/>
                </a:lnTo>
                <a:lnTo>
                  <a:pt x="54300" y="55730"/>
                </a:lnTo>
                <a:lnTo>
                  <a:pt x="54350" y="55830"/>
                </a:lnTo>
                <a:lnTo>
                  <a:pt x="54580" y="56160"/>
                </a:lnTo>
                <a:lnTo>
                  <a:pt x="54600" y="56190"/>
                </a:lnTo>
                <a:lnTo>
                  <a:pt x="54610" y="56220"/>
                </a:lnTo>
                <a:lnTo>
                  <a:pt x="54610" y="56260"/>
                </a:lnTo>
                <a:lnTo>
                  <a:pt x="54620" y="56310"/>
                </a:lnTo>
                <a:lnTo>
                  <a:pt x="54660" y="56400"/>
                </a:lnTo>
                <a:lnTo>
                  <a:pt x="54670" y="56450"/>
                </a:lnTo>
                <a:lnTo>
                  <a:pt x="54660" y="56480"/>
                </a:lnTo>
                <a:lnTo>
                  <a:pt x="54640" y="56530"/>
                </a:lnTo>
                <a:lnTo>
                  <a:pt x="54640" y="56550"/>
                </a:lnTo>
                <a:lnTo>
                  <a:pt x="54650" y="56590"/>
                </a:lnTo>
                <a:lnTo>
                  <a:pt x="54660" y="56600"/>
                </a:lnTo>
                <a:lnTo>
                  <a:pt x="54680" y="56590"/>
                </a:lnTo>
                <a:lnTo>
                  <a:pt x="54700" y="56600"/>
                </a:lnTo>
                <a:lnTo>
                  <a:pt x="54760" y="56630"/>
                </a:lnTo>
                <a:lnTo>
                  <a:pt x="54770" y="56650"/>
                </a:lnTo>
                <a:lnTo>
                  <a:pt x="54790" y="56710"/>
                </a:lnTo>
                <a:lnTo>
                  <a:pt x="54850" y="56870"/>
                </a:lnTo>
                <a:lnTo>
                  <a:pt x="54870" y="56900"/>
                </a:lnTo>
                <a:lnTo>
                  <a:pt x="54890" y="56920"/>
                </a:lnTo>
                <a:lnTo>
                  <a:pt x="54910" y="56980"/>
                </a:lnTo>
                <a:lnTo>
                  <a:pt x="54920" y="57040"/>
                </a:lnTo>
                <a:lnTo>
                  <a:pt x="54900" y="57060"/>
                </a:lnTo>
                <a:lnTo>
                  <a:pt x="54890" y="57070"/>
                </a:lnTo>
                <a:lnTo>
                  <a:pt x="54760" y="57160"/>
                </a:lnTo>
                <a:lnTo>
                  <a:pt x="54640" y="57390"/>
                </a:lnTo>
                <a:lnTo>
                  <a:pt x="54610" y="57460"/>
                </a:lnTo>
                <a:lnTo>
                  <a:pt x="54670" y="57690"/>
                </a:lnTo>
                <a:lnTo>
                  <a:pt x="54560" y="57700"/>
                </a:lnTo>
                <a:lnTo>
                  <a:pt x="54600" y="57770"/>
                </a:lnTo>
                <a:lnTo>
                  <a:pt x="54660" y="57810"/>
                </a:lnTo>
                <a:lnTo>
                  <a:pt x="54700" y="57870"/>
                </a:lnTo>
                <a:lnTo>
                  <a:pt x="54720" y="57930"/>
                </a:lnTo>
                <a:lnTo>
                  <a:pt x="54750" y="57990"/>
                </a:lnTo>
                <a:lnTo>
                  <a:pt x="54860" y="58080"/>
                </a:lnTo>
                <a:lnTo>
                  <a:pt x="54900" y="58130"/>
                </a:lnTo>
                <a:lnTo>
                  <a:pt x="54910" y="58180"/>
                </a:lnTo>
                <a:lnTo>
                  <a:pt x="54910" y="58240"/>
                </a:lnTo>
                <a:lnTo>
                  <a:pt x="54910" y="58300"/>
                </a:lnTo>
                <a:lnTo>
                  <a:pt x="54940" y="58360"/>
                </a:lnTo>
                <a:lnTo>
                  <a:pt x="54990" y="58420"/>
                </a:lnTo>
                <a:lnTo>
                  <a:pt x="55620" y="59020"/>
                </a:lnTo>
                <a:lnTo>
                  <a:pt x="55740" y="59130"/>
                </a:lnTo>
                <a:lnTo>
                  <a:pt x="55810" y="59170"/>
                </a:lnTo>
                <a:lnTo>
                  <a:pt x="55910" y="59220"/>
                </a:lnTo>
                <a:lnTo>
                  <a:pt x="55960" y="59250"/>
                </a:lnTo>
                <a:lnTo>
                  <a:pt x="56000" y="59300"/>
                </a:lnTo>
                <a:lnTo>
                  <a:pt x="56020" y="59370"/>
                </a:lnTo>
                <a:lnTo>
                  <a:pt x="56120" y="59530"/>
                </a:lnTo>
                <a:lnTo>
                  <a:pt x="56170" y="59670"/>
                </a:lnTo>
                <a:lnTo>
                  <a:pt x="56200" y="59730"/>
                </a:lnTo>
                <a:lnTo>
                  <a:pt x="56260" y="59800"/>
                </a:lnTo>
                <a:lnTo>
                  <a:pt x="56320" y="59830"/>
                </a:lnTo>
                <a:lnTo>
                  <a:pt x="56390" y="59850"/>
                </a:lnTo>
                <a:lnTo>
                  <a:pt x="56440" y="59890"/>
                </a:lnTo>
                <a:lnTo>
                  <a:pt x="56470" y="59950"/>
                </a:lnTo>
                <a:lnTo>
                  <a:pt x="56470" y="60010"/>
                </a:lnTo>
                <a:lnTo>
                  <a:pt x="56450" y="60110"/>
                </a:lnTo>
                <a:lnTo>
                  <a:pt x="56460" y="60180"/>
                </a:lnTo>
                <a:lnTo>
                  <a:pt x="56500" y="60220"/>
                </a:lnTo>
                <a:lnTo>
                  <a:pt x="56890" y="60600"/>
                </a:lnTo>
                <a:lnTo>
                  <a:pt x="56960" y="60640"/>
                </a:lnTo>
                <a:lnTo>
                  <a:pt x="57050" y="60710"/>
                </a:lnTo>
                <a:lnTo>
                  <a:pt x="57210" y="60940"/>
                </a:lnTo>
                <a:lnTo>
                  <a:pt x="57310" y="61010"/>
                </a:lnTo>
                <a:lnTo>
                  <a:pt x="57270" y="61060"/>
                </a:lnTo>
                <a:lnTo>
                  <a:pt x="57250" y="61110"/>
                </a:lnTo>
                <a:lnTo>
                  <a:pt x="57260" y="61150"/>
                </a:lnTo>
                <a:lnTo>
                  <a:pt x="57380" y="61150"/>
                </a:lnTo>
                <a:lnTo>
                  <a:pt x="57390" y="61190"/>
                </a:lnTo>
                <a:lnTo>
                  <a:pt x="57360" y="61230"/>
                </a:lnTo>
                <a:lnTo>
                  <a:pt x="57340" y="61250"/>
                </a:lnTo>
                <a:lnTo>
                  <a:pt x="57400" y="61360"/>
                </a:lnTo>
                <a:lnTo>
                  <a:pt x="57470" y="61420"/>
                </a:lnTo>
                <a:lnTo>
                  <a:pt x="57550" y="61440"/>
                </a:lnTo>
                <a:lnTo>
                  <a:pt x="57770" y="61450"/>
                </a:lnTo>
                <a:lnTo>
                  <a:pt x="57860" y="61470"/>
                </a:lnTo>
                <a:lnTo>
                  <a:pt x="57940" y="61530"/>
                </a:lnTo>
                <a:lnTo>
                  <a:pt x="58030" y="61610"/>
                </a:lnTo>
                <a:lnTo>
                  <a:pt x="58070" y="61680"/>
                </a:lnTo>
                <a:lnTo>
                  <a:pt x="58150" y="61840"/>
                </a:lnTo>
                <a:lnTo>
                  <a:pt x="58200" y="61900"/>
                </a:lnTo>
                <a:lnTo>
                  <a:pt x="58230" y="61960"/>
                </a:lnTo>
                <a:lnTo>
                  <a:pt x="58230" y="62040"/>
                </a:lnTo>
                <a:lnTo>
                  <a:pt x="58250" y="62110"/>
                </a:lnTo>
                <a:lnTo>
                  <a:pt x="58320" y="62150"/>
                </a:lnTo>
                <a:lnTo>
                  <a:pt x="58360" y="62180"/>
                </a:lnTo>
                <a:lnTo>
                  <a:pt x="58390" y="62240"/>
                </a:lnTo>
                <a:lnTo>
                  <a:pt x="58430" y="62380"/>
                </a:lnTo>
                <a:lnTo>
                  <a:pt x="58370" y="62330"/>
                </a:lnTo>
                <a:lnTo>
                  <a:pt x="58320" y="62320"/>
                </a:lnTo>
                <a:lnTo>
                  <a:pt x="58280" y="62340"/>
                </a:lnTo>
                <a:lnTo>
                  <a:pt x="58270" y="62410"/>
                </a:lnTo>
                <a:lnTo>
                  <a:pt x="58290" y="62470"/>
                </a:lnTo>
                <a:lnTo>
                  <a:pt x="58330" y="62490"/>
                </a:lnTo>
                <a:lnTo>
                  <a:pt x="58380" y="62510"/>
                </a:lnTo>
                <a:lnTo>
                  <a:pt x="58410" y="62550"/>
                </a:lnTo>
                <a:lnTo>
                  <a:pt x="58400" y="62600"/>
                </a:lnTo>
                <a:lnTo>
                  <a:pt x="58340" y="62660"/>
                </a:lnTo>
                <a:lnTo>
                  <a:pt x="58270" y="62710"/>
                </a:lnTo>
                <a:lnTo>
                  <a:pt x="58200" y="62730"/>
                </a:lnTo>
                <a:lnTo>
                  <a:pt x="58150" y="62810"/>
                </a:lnTo>
                <a:lnTo>
                  <a:pt x="58110" y="62900"/>
                </a:lnTo>
                <a:lnTo>
                  <a:pt x="58120" y="62980"/>
                </a:lnTo>
                <a:lnTo>
                  <a:pt x="58260" y="63090"/>
                </a:lnTo>
                <a:lnTo>
                  <a:pt x="58280" y="63140"/>
                </a:lnTo>
                <a:lnTo>
                  <a:pt x="58310" y="63270"/>
                </a:lnTo>
                <a:lnTo>
                  <a:pt x="58370" y="63360"/>
                </a:lnTo>
                <a:lnTo>
                  <a:pt x="58530" y="63470"/>
                </a:lnTo>
                <a:lnTo>
                  <a:pt x="58600" y="63560"/>
                </a:lnTo>
                <a:lnTo>
                  <a:pt x="58620" y="63610"/>
                </a:lnTo>
                <a:lnTo>
                  <a:pt x="58630" y="63650"/>
                </a:lnTo>
                <a:lnTo>
                  <a:pt x="58620" y="63700"/>
                </a:lnTo>
                <a:lnTo>
                  <a:pt x="58610" y="63750"/>
                </a:lnTo>
                <a:lnTo>
                  <a:pt x="58610" y="63800"/>
                </a:lnTo>
                <a:lnTo>
                  <a:pt x="58640" y="63850"/>
                </a:lnTo>
                <a:lnTo>
                  <a:pt x="58920" y="64220"/>
                </a:lnTo>
                <a:lnTo>
                  <a:pt x="58950" y="64300"/>
                </a:lnTo>
                <a:lnTo>
                  <a:pt x="58950" y="64350"/>
                </a:lnTo>
                <a:lnTo>
                  <a:pt x="58900" y="64450"/>
                </a:lnTo>
                <a:lnTo>
                  <a:pt x="58910" y="64510"/>
                </a:lnTo>
                <a:lnTo>
                  <a:pt x="58970" y="64640"/>
                </a:lnTo>
                <a:lnTo>
                  <a:pt x="59030" y="64990"/>
                </a:lnTo>
                <a:lnTo>
                  <a:pt x="59060" y="65060"/>
                </a:lnTo>
                <a:lnTo>
                  <a:pt x="59150" y="65120"/>
                </a:lnTo>
                <a:lnTo>
                  <a:pt x="59220" y="65060"/>
                </a:lnTo>
                <a:lnTo>
                  <a:pt x="59360" y="64860"/>
                </a:lnTo>
                <a:lnTo>
                  <a:pt x="59630" y="64640"/>
                </a:lnTo>
                <a:lnTo>
                  <a:pt x="59690" y="64530"/>
                </a:lnTo>
                <a:lnTo>
                  <a:pt x="59730" y="64330"/>
                </a:lnTo>
                <a:lnTo>
                  <a:pt x="59770" y="64250"/>
                </a:lnTo>
                <a:lnTo>
                  <a:pt x="59860" y="64170"/>
                </a:lnTo>
                <a:lnTo>
                  <a:pt x="59880" y="64340"/>
                </a:lnTo>
                <a:lnTo>
                  <a:pt x="59970" y="64420"/>
                </a:lnTo>
                <a:lnTo>
                  <a:pt x="60070" y="64490"/>
                </a:lnTo>
                <a:lnTo>
                  <a:pt x="60150" y="64610"/>
                </a:lnTo>
                <a:lnTo>
                  <a:pt x="60160" y="64690"/>
                </a:lnTo>
                <a:lnTo>
                  <a:pt x="60110" y="64900"/>
                </a:lnTo>
                <a:lnTo>
                  <a:pt x="60090" y="65110"/>
                </a:lnTo>
                <a:lnTo>
                  <a:pt x="60070" y="65190"/>
                </a:lnTo>
                <a:lnTo>
                  <a:pt x="59940" y="65340"/>
                </a:lnTo>
                <a:lnTo>
                  <a:pt x="59880" y="65430"/>
                </a:lnTo>
                <a:lnTo>
                  <a:pt x="59850" y="65520"/>
                </a:lnTo>
                <a:lnTo>
                  <a:pt x="59840" y="65620"/>
                </a:lnTo>
                <a:lnTo>
                  <a:pt x="59850" y="65730"/>
                </a:lnTo>
                <a:lnTo>
                  <a:pt x="59820" y="65770"/>
                </a:lnTo>
                <a:lnTo>
                  <a:pt x="59720" y="65890"/>
                </a:lnTo>
                <a:lnTo>
                  <a:pt x="59680" y="65920"/>
                </a:lnTo>
                <a:lnTo>
                  <a:pt x="59610" y="65930"/>
                </a:lnTo>
                <a:lnTo>
                  <a:pt x="59580" y="65910"/>
                </a:lnTo>
                <a:lnTo>
                  <a:pt x="59550" y="65880"/>
                </a:lnTo>
                <a:lnTo>
                  <a:pt x="59500" y="65850"/>
                </a:lnTo>
                <a:lnTo>
                  <a:pt x="59220" y="65810"/>
                </a:lnTo>
                <a:lnTo>
                  <a:pt x="59140" y="65820"/>
                </a:lnTo>
                <a:lnTo>
                  <a:pt x="59040" y="65870"/>
                </a:lnTo>
                <a:lnTo>
                  <a:pt x="59000" y="65940"/>
                </a:lnTo>
                <a:lnTo>
                  <a:pt x="58970" y="66040"/>
                </a:lnTo>
                <a:lnTo>
                  <a:pt x="58910" y="66130"/>
                </a:lnTo>
                <a:lnTo>
                  <a:pt x="58860" y="66170"/>
                </a:lnTo>
                <a:lnTo>
                  <a:pt x="58830" y="66190"/>
                </a:lnTo>
                <a:lnTo>
                  <a:pt x="58790" y="66200"/>
                </a:lnTo>
                <a:lnTo>
                  <a:pt x="58730" y="66200"/>
                </a:lnTo>
                <a:lnTo>
                  <a:pt x="58680" y="66190"/>
                </a:lnTo>
                <a:lnTo>
                  <a:pt x="58630" y="66160"/>
                </a:lnTo>
                <a:lnTo>
                  <a:pt x="58570" y="66150"/>
                </a:lnTo>
                <a:lnTo>
                  <a:pt x="58530" y="66190"/>
                </a:lnTo>
                <a:lnTo>
                  <a:pt x="58550" y="66250"/>
                </a:lnTo>
                <a:lnTo>
                  <a:pt x="58670" y="66430"/>
                </a:lnTo>
                <a:lnTo>
                  <a:pt x="58700" y="66530"/>
                </a:lnTo>
                <a:lnTo>
                  <a:pt x="58690" y="66610"/>
                </a:lnTo>
                <a:lnTo>
                  <a:pt x="58630" y="66790"/>
                </a:lnTo>
                <a:lnTo>
                  <a:pt x="58630" y="66910"/>
                </a:lnTo>
                <a:lnTo>
                  <a:pt x="58670" y="67110"/>
                </a:lnTo>
                <a:lnTo>
                  <a:pt x="58660" y="67190"/>
                </a:lnTo>
                <a:lnTo>
                  <a:pt x="58510" y="67670"/>
                </a:lnTo>
                <a:lnTo>
                  <a:pt x="58500" y="67780"/>
                </a:lnTo>
                <a:lnTo>
                  <a:pt x="58520" y="67960"/>
                </a:lnTo>
                <a:lnTo>
                  <a:pt x="58530" y="68030"/>
                </a:lnTo>
                <a:lnTo>
                  <a:pt x="58520" y="68300"/>
                </a:lnTo>
                <a:lnTo>
                  <a:pt x="58620" y="69010"/>
                </a:lnTo>
                <a:lnTo>
                  <a:pt x="58630" y="69250"/>
                </a:lnTo>
                <a:lnTo>
                  <a:pt x="58590" y="69470"/>
                </a:lnTo>
                <a:lnTo>
                  <a:pt x="58470" y="69610"/>
                </a:lnTo>
                <a:lnTo>
                  <a:pt x="58460" y="69500"/>
                </a:lnTo>
                <a:lnTo>
                  <a:pt x="58390" y="69430"/>
                </a:lnTo>
                <a:lnTo>
                  <a:pt x="58290" y="69380"/>
                </a:lnTo>
                <a:lnTo>
                  <a:pt x="58200" y="69330"/>
                </a:lnTo>
                <a:lnTo>
                  <a:pt x="58110" y="69380"/>
                </a:lnTo>
                <a:lnTo>
                  <a:pt x="58040" y="69410"/>
                </a:lnTo>
                <a:lnTo>
                  <a:pt x="57880" y="69440"/>
                </a:lnTo>
                <a:lnTo>
                  <a:pt x="57850" y="69470"/>
                </a:lnTo>
                <a:lnTo>
                  <a:pt x="57840" y="69500"/>
                </a:lnTo>
                <a:lnTo>
                  <a:pt x="57860" y="69580"/>
                </a:lnTo>
                <a:lnTo>
                  <a:pt x="57860" y="69630"/>
                </a:lnTo>
                <a:lnTo>
                  <a:pt x="57830" y="69650"/>
                </a:lnTo>
                <a:lnTo>
                  <a:pt x="57790" y="69670"/>
                </a:lnTo>
                <a:lnTo>
                  <a:pt x="57790" y="69680"/>
                </a:lnTo>
                <a:lnTo>
                  <a:pt x="57780" y="69700"/>
                </a:lnTo>
                <a:lnTo>
                  <a:pt x="57770" y="69720"/>
                </a:lnTo>
                <a:lnTo>
                  <a:pt x="57760" y="69750"/>
                </a:lnTo>
                <a:lnTo>
                  <a:pt x="57770" y="69760"/>
                </a:lnTo>
                <a:lnTo>
                  <a:pt x="57800" y="69770"/>
                </a:lnTo>
                <a:lnTo>
                  <a:pt x="57830" y="69800"/>
                </a:lnTo>
                <a:lnTo>
                  <a:pt x="57840" y="69820"/>
                </a:lnTo>
                <a:lnTo>
                  <a:pt x="57840" y="69890"/>
                </a:lnTo>
                <a:lnTo>
                  <a:pt x="57830" y="69930"/>
                </a:lnTo>
                <a:lnTo>
                  <a:pt x="57790" y="69940"/>
                </a:lnTo>
                <a:lnTo>
                  <a:pt x="57730" y="69910"/>
                </a:lnTo>
                <a:lnTo>
                  <a:pt x="57570" y="69810"/>
                </a:lnTo>
                <a:lnTo>
                  <a:pt x="57490" y="69780"/>
                </a:lnTo>
                <a:lnTo>
                  <a:pt x="57380" y="69760"/>
                </a:lnTo>
                <a:lnTo>
                  <a:pt x="57330" y="69780"/>
                </a:lnTo>
                <a:lnTo>
                  <a:pt x="57170" y="70010"/>
                </a:lnTo>
                <a:lnTo>
                  <a:pt x="57100" y="70070"/>
                </a:lnTo>
                <a:lnTo>
                  <a:pt x="57020" y="70110"/>
                </a:lnTo>
                <a:lnTo>
                  <a:pt x="56990" y="70110"/>
                </a:lnTo>
                <a:lnTo>
                  <a:pt x="56980" y="70070"/>
                </a:lnTo>
                <a:lnTo>
                  <a:pt x="56990" y="69970"/>
                </a:lnTo>
                <a:lnTo>
                  <a:pt x="56980" y="69910"/>
                </a:lnTo>
                <a:lnTo>
                  <a:pt x="56940" y="69790"/>
                </a:lnTo>
                <a:lnTo>
                  <a:pt x="56900" y="69720"/>
                </a:lnTo>
                <a:lnTo>
                  <a:pt x="56880" y="69700"/>
                </a:lnTo>
                <a:lnTo>
                  <a:pt x="56790" y="69640"/>
                </a:lnTo>
                <a:lnTo>
                  <a:pt x="56780" y="69630"/>
                </a:lnTo>
                <a:lnTo>
                  <a:pt x="56750" y="69600"/>
                </a:lnTo>
                <a:lnTo>
                  <a:pt x="56710" y="69560"/>
                </a:lnTo>
                <a:lnTo>
                  <a:pt x="56620" y="69450"/>
                </a:lnTo>
                <a:lnTo>
                  <a:pt x="56580" y="69370"/>
                </a:lnTo>
                <a:lnTo>
                  <a:pt x="56550" y="69290"/>
                </a:lnTo>
                <a:lnTo>
                  <a:pt x="56480" y="69170"/>
                </a:lnTo>
                <a:lnTo>
                  <a:pt x="56450" y="69150"/>
                </a:lnTo>
                <a:lnTo>
                  <a:pt x="56400" y="69120"/>
                </a:lnTo>
                <a:lnTo>
                  <a:pt x="56390" y="69090"/>
                </a:lnTo>
                <a:lnTo>
                  <a:pt x="56230" y="68770"/>
                </a:lnTo>
                <a:lnTo>
                  <a:pt x="56220" y="68750"/>
                </a:lnTo>
                <a:lnTo>
                  <a:pt x="56150" y="68680"/>
                </a:lnTo>
                <a:lnTo>
                  <a:pt x="56110" y="68630"/>
                </a:lnTo>
                <a:lnTo>
                  <a:pt x="56080" y="68590"/>
                </a:lnTo>
                <a:lnTo>
                  <a:pt x="56040" y="68500"/>
                </a:lnTo>
                <a:lnTo>
                  <a:pt x="56030" y="68480"/>
                </a:lnTo>
                <a:lnTo>
                  <a:pt x="56020" y="68460"/>
                </a:lnTo>
                <a:lnTo>
                  <a:pt x="56010" y="68450"/>
                </a:lnTo>
                <a:lnTo>
                  <a:pt x="55960" y="68410"/>
                </a:lnTo>
                <a:lnTo>
                  <a:pt x="55910" y="68370"/>
                </a:lnTo>
                <a:lnTo>
                  <a:pt x="55830" y="68300"/>
                </a:lnTo>
                <a:lnTo>
                  <a:pt x="55820" y="68280"/>
                </a:lnTo>
                <a:lnTo>
                  <a:pt x="55810" y="68260"/>
                </a:lnTo>
                <a:lnTo>
                  <a:pt x="55810" y="68190"/>
                </a:lnTo>
                <a:lnTo>
                  <a:pt x="55810" y="68160"/>
                </a:lnTo>
                <a:lnTo>
                  <a:pt x="55800" y="68140"/>
                </a:lnTo>
                <a:lnTo>
                  <a:pt x="55790" y="68120"/>
                </a:lnTo>
                <a:lnTo>
                  <a:pt x="55780" y="68110"/>
                </a:lnTo>
                <a:lnTo>
                  <a:pt x="55770" y="68110"/>
                </a:lnTo>
                <a:lnTo>
                  <a:pt x="55730" y="68090"/>
                </a:lnTo>
                <a:lnTo>
                  <a:pt x="55710" y="68090"/>
                </a:lnTo>
                <a:lnTo>
                  <a:pt x="55610" y="68000"/>
                </a:lnTo>
                <a:lnTo>
                  <a:pt x="55480" y="67960"/>
                </a:lnTo>
                <a:lnTo>
                  <a:pt x="55450" y="67910"/>
                </a:lnTo>
                <a:lnTo>
                  <a:pt x="55440" y="67880"/>
                </a:lnTo>
                <a:lnTo>
                  <a:pt x="55440" y="67850"/>
                </a:lnTo>
                <a:lnTo>
                  <a:pt x="55450" y="67830"/>
                </a:lnTo>
                <a:lnTo>
                  <a:pt x="55460" y="67800"/>
                </a:lnTo>
                <a:lnTo>
                  <a:pt x="55460" y="67770"/>
                </a:lnTo>
                <a:lnTo>
                  <a:pt x="55470" y="67750"/>
                </a:lnTo>
                <a:lnTo>
                  <a:pt x="55480" y="67740"/>
                </a:lnTo>
                <a:lnTo>
                  <a:pt x="55510" y="67720"/>
                </a:lnTo>
                <a:lnTo>
                  <a:pt x="55520" y="67700"/>
                </a:lnTo>
                <a:lnTo>
                  <a:pt x="55530" y="67680"/>
                </a:lnTo>
                <a:lnTo>
                  <a:pt x="55520" y="67660"/>
                </a:lnTo>
                <a:lnTo>
                  <a:pt x="55510" y="67640"/>
                </a:lnTo>
                <a:lnTo>
                  <a:pt x="55480" y="67590"/>
                </a:lnTo>
                <a:lnTo>
                  <a:pt x="55470" y="67560"/>
                </a:lnTo>
                <a:lnTo>
                  <a:pt x="55470" y="67510"/>
                </a:lnTo>
                <a:lnTo>
                  <a:pt x="55470" y="67480"/>
                </a:lnTo>
                <a:lnTo>
                  <a:pt x="55460" y="67460"/>
                </a:lnTo>
                <a:lnTo>
                  <a:pt x="55420" y="67410"/>
                </a:lnTo>
                <a:lnTo>
                  <a:pt x="55420" y="67380"/>
                </a:lnTo>
                <a:lnTo>
                  <a:pt x="55430" y="67350"/>
                </a:lnTo>
                <a:lnTo>
                  <a:pt x="55430" y="67330"/>
                </a:lnTo>
                <a:lnTo>
                  <a:pt x="55420" y="67300"/>
                </a:lnTo>
                <a:lnTo>
                  <a:pt x="55360" y="67170"/>
                </a:lnTo>
                <a:lnTo>
                  <a:pt x="55320" y="67100"/>
                </a:lnTo>
                <a:lnTo>
                  <a:pt x="55310" y="67060"/>
                </a:lnTo>
                <a:lnTo>
                  <a:pt x="55290" y="66900"/>
                </a:lnTo>
                <a:lnTo>
                  <a:pt x="55290" y="66820"/>
                </a:lnTo>
                <a:lnTo>
                  <a:pt x="55300" y="66810"/>
                </a:lnTo>
                <a:lnTo>
                  <a:pt x="55310" y="66780"/>
                </a:lnTo>
                <a:lnTo>
                  <a:pt x="55310" y="66740"/>
                </a:lnTo>
                <a:lnTo>
                  <a:pt x="55300" y="66590"/>
                </a:lnTo>
                <a:lnTo>
                  <a:pt x="55300" y="66570"/>
                </a:lnTo>
                <a:lnTo>
                  <a:pt x="55310" y="66550"/>
                </a:lnTo>
                <a:lnTo>
                  <a:pt x="55320" y="66540"/>
                </a:lnTo>
                <a:lnTo>
                  <a:pt x="55330" y="66530"/>
                </a:lnTo>
                <a:lnTo>
                  <a:pt x="55330" y="66520"/>
                </a:lnTo>
                <a:lnTo>
                  <a:pt x="55340" y="66500"/>
                </a:lnTo>
                <a:lnTo>
                  <a:pt x="55340" y="66470"/>
                </a:lnTo>
                <a:lnTo>
                  <a:pt x="55340" y="66410"/>
                </a:lnTo>
                <a:lnTo>
                  <a:pt x="55350" y="66390"/>
                </a:lnTo>
                <a:lnTo>
                  <a:pt x="55350" y="66380"/>
                </a:lnTo>
                <a:lnTo>
                  <a:pt x="55360" y="66370"/>
                </a:lnTo>
                <a:lnTo>
                  <a:pt x="55370" y="66350"/>
                </a:lnTo>
                <a:lnTo>
                  <a:pt x="55380" y="66340"/>
                </a:lnTo>
                <a:lnTo>
                  <a:pt x="55390" y="66320"/>
                </a:lnTo>
                <a:lnTo>
                  <a:pt x="55410" y="66300"/>
                </a:lnTo>
                <a:lnTo>
                  <a:pt x="55420" y="66250"/>
                </a:lnTo>
                <a:lnTo>
                  <a:pt x="55420" y="66230"/>
                </a:lnTo>
                <a:lnTo>
                  <a:pt x="55420" y="66200"/>
                </a:lnTo>
                <a:lnTo>
                  <a:pt x="55410" y="66190"/>
                </a:lnTo>
                <a:lnTo>
                  <a:pt x="55370" y="66130"/>
                </a:lnTo>
                <a:lnTo>
                  <a:pt x="55350" y="66040"/>
                </a:lnTo>
                <a:lnTo>
                  <a:pt x="55340" y="66010"/>
                </a:lnTo>
                <a:lnTo>
                  <a:pt x="55240" y="65860"/>
                </a:lnTo>
                <a:lnTo>
                  <a:pt x="55230" y="65820"/>
                </a:lnTo>
                <a:lnTo>
                  <a:pt x="55240" y="65780"/>
                </a:lnTo>
                <a:lnTo>
                  <a:pt x="55430" y="65750"/>
                </a:lnTo>
                <a:lnTo>
                  <a:pt x="55680" y="65750"/>
                </a:lnTo>
                <a:lnTo>
                  <a:pt x="55720" y="65750"/>
                </a:lnTo>
                <a:lnTo>
                  <a:pt x="55740" y="65730"/>
                </a:lnTo>
                <a:lnTo>
                  <a:pt x="55880" y="65700"/>
                </a:lnTo>
                <a:lnTo>
                  <a:pt x="56070" y="65690"/>
                </a:lnTo>
                <a:lnTo>
                  <a:pt x="56100" y="65700"/>
                </a:lnTo>
                <a:lnTo>
                  <a:pt x="56190" y="65760"/>
                </a:lnTo>
                <a:lnTo>
                  <a:pt x="56200" y="65770"/>
                </a:lnTo>
                <a:lnTo>
                  <a:pt x="56220" y="65780"/>
                </a:lnTo>
                <a:lnTo>
                  <a:pt x="56260" y="65780"/>
                </a:lnTo>
                <a:lnTo>
                  <a:pt x="56270" y="65790"/>
                </a:lnTo>
                <a:lnTo>
                  <a:pt x="56310" y="65810"/>
                </a:lnTo>
                <a:lnTo>
                  <a:pt x="56360" y="65830"/>
                </a:lnTo>
                <a:lnTo>
                  <a:pt x="56380" y="65830"/>
                </a:lnTo>
                <a:lnTo>
                  <a:pt x="56400" y="65820"/>
                </a:lnTo>
                <a:lnTo>
                  <a:pt x="56420" y="65800"/>
                </a:lnTo>
                <a:lnTo>
                  <a:pt x="56430" y="65770"/>
                </a:lnTo>
                <a:lnTo>
                  <a:pt x="56440" y="65750"/>
                </a:lnTo>
                <a:lnTo>
                  <a:pt x="56460" y="65740"/>
                </a:lnTo>
                <a:lnTo>
                  <a:pt x="56470" y="65730"/>
                </a:lnTo>
                <a:lnTo>
                  <a:pt x="56510" y="65720"/>
                </a:lnTo>
                <a:lnTo>
                  <a:pt x="56530" y="65710"/>
                </a:lnTo>
                <a:lnTo>
                  <a:pt x="56590" y="65670"/>
                </a:lnTo>
                <a:lnTo>
                  <a:pt x="56640" y="65640"/>
                </a:lnTo>
                <a:lnTo>
                  <a:pt x="56660" y="65620"/>
                </a:lnTo>
                <a:lnTo>
                  <a:pt x="56660" y="65600"/>
                </a:lnTo>
                <a:lnTo>
                  <a:pt x="56660" y="65510"/>
                </a:lnTo>
                <a:lnTo>
                  <a:pt x="56650" y="65500"/>
                </a:lnTo>
                <a:lnTo>
                  <a:pt x="56650" y="65490"/>
                </a:lnTo>
                <a:lnTo>
                  <a:pt x="56640" y="65480"/>
                </a:lnTo>
                <a:lnTo>
                  <a:pt x="56580" y="65430"/>
                </a:lnTo>
                <a:lnTo>
                  <a:pt x="56510" y="65370"/>
                </a:lnTo>
                <a:lnTo>
                  <a:pt x="56500" y="65350"/>
                </a:lnTo>
                <a:lnTo>
                  <a:pt x="56490" y="65340"/>
                </a:lnTo>
                <a:lnTo>
                  <a:pt x="56480" y="65310"/>
                </a:lnTo>
                <a:lnTo>
                  <a:pt x="56470" y="65300"/>
                </a:lnTo>
                <a:lnTo>
                  <a:pt x="56460" y="65290"/>
                </a:lnTo>
                <a:lnTo>
                  <a:pt x="56450" y="65280"/>
                </a:lnTo>
                <a:lnTo>
                  <a:pt x="56430" y="65270"/>
                </a:lnTo>
                <a:lnTo>
                  <a:pt x="56420" y="65260"/>
                </a:lnTo>
                <a:lnTo>
                  <a:pt x="56420" y="65240"/>
                </a:lnTo>
                <a:lnTo>
                  <a:pt x="56430" y="65210"/>
                </a:lnTo>
                <a:lnTo>
                  <a:pt x="56430" y="65180"/>
                </a:lnTo>
                <a:lnTo>
                  <a:pt x="56430" y="65160"/>
                </a:lnTo>
                <a:lnTo>
                  <a:pt x="56420" y="65130"/>
                </a:lnTo>
                <a:lnTo>
                  <a:pt x="56410" y="65110"/>
                </a:lnTo>
                <a:lnTo>
                  <a:pt x="56410" y="65100"/>
                </a:lnTo>
                <a:lnTo>
                  <a:pt x="56400" y="65080"/>
                </a:lnTo>
                <a:lnTo>
                  <a:pt x="56390" y="65070"/>
                </a:lnTo>
                <a:lnTo>
                  <a:pt x="56380" y="65060"/>
                </a:lnTo>
                <a:lnTo>
                  <a:pt x="56350" y="65050"/>
                </a:lnTo>
                <a:lnTo>
                  <a:pt x="56330" y="65040"/>
                </a:lnTo>
                <a:lnTo>
                  <a:pt x="56320" y="65030"/>
                </a:lnTo>
                <a:lnTo>
                  <a:pt x="56260" y="64940"/>
                </a:lnTo>
                <a:lnTo>
                  <a:pt x="56220" y="64890"/>
                </a:lnTo>
                <a:lnTo>
                  <a:pt x="56210" y="64880"/>
                </a:lnTo>
                <a:lnTo>
                  <a:pt x="56160" y="64860"/>
                </a:lnTo>
                <a:lnTo>
                  <a:pt x="56130" y="64850"/>
                </a:lnTo>
                <a:lnTo>
                  <a:pt x="56110" y="64850"/>
                </a:lnTo>
                <a:lnTo>
                  <a:pt x="56100" y="64840"/>
                </a:lnTo>
                <a:lnTo>
                  <a:pt x="56080" y="64830"/>
                </a:lnTo>
                <a:lnTo>
                  <a:pt x="56070" y="64820"/>
                </a:lnTo>
                <a:lnTo>
                  <a:pt x="56060" y="64810"/>
                </a:lnTo>
                <a:lnTo>
                  <a:pt x="56060" y="64790"/>
                </a:lnTo>
                <a:lnTo>
                  <a:pt x="56050" y="64760"/>
                </a:lnTo>
                <a:lnTo>
                  <a:pt x="56030" y="64590"/>
                </a:lnTo>
                <a:lnTo>
                  <a:pt x="56000" y="64490"/>
                </a:lnTo>
                <a:lnTo>
                  <a:pt x="55990" y="64440"/>
                </a:lnTo>
                <a:lnTo>
                  <a:pt x="55980" y="64410"/>
                </a:lnTo>
                <a:lnTo>
                  <a:pt x="55970" y="64390"/>
                </a:lnTo>
                <a:lnTo>
                  <a:pt x="55960" y="64390"/>
                </a:lnTo>
                <a:lnTo>
                  <a:pt x="55950" y="64390"/>
                </a:lnTo>
                <a:lnTo>
                  <a:pt x="55910" y="64410"/>
                </a:lnTo>
                <a:lnTo>
                  <a:pt x="55890" y="64410"/>
                </a:lnTo>
                <a:lnTo>
                  <a:pt x="55870" y="64420"/>
                </a:lnTo>
                <a:lnTo>
                  <a:pt x="55750" y="64410"/>
                </a:lnTo>
                <a:lnTo>
                  <a:pt x="55720" y="64400"/>
                </a:lnTo>
                <a:lnTo>
                  <a:pt x="55700" y="64390"/>
                </a:lnTo>
                <a:lnTo>
                  <a:pt x="55690" y="64390"/>
                </a:lnTo>
                <a:lnTo>
                  <a:pt x="55670" y="64380"/>
                </a:lnTo>
                <a:lnTo>
                  <a:pt x="55660" y="64370"/>
                </a:lnTo>
                <a:lnTo>
                  <a:pt x="55650" y="64350"/>
                </a:lnTo>
                <a:lnTo>
                  <a:pt x="55650" y="64340"/>
                </a:lnTo>
                <a:lnTo>
                  <a:pt x="55620" y="64260"/>
                </a:lnTo>
                <a:lnTo>
                  <a:pt x="55610" y="64240"/>
                </a:lnTo>
                <a:lnTo>
                  <a:pt x="55600" y="64220"/>
                </a:lnTo>
                <a:lnTo>
                  <a:pt x="55590" y="64210"/>
                </a:lnTo>
                <a:lnTo>
                  <a:pt x="55560" y="64180"/>
                </a:lnTo>
                <a:lnTo>
                  <a:pt x="55540" y="64170"/>
                </a:lnTo>
                <a:lnTo>
                  <a:pt x="55520" y="64160"/>
                </a:lnTo>
                <a:lnTo>
                  <a:pt x="55440" y="64130"/>
                </a:lnTo>
                <a:lnTo>
                  <a:pt x="55420" y="64130"/>
                </a:lnTo>
                <a:lnTo>
                  <a:pt x="55410" y="64120"/>
                </a:lnTo>
                <a:lnTo>
                  <a:pt x="55400" y="64110"/>
                </a:lnTo>
                <a:lnTo>
                  <a:pt x="55390" y="64090"/>
                </a:lnTo>
                <a:lnTo>
                  <a:pt x="55390" y="64060"/>
                </a:lnTo>
                <a:lnTo>
                  <a:pt x="55370" y="64040"/>
                </a:lnTo>
                <a:lnTo>
                  <a:pt x="55360" y="63980"/>
                </a:lnTo>
                <a:lnTo>
                  <a:pt x="55380" y="63880"/>
                </a:lnTo>
                <a:lnTo>
                  <a:pt x="55330" y="63860"/>
                </a:lnTo>
                <a:lnTo>
                  <a:pt x="55150" y="63940"/>
                </a:lnTo>
                <a:lnTo>
                  <a:pt x="55100" y="63960"/>
                </a:lnTo>
                <a:lnTo>
                  <a:pt x="55060" y="63960"/>
                </a:lnTo>
                <a:lnTo>
                  <a:pt x="55050" y="63950"/>
                </a:lnTo>
                <a:lnTo>
                  <a:pt x="54900" y="63800"/>
                </a:lnTo>
                <a:lnTo>
                  <a:pt x="54860" y="63760"/>
                </a:lnTo>
                <a:lnTo>
                  <a:pt x="54830" y="63730"/>
                </a:lnTo>
                <a:lnTo>
                  <a:pt x="54810" y="63700"/>
                </a:lnTo>
                <a:lnTo>
                  <a:pt x="54770" y="63680"/>
                </a:lnTo>
                <a:lnTo>
                  <a:pt x="54730" y="63660"/>
                </a:lnTo>
                <a:lnTo>
                  <a:pt x="54690" y="63690"/>
                </a:lnTo>
                <a:lnTo>
                  <a:pt x="54680" y="63590"/>
                </a:lnTo>
                <a:lnTo>
                  <a:pt x="54670" y="63570"/>
                </a:lnTo>
                <a:lnTo>
                  <a:pt x="54650" y="63560"/>
                </a:lnTo>
                <a:lnTo>
                  <a:pt x="54640" y="63560"/>
                </a:lnTo>
                <a:lnTo>
                  <a:pt x="54630" y="63560"/>
                </a:lnTo>
                <a:lnTo>
                  <a:pt x="54580" y="63570"/>
                </a:lnTo>
                <a:lnTo>
                  <a:pt x="54560" y="63580"/>
                </a:lnTo>
                <a:lnTo>
                  <a:pt x="54540" y="63580"/>
                </a:lnTo>
                <a:lnTo>
                  <a:pt x="54490" y="63570"/>
                </a:lnTo>
                <a:lnTo>
                  <a:pt x="54470" y="63550"/>
                </a:lnTo>
                <a:lnTo>
                  <a:pt x="54450" y="63530"/>
                </a:lnTo>
                <a:lnTo>
                  <a:pt x="54390" y="63450"/>
                </a:lnTo>
                <a:lnTo>
                  <a:pt x="54390" y="63430"/>
                </a:lnTo>
                <a:lnTo>
                  <a:pt x="54400" y="63410"/>
                </a:lnTo>
                <a:lnTo>
                  <a:pt x="54400" y="63390"/>
                </a:lnTo>
                <a:lnTo>
                  <a:pt x="54390" y="63350"/>
                </a:lnTo>
                <a:lnTo>
                  <a:pt x="54380" y="63330"/>
                </a:lnTo>
                <a:lnTo>
                  <a:pt x="54360" y="63320"/>
                </a:lnTo>
                <a:lnTo>
                  <a:pt x="54280" y="63290"/>
                </a:lnTo>
                <a:lnTo>
                  <a:pt x="54190" y="63190"/>
                </a:lnTo>
                <a:lnTo>
                  <a:pt x="54050" y="63000"/>
                </a:lnTo>
                <a:lnTo>
                  <a:pt x="54020" y="62960"/>
                </a:lnTo>
                <a:lnTo>
                  <a:pt x="54020" y="62930"/>
                </a:lnTo>
                <a:lnTo>
                  <a:pt x="54010" y="62850"/>
                </a:lnTo>
                <a:lnTo>
                  <a:pt x="54000" y="62780"/>
                </a:lnTo>
                <a:lnTo>
                  <a:pt x="54010" y="62730"/>
                </a:lnTo>
                <a:lnTo>
                  <a:pt x="54000" y="62660"/>
                </a:lnTo>
                <a:lnTo>
                  <a:pt x="53930" y="62560"/>
                </a:lnTo>
                <a:lnTo>
                  <a:pt x="53920" y="62540"/>
                </a:lnTo>
                <a:lnTo>
                  <a:pt x="53920" y="62510"/>
                </a:lnTo>
                <a:lnTo>
                  <a:pt x="53920" y="62490"/>
                </a:lnTo>
                <a:lnTo>
                  <a:pt x="53920" y="62450"/>
                </a:lnTo>
                <a:lnTo>
                  <a:pt x="53920" y="62430"/>
                </a:lnTo>
                <a:lnTo>
                  <a:pt x="53910" y="62420"/>
                </a:lnTo>
                <a:lnTo>
                  <a:pt x="53860" y="62380"/>
                </a:lnTo>
                <a:lnTo>
                  <a:pt x="53830" y="62350"/>
                </a:lnTo>
                <a:lnTo>
                  <a:pt x="53810" y="62310"/>
                </a:lnTo>
                <a:lnTo>
                  <a:pt x="53790" y="62280"/>
                </a:lnTo>
                <a:lnTo>
                  <a:pt x="53750" y="62240"/>
                </a:lnTo>
                <a:lnTo>
                  <a:pt x="53740" y="62210"/>
                </a:lnTo>
                <a:lnTo>
                  <a:pt x="53740" y="62190"/>
                </a:lnTo>
                <a:lnTo>
                  <a:pt x="53750" y="62160"/>
                </a:lnTo>
                <a:lnTo>
                  <a:pt x="53760" y="62140"/>
                </a:lnTo>
                <a:lnTo>
                  <a:pt x="53750" y="62040"/>
                </a:lnTo>
                <a:lnTo>
                  <a:pt x="53760" y="61980"/>
                </a:lnTo>
                <a:lnTo>
                  <a:pt x="53760" y="61950"/>
                </a:lnTo>
                <a:lnTo>
                  <a:pt x="53760" y="61930"/>
                </a:lnTo>
                <a:lnTo>
                  <a:pt x="53750" y="61920"/>
                </a:lnTo>
                <a:lnTo>
                  <a:pt x="53660" y="61800"/>
                </a:lnTo>
                <a:lnTo>
                  <a:pt x="53650" y="61780"/>
                </a:lnTo>
                <a:lnTo>
                  <a:pt x="53640" y="61760"/>
                </a:lnTo>
                <a:lnTo>
                  <a:pt x="53620" y="61600"/>
                </a:lnTo>
                <a:lnTo>
                  <a:pt x="53620" y="61560"/>
                </a:lnTo>
                <a:lnTo>
                  <a:pt x="53630" y="61530"/>
                </a:lnTo>
                <a:lnTo>
                  <a:pt x="53650" y="61530"/>
                </a:lnTo>
                <a:lnTo>
                  <a:pt x="53660" y="61530"/>
                </a:lnTo>
                <a:lnTo>
                  <a:pt x="53680" y="61530"/>
                </a:lnTo>
                <a:lnTo>
                  <a:pt x="53690" y="61530"/>
                </a:lnTo>
                <a:lnTo>
                  <a:pt x="53710" y="61520"/>
                </a:lnTo>
                <a:lnTo>
                  <a:pt x="53720" y="61500"/>
                </a:lnTo>
                <a:lnTo>
                  <a:pt x="53730" y="61480"/>
                </a:lnTo>
                <a:lnTo>
                  <a:pt x="53730" y="61440"/>
                </a:lnTo>
                <a:lnTo>
                  <a:pt x="53730" y="61410"/>
                </a:lnTo>
                <a:lnTo>
                  <a:pt x="53720" y="61390"/>
                </a:lnTo>
                <a:lnTo>
                  <a:pt x="53700" y="61360"/>
                </a:lnTo>
                <a:lnTo>
                  <a:pt x="53700" y="61330"/>
                </a:lnTo>
                <a:lnTo>
                  <a:pt x="53700" y="61320"/>
                </a:lnTo>
                <a:lnTo>
                  <a:pt x="53710" y="61310"/>
                </a:lnTo>
                <a:lnTo>
                  <a:pt x="53740" y="61290"/>
                </a:lnTo>
                <a:lnTo>
                  <a:pt x="53760" y="61280"/>
                </a:lnTo>
                <a:lnTo>
                  <a:pt x="53770" y="61270"/>
                </a:lnTo>
                <a:lnTo>
                  <a:pt x="53780" y="61240"/>
                </a:lnTo>
                <a:lnTo>
                  <a:pt x="53790" y="61220"/>
                </a:lnTo>
                <a:lnTo>
                  <a:pt x="53800" y="61200"/>
                </a:lnTo>
                <a:lnTo>
                  <a:pt x="53810" y="61190"/>
                </a:lnTo>
                <a:lnTo>
                  <a:pt x="53820" y="61180"/>
                </a:lnTo>
                <a:lnTo>
                  <a:pt x="53840" y="61170"/>
                </a:lnTo>
                <a:lnTo>
                  <a:pt x="53860" y="61160"/>
                </a:lnTo>
                <a:lnTo>
                  <a:pt x="53890" y="61100"/>
                </a:lnTo>
                <a:lnTo>
                  <a:pt x="53900" y="61070"/>
                </a:lnTo>
                <a:lnTo>
                  <a:pt x="53900" y="61050"/>
                </a:lnTo>
                <a:lnTo>
                  <a:pt x="53900" y="61030"/>
                </a:lnTo>
                <a:lnTo>
                  <a:pt x="53870" y="60990"/>
                </a:lnTo>
                <a:lnTo>
                  <a:pt x="53800" y="60780"/>
                </a:lnTo>
                <a:lnTo>
                  <a:pt x="53860" y="60700"/>
                </a:lnTo>
                <a:lnTo>
                  <a:pt x="53860" y="60660"/>
                </a:lnTo>
                <a:lnTo>
                  <a:pt x="53850" y="60610"/>
                </a:lnTo>
                <a:lnTo>
                  <a:pt x="53830" y="60550"/>
                </a:lnTo>
                <a:lnTo>
                  <a:pt x="53820" y="60530"/>
                </a:lnTo>
                <a:lnTo>
                  <a:pt x="53780" y="60410"/>
                </a:lnTo>
                <a:lnTo>
                  <a:pt x="53780" y="60380"/>
                </a:lnTo>
                <a:lnTo>
                  <a:pt x="53780" y="60350"/>
                </a:lnTo>
                <a:lnTo>
                  <a:pt x="53790" y="60340"/>
                </a:lnTo>
                <a:lnTo>
                  <a:pt x="53820" y="60320"/>
                </a:lnTo>
                <a:lnTo>
                  <a:pt x="53840" y="60300"/>
                </a:lnTo>
                <a:lnTo>
                  <a:pt x="53860" y="60260"/>
                </a:lnTo>
                <a:lnTo>
                  <a:pt x="53860" y="60230"/>
                </a:lnTo>
                <a:lnTo>
                  <a:pt x="53850" y="60200"/>
                </a:lnTo>
                <a:lnTo>
                  <a:pt x="53810" y="60120"/>
                </a:lnTo>
                <a:lnTo>
                  <a:pt x="53800" y="60100"/>
                </a:lnTo>
                <a:lnTo>
                  <a:pt x="53790" y="60090"/>
                </a:lnTo>
                <a:lnTo>
                  <a:pt x="53780" y="60080"/>
                </a:lnTo>
                <a:lnTo>
                  <a:pt x="53760" y="60050"/>
                </a:lnTo>
                <a:lnTo>
                  <a:pt x="53750" y="60040"/>
                </a:lnTo>
                <a:lnTo>
                  <a:pt x="53730" y="60020"/>
                </a:lnTo>
                <a:lnTo>
                  <a:pt x="53680" y="59910"/>
                </a:lnTo>
                <a:lnTo>
                  <a:pt x="53660" y="59890"/>
                </a:lnTo>
                <a:lnTo>
                  <a:pt x="53650" y="59880"/>
                </a:lnTo>
                <a:lnTo>
                  <a:pt x="53640" y="59850"/>
                </a:lnTo>
                <a:lnTo>
                  <a:pt x="53590" y="59690"/>
                </a:lnTo>
                <a:lnTo>
                  <a:pt x="53570" y="59590"/>
                </a:lnTo>
                <a:lnTo>
                  <a:pt x="53550" y="59530"/>
                </a:lnTo>
                <a:lnTo>
                  <a:pt x="53540" y="59500"/>
                </a:lnTo>
                <a:lnTo>
                  <a:pt x="53520" y="59470"/>
                </a:lnTo>
                <a:lnTo>
                  <a:pt x="53510" y="59450"/>
                </a:lnTo>
                <a:lnTo>
                  <a:pt x="53510" y="59430"/>
                </a:lnTo>
                <a:lnTo>
                  <a:pt x="53570" y="59160"/>
                </a:lnTo>
                <a:lnTo>
                  <a:pt x="53570" y="59140"/>
                </a:lnTo>
                <a:lnTo>
                  <a:pt x="53560" y="59120"/>
                </a:lnTo>
                <a:lnTo>
                  <a:pt x="53550" y="59110"/>
                </a:lnTo>
                <a:lnTo>
                  <a:pt x="53520" y="59080"/>
                </a:lnTo>
                <a:lnTo>
                  <a:pt x="53490" y="59060"/>
                </a:lnTo>
                <a:lnTo>
                  <a:pt x="53440" y="59040"/>
                </a:lnTo>
                <a:lnTo>
                  <a:pt x="53430" y="59030"/>
                </a:lnTo>
                <a:lnTo>
                  <a:pt x="53380" y="58990"/>
                </a:lnTo>
                <a:lnTo>
                  <a:pt x="53360" y="58970"/>
                </a:lnTo>
                <a:lnTo>
                  <a:pt x="53350" y="58940"/>
                </a:lnTo>
                <a:lnTo>
                  <a:pt x="53240" y="58680"/>
                </a:lnTo>
                <a:lnTo>
                  <a:pt x="53230" y="58650"/>
                </a:lnTo>
                <a:lnTo>
                  <a:pt x="53230" y="58620"/>
                </a:lnTo>
                <a:lnTo>
                  <a:pt x="53230" y="58600"/>
                </a:lnTo>
                <a:lnTo>
                  <a:pt x="53270" y="58500"/>
                </a:lnTo>
                <a:lnTo>
                  <a:pt x="53280" y="58480"/>
                </a:lnTo>
                <a:lnTo>
                  <a:pt x="53380" y="58400"/>
                </a:lnTo>
                <a:lnTo>
                  <a:pt x="53410" y="58360"/>
                </a:lnTo>
                <a:lnTo>
                  <a:pt x="53410" y="58340"/>
                </a:lnTo>
                <a:lnTo>
                  <a:pt x="53410" y="58320"/>
                </a:lnTo>
                <a:lnTo>
                  <a:pt x="53400" y="58300"/>
                </a:lnTo>
                <a:lnTo>
                  <a:pt x="53390" y="58280"/>
                </a:lnTo>
                <a:lnTo>
                  <a:pt x="53380" y="58270"/>
                </a:lnTo>
                <a:lnTo>
                  <a:pt x="53370" y="58280"/>
                </a:lnTo>
                <a:lnTo>
                  <a:pt x="53360" y="58290"/>
                </a:lnTo>
                <a:lnTo>
                  <a:pt x="53340" y="58310"/>
                </a:lnTo>
                <a:lnTo>
                  <a:pt x="53330" y="58320"/>
                </a:lnTo>
                <a:lnTo>
                  <a:pt x="53320" y="58320"/>
                </a:lnTo>
                <a:lnTo>
                  <a:pt x="53300" y="58320"/>
                </a:lnTo>
                <a:lnTo>
                  <a:pt x="53290" y="58310"/>
                </a:lnTo>
                <a:lnTo>
                  <a:pt x="53270" y="58300"/>
                </a:lnTo>
                <a:lnTo>
                  <a:pt x="53260" y="58300"/>
                </a:lnTo>
                <a:lnTo>
                  <a:pt x="53240" y="58300"/>
                </a:lnTo>
                <a:lnTo>
                  <a:pt x="53220" y="58300"/>
                </a:lnTo>
                <a:lnTo>
                  <a:pt x="53200" y="58320"/>
                </a:lnTo>
                <a:lnTo>
                  <a:pt x="53200" y="58330"/>
                </a:lnTo>
                <a:lnTo>
                  <a:pt x="53190" y="58350"/>
                </a:lnTo>
                <a:lnTo>
                  <a:pt x="53190" y="58370"/>
                </a:lnTo>
                <a:lnTo>
                  <a:pt x="53200" y="58420"/>
                </a:lnTo>
                <a:lnTo>
                  <a:pt x="53200" y="58440"/>
                </a:lnTo>
                <a:lnTo>
                  <a:pt x="53190" y="58450"/>
                </a:lnTo>
                <a:lnTo>
                  <a:pt x="53150" y="58470"/>
                </a:lnTo>
                <a:lnTo>
                  <a:pt x="53130" y="58490"/>
                </a:lnTo>
                <a:lnTo>
                  <a:pt x="53110" y="58510"/>
                </a:lnTo>
                <a:lnTo>
                  <a:pt x="53050" y="58620"/>
                </a:lnTo>
                <a:lnTo>
                  <a:pt x="53050" y="58640"/>
                </a:lnTo>
                <a:lnTo>
                  <a:pt x="53040" y="58660"/>
                </a:lnTo>
                <a:lnTo>
                  <a:pt x="53040" y="58680"/>
                </a:lnTo>
                <a:lnTo>
                  <a:pt x="53040" y="58700"/>
                </a:lnTo>
                <a:lnTo>
                  <a:pt x="53040" y="58720"/>
                </a:lnTo>
                <a:lnTo>
                  <a:pt x="53030" y="58750"/>
                </a:lnTo>
                <a:lnTo>
                  <a:pt x="52990" y="58830"/>
                </a:lnTo>
                <a:lnTo>
                  <a:pt x="52970" y="58850"/>
                </a:lnTo>
                <a:lnTo>
                  <a:pt x="52950" y="58850"/>
                </a:lnTo>
                <a:lnTo>
                  <a:pt x="52840" y="58810"/>
                </a:lnTo>
                <a:lnTo>
                  <a:pt x="52820" y="58800"/>
                </a:lnTo>
                <a:lnTo>
                  <a:pt x="52800" y="58800"/>
                </a:lnTo>
                <a:lnTo>
                  <a:pt x="52780" y="58810"/>
                </a:lnTo>
                <a:lnTo>
                  <a:pt x="52710" y="58890"/>
                </a:lnTo>
                <a:lnTo>
                  <a:pt x="52670" y="58910"/>
                </a:lnTo>
                <a:lnTo>
                  <a:pt x="52640" y="58930"/>
                </a:lnTo>
                <a:lnTo>
                  <a:pt x="52630" y="58950"/>
                </a:lnTo>
                <a:lnTo>
                  <a:pt x="52630" y="58960"/>
                </a:lnTo>
                <a:lnTo>
                  <a:pt x="52620" y="58980"/>
                </a:lnTo>
                <a:lnTo>
                  <a:pt x="52620" y="59030"/>
                </a:lnTo>
                <a:lnTo>
                  <a:pt x="52620" y="59050"/>
                </a:lnTo>
                <a:lnTo>
                  <a:pt x="52600" y="59060"/>
                </a:lnTo>
                <a:lnTo>
                  <a:pt x="52590" y="59070"/>
                </a:lnTo>
                <a:lnTo>
                  <a:pt x="52550" y="59060"/>
                </a:lnTo>
                <a:lnTo>
                  <a:pt x="52450" y="58990"/>
                </a:lnTo>
                <a:lnTo>
                  <a:pt x="52450" y="58940"/>
                </a:lnTo>
                <a:lnTo>
                  <a:pt x="52460" y="58910"/>
                </a:lnTo>
                <a:lnTo>
                  <a:pt x="52470" y="58890"/>
                </a:lnTo>
                <a:lnTo>
                  <a:pt x="52480" y="58700"/>
                </a:lnTo>
                <a:lnTo>
                  <a:pt x="52330" y="58310"/>
                </a:lnTo>
                <a:lnTo>
                  <a:pt x="52300" y="58210"/>
                </a:lnTo>
                <a:lnTo>
                  <a:pt x="52290" y="58140"/>
                </a:lnTo>
                <a:lnTo>
                  <a:pt x="52310" y="58110"/>
                </a:lnTo>
                <a:lnTo>
                  <a:pt x="52360" y="58030"/>
                </a:lnTo>
                <a:lnTo>
                  <a:pt x="52380" y="58010"/>
                </a:lnTo>
                <a:lnTo>
                  <a:pt x="52400" y="57920"/>
                </a:lnTo>
                <a:lnTo>
                  <a:pt x="52410" y="57810"/>
                </a:lnTo>
                <a:lnTo>
                  <a:pt x="52410" y="57750"/>
                </a:lnTo>
                <a:lnTo>
                  <a:pt x="52390" y="57710"/>
                </a:lnTo>
                <a:lnTo>
                  <a:pt x="52370" y="57700"/>
                </a:lnTo>
                <a:lnTo>
                  <a:pt x="52340" y="57680"/>
                </a:lnTo>
                <a:lnTo>
                  <a:pt x="52320" y="57670"/>
                </a:lnTo>
                <a:lnTo>
                  <a:pt x="52300" y="57630"/>
                </a:lnTo>
                <a:lnTo>
                  <a:pt x="52300" y="57590"/>
                </a:lnTo>
                <a:lnTo>
                  <a:pt x="52290" y="57550"/>
                </a:lnTo>
                <a:lnTo>
                  <a:pt x="52280" y="57520"/>
                </a:lnTo>
                <a:lnTo>
                  <a:pt x="52090" y="57100"/>
                </a:lnTo>
                <a:lnTo>
                  <a:pt x="52080" y="57050"/>
                </a:lnTo>
                <a:lnTo>
                  <a:pt x="52080" y="57020"/>
                </a:lnTo>
                <a:lnTo>
                  <a:pt x="52100" y="56960"/>
                </a:lnTo>
                <a:lnTo>
                  <a:pt x="52120" y="56930"/>
                </a:lnTo>
                <a:lnTo>
                  <a:pt x="52130" y="56910"/>
                </a:lnTo>
                <a:lnTo>
                  <a:pt x="52170" y="56870"/>
                </a:lnTo>
                <a:lnTo>
                  <a:pt x="52190" y="56850"/>
                </a:lnTo>
                <a:lnTo>
                  <a:pt x="52200" y="56830"/>
                </a:lnTo>
                <a:lnTo>
                  <a:pt x="52220" y="56770"/>
                </a:lnTo>
                <a:lnTo>
                  <a:pt x="52240" y="56740"/>
                </a:lnTo>
                <a:lnTo>
                  <a:pt x="52260" y="56720"/>
                </a:lnTo>
                <a:lnTo>
                  <a:pt x="52280" y="56700"/>
                </a:lnTo>
                <a:lnTo>
                  <a:pt x="52330" y="56570"/>
                </a:lnTo>
                <a:lnTo>
                  <a:pt x="52340" y="56540"/>
                </a:lnTo>
                <a:lnTo>
                  <a:pt x="52350" y="56420"/>
                </a:lnTo>
                <a:lnTo>
                  <a:pt x="52350" y="56400"/>
                </a:lnTo>
                <a:lnTo>
                  <a:pt x="52360" y="56370"/>
                </a:lnTo>
                <a:lnTo>
                  <a:pt x="52400" y="56300"/>
                </a:lnTo>
                <a:lnTo>
                  <a:pt x="52420" y="56240"/>
                </a:lnTo>
                <a:lnTo>
                  <a:pt x="52420" y="56190"/>
                </a:lnTo>
                <a:lnTo>
                  <a:pt x="52410" y="56160"/>
                </a:lnTo>
                <a:lnTo>
                  <a:pt x="52390" y="56130"/>
                </a:lnTo>
                <a:lnTo>
                  <a:pt x="52370" y="56110"/>
                </a:lnTo>
                <a:lnTo>
                  <a:pt x="52190" y="55980"/>
                </a:lnTo>
                <a:lnTo>
                  <a:pt x="52120" y="55900"/>
                </a:lnTo>
                <a:lnTo>
                  <a:pt x="52120" y="55820"/>
                </a:lnTo>
                <a:lnTo>
                  <a:pt x="52130" y="55760"/>
                </a:lnTo>
                <a:lnTo>
                  <a:pt x="52130" y="55640"/>
                </a:lnTo>
                <a:lnTo>
                  <a:pt x="52110" y="55550"/>
                </a:lnTo>
                <a:lnTo>
                  <a:pt x="52070" y="55430"/>
                </a:lnTo>
                <a:lnTo>
                  <a:pt x="52040" y="55380"/>
                </a:lnTo>
                <a:lnTo>
                  <a:pt x="52010" y="55360"/>
                </a:lnTo>
                <a:lnTo>
                  <a:pt x="51980" y="55370"/>
                </a:lnTo>
                <a:lnTo>
                  <a:pt x="51950" y="55390"/>
                </a:lnTo>
                <a:lnTo>
                  <a:pt x="51930" y="55410"/>
                </a:lnTo>
                <a:lnTo>
                  <a:pt x="51920" y="55430"/>
                </a:lnTo>
                <a:lnTo>
                  <a:pt x="51910" y="55480"/>
                </a:lnTo>
                <a:lnTo>
                  <a:pt x="51890" y="55500"/>
                </a:lnTo>
                <a:lnTo>
                  <a:pt x="51860" y="55500"/>
                </a:lnTo>
                <a:lnTo>
                  <a:pt x="51810" y="55480"/>
                </a:lnTo>
                <a:lnTo>
                  <a:pt x="51790" y="55460"/>
                </a:lnTo>
                <a:lnTo>
                  <a:pt x="51770" y="55430"/>
                </a:lnTo>
                <a:lnTo>
                  <a:pt x="51770" y="55400"/>
                </a:lnTo>
                <a:lnTo>
                  <a:pt x="51780" y="55330"/>
                </a:lnTo>
                <a:lnTo>
                  <a:pt x="51780" y="55290"/>
                </a:lnTo>
                <a:lnTo>
                  <a:pt x="51760" y="55260"/>
                </a:lnTo>
                <a:lnTo>
                  <a:pt x="51690" y="55200"/>
                </a:lnTo>
                <a:lnTo>
                  <a:pt x="51670" y="55180"/>
                </a:lnTo>
                <a:lnTo>
                  <a:pt x="51640" y="55160"/>
                </a:lnTo>
                <a:lnTo>
                  <a:pt x="51560" y="55130"/>
                </a:lnTo>
                <a:lnTo>
                  <a:pt x="51510" y="55100"/>
                </a:lnTo>
                <a:lnTo>
                  <a:pt x="51480" y="55060"/>
                </a:lnTo>
                <a:lnTo>
                  <a:pt x="51440" y="55010"/>
                </a:lnTo>
                <a:lnTo>
                  <a:pt x="51380" y="54890"/>
                </a:lnTo>
                <a:lnTo>
                  <a:pt x="51350" y="54830"/>
                </a:lnTo>
                <a:lnTo>
                  <a:pt x="51350" y="54780"/>
                </a:lnTo>
                <a:lnTo>
                  <a:pt x="51380" y="54720"/>
                </a:lnTo>
                <a:lnTo>
                  <a:pt x="51390" y="54690"/>
                </a:lnTo>
                <a:lnTo>
                  <a:pt x="51400" y="54660"/>
                </a:lnTo>
                <a:lnTo>
                  <a:pt x="51400" y="54610"/>
                </a:lnTo>
                <a:lnTo>
                  <a:pt x="51400" y="54590"/>
                </a:lnTo>
                <a:lnTo>
                  <a:pt x="51400" y="54560"/>
                </a:lnTo>
                <a:lnTo>
                  <a:pt x="51440" y="54400"/>
                </a:lnTo>
                <a:lnTo>
                  <a:pt x="51430" y="54300"/>
                </a:lnTo>
                <a:lnTo>
                  <a:pt x="51410" y="54190"/>
                </a:lnTo>
                <a:lnTo>
                  <a:pt x="51400" y="54150"/>
                </a:lnTo>
                <a:lnTo>
                  <a:pt x="51410" y="54110"/>
                </a:lnTo>
                <a:lnTo>
                  <a:pt x="51400" y="54070"/>
                </a:lnTo>
                <a:lnTo>
                  <a:pt x="51390" y="54020"/>
                </a:lnTo>
                <a:lnTo>
                  <a:pt x="51370" y="53980"/>
                </a:lnTo>
                <a:lnTo>
                  <a:pt x="51340" y="53960"/>
                </a:lnTo>
                <a:lnTo>
                  <a:pt x="51290" y="53920"/>
                </a:lnTo>
                <a:lnTo>
                  <a:pt x="51280" y="53890"/>
                </a:lnTo>
                <a:lnTo>
                  <a:pt x="51270" y="53850"/>
                </a:lnTo>
                <a:lnTo>
                  <a:pt x="51260" y="53820"/>
                </a:lnTo>
                <a:lnTo>
                  <a:pt x="51230" y="53800"/>
                </a:lnTo>
                <a:lnTo>
                  <a:pt x="51210" y="53790"/>
                </a:lnTo>
                <a:lnTo>
                  <a:pt x="51170" y="53790"/>
                </a:lnTo>
                <a:lnTo>
                  <a:pt x="50950" y="53860"/>
                </a:lnTo>
                <a:lnTo>
                  <a:pt x="50720" y="53990"/>
                </a:lnTo>
                <a:lnTo>
                  <a:pt x="50670" y="54010"/>
                </a:lnTo>
                <a:lnTo>
                  <a:pt x="50630" y="54010"/>
                </a:lnTo>
                <a:lnTo>
                  <a:pt x="50560" y="53980"/>
                </a:lnTo>
                <a:lnTo>
                  <a:pt x="50490" y="53970"/>
                </a:lnTo>
                <a:lnTo>
                  <a:pt x="50440" y="53960"/>
                </a:lnTo>
                <a:lnTo>
                  <a:pt x="50400" y="53950"/>
                </a:lnTo>
                <a:lnTo>
                  <a:pt x="50340" y="53910"/>
                </a:lnTo>
                <a:lnTo>
                  <a:pt x="50300" y="53890"/>
                </a:lnTo>
                <a:lnTo>
                  <a:pt x="50270" y="53890"/>
                </a:lnTo>
                <a:lnTo>
                  <a:pt x="50240" y="53900"/>
                </a:lnTo>
                <a:lnTo>
                  <a:pt x="50210" y="53930"/>
                </a:lnTo>
                <a:lnTo>
                  <a:pt x="50180" y="53950"/>
                </a:lnTo>
                <a:lnTo>
                  <a:pt x="50130" y="53990"/>
                </a:lnTo>
                <a:lnTo>
                  <a:pt x="50100" y="53980"/>
                </a:lnTo>
                <a:lnTo>
                  <a:pt x="50070" y="53970"/>
                </a:lnTo>
                <a:lnTo>
                  <a:pt x="50050" y="53940"/>
                </a:lnTo>
                <a:lnTo>
                  <a:pt x="50040" y="53870"/>
                </a:lnTo>
                <a:lnTo>
                  <a:pt x="50020" y="53850"/>
                </a:lnTo>
                <a:lnTo>
                  <a:pt x="49940" y="53750"/>
                </a:lnTo>
                <a:lnTo>
                  <a:pt x="49910" y="53680"/>
                </a:lnTo>
                <a:lnTo>
                  <a:pt x="49860" y="53520"/>
                </a:lnTo>
                <a:lnTo>
                  <a:pt x="49730" y="53300"/>
                </a:lnTo>
                <a:lnTo>
                  <a:pt x="49740" y="53220"/>
                </a:lnTo>
                <a:lnTo>
                  <a:pt x="49860" y="53080"/>
                </a:lnTo>
                <a:lnTo>
                  <a:pt x="49850" y="53010"/>
                </a:lnTo>
                <a:lnTo>
                  <a:pt x="49780" y="52920"/>
                </a:lnTo>
                <a:lnTo>
                  <a:pt x="49740" y="52840"/>
                </a:lnTo>
                <a:lnTo>
                  <a:pt x="49730" y="52770"/>
                </a:lnTo>
                <a:lnTo>
                  <a:pt x="49750" y="52720"/>
                </a:lnTo>
                <a:lnTo>
                  <a:pt x="49780" y="52680"/>
                </a:lnTo>
                <a:lnTo>
                  <a:pt x="49840" y="52640"/>
                </a:lnTo>
                <a:lnTo>
                  <a:pt x="50020" y="52520"/>
                </a:lnTo>
                <a:lnTo>
                  <a:pt x="50050" y="52460"/>
                </a:lnTo>
                <a:lnTo>
                  <a:pt x="50040" y="52440"/>
                </a:lnTo>
                <a:lnTo>
                  <a:pt x="50020" y="52410"/>
                </a:lnTo>
                <a:lnTo>
                  <a:pt x="49980" y="52380"/>
                </a:lnTo>
                <a:lnTo>
                  <a:pt x="49960" y="52350"/>
                </a:lnTo>
                <a:lnTo>
                  <a:pt x="49940" y="52290"/>
                </a:lnTo>
                <a:lnTo>
                  <a:pt x="49920" y="52260"/>
                </a:lnTo>
                <a:lnTo>
                  <a:pt x="49900" y="52230"/>
                </a:lnTo>
                <a:lnTo>
                  <a:pt x="49760" y="52110"/>
                </a:lnTo>
                <a:lnTo>
                  <a:pt x="49610" y="52000"/>
                </a:lnTo>
                <a:lnTo>
                  <a:pt x="49440" y="51830"/>
                </a:lnTo>
                <a:lnTo>
                  <a:pt x="49340" y="51700"/>
                </a:lnTo>
                <a:lnTo>
                  <a:pt x="49320" y="51650"/>
                </a:lnTo>
                <a:lnTo>
                  <a:pt x="49300" y="51600"/>
                </a:lnTo>
                <a:lnTo>
                  <a:pt x="49290" y="51570"/>
                </a:lnTo>
                <a:lnTo>
                  <a:pt x="49280" y="51520"/>
                </a:lnTo>
                <a:lnTo>
                  <a:pt x="49270" y="51500"/>
                </a:lnTo>
                <a:lnTo>
                  <a:pt x="49230" y="51480"/>
                </a:lnTo>
                <a:lnTo>
                  <a:pt x="49210" y="51410"/>
                </a:lnTo>
                <a:lnTo>
                  <a:pt x="49220" y="51400"/>
                </a:lnTo>
                <a:lnTo>
                  <a:pt x="49230" y="51380"/>
                </a:lnTo>
                <a:lnTo>
                  <a:pt x="49290" y="51340"/>
                </a:lnTo>
                <a:lnTo>
                  <a:pt x="49380" y="51250"/>
                </a:lnTo>
                <a:lnTo>
                  <a:pt x="49380" y="51220"/>
                </a:lnTo>
                <a:lnTo>
                  <a:pt x="49370" y="51190"/>
                </a:lnTo>
                <a:lnTo>
                  <a:pt x="49340" y="51170"/>
                </a:lnTo>
                <a:lnTo>
                  <a:pt x="49310" y="51160"/>
                </a:lnTo>
                <a:lnTo>
                  <a:pt x="49290" y="51140"/>
                </a:lnTo>
                <a:lnTo>
                  <a:pt x="49270" y="51090"/>
                </a:lnTo>
                <a:lnTo>
                  <a:pt x="49240" y="50980"/>
                </a:lnTo>
                <a:lnTo>
                  <a:pt x="49220" y="50930"/>
                </a:lnTo>
                <a:lnTo>
                  <a:pt x="49200" y="50890"/>
                </a:lnTo>
                <a:lnTo>
                  <a:pt x="49190" y="50880"/>
                </a:lnTo>
                <a:lnTo>
                  <a:pt x="49170" y="50850"/>
                </a:lnTo>
                <a:lnTo>
                  <a:pt x="49140" y="50810"/>
                </a:lnTo>
                <a:lnTo>
                  <a:pt x="49120" y="50730"/>
                </a:lnTo>
                <a:lnTo>
                  <a:pt x="49090" y="50690"/>
                </a:lnTo>
                <a:lnTo>
                  <a:pt x="49060" y="50650"/>
                </a:lnTo>
                <a:lnTo>
                  <a:pt x="49030" y="50620"/>
                </a:lnTo>
                <a:lnTo>
                  <a:pt x="49030" y="50590"/>
                </a:lnTo>
                <a:lnTo>
                  <a:pt x="49050" y="50510"/>
                </a:lnTo>
                <a:lnTo>
                  <a:pt x="49050" y="50420"/>
                </a:lnTo>
                <a:lnTo>
                  <a:pt x="49040" y="50370"/>
                </a:lnTo>
                <a:lnTo>
                  <a:pt x="49020" y="50340"/>
                </a:lnTo>
                <a:lnTo>
                  <a:pt x="49000" y="50320"/>
                </a:lnTo>
                <a:lnTo>
                  <a:pt x="48950" y="50280"/>
                </a:lnTo>
                <a:lnTo>
                  <a:pt x="48920" y="50250"/>
                </a:lnTo>
                <a:lnTo>
                  <a:pt x="48890" y="50220"/>
                </a:lnTo>
                <a:lnTo>
                  <a:pt x="48860" y="50150"/>
                </a:lnTo>
                <a:lnTo>
                  <a:pt x="48850" y="50120"/>
                </a:lnTo>
                <a:lnTo>
                  <a:pt x="48850" y="50080"/>
                </a:lnTo>
                <a:lnTo>
                  <a:pt x="48860" y="50050"/>
                </a:lnTo>
                <a:lnTo>
                  <a:pt x="48860" y="50000"/>
                </a:lnTo>
                <a:lnTo>
                  <a:pt x="48860" y="49970"/>
                </a:lnTo>
                <a:lnTo>
                  <a:pt x="48830" y="49930"/>
                </a:lnTo>
                <a:lnTo>
                  <a:pt x="48810" y="49910"/>
                </a:lnTo>
                <a:lnTo>
                  <a:pt x="48740" y="49810"/>
                </a:lnTo>
                <a:lnTo>
                  <a:pt x="49230" y="49770"/>
                </a:lnTo>
                <a:lnTo>
                  <a:pt x="49320" y="49780"/>
                </a:lnTo>
                <a:lnTo>
                  <a:pt x="49410" y="49820"/>
                </a:lnTo>
                <a:lnTo>
                  <a:pt x="49510" y="49840"/>
                </a:lnTo>
                <a:lnTo>
                  <a:pt x="49590" y="49860"/>
                </a:lnTo>
                <a:lnTo>
                  <a:pt x="49600" y="49880"/>
                </a:lnTo>
                <a:lnTo>
                  <a:pt x="49600" y="49890"/>
                </a:lnTo>
                <a:lnTo>
                  <a:pt x="49590" y="49910"/>
                </a:lnTo>
                <a:lnTo>
                  <a:pt x="49590" y="49920"/>
                </a:lnTo>
                <a:lnTo>
                  <a:pt x="49580" y="49940"/>
                </a:lnTo>
                <a:lnTo>
                  <a:pt x="49590" y="49960"/>
                </a:lnTo>
                <a:lnTo>
                  <a:pt x="49610" y="49990"/>
                </a:lnTo>
                <a:lnTo>
                  <a:pt x="49630" y="50000"/>
                </a:lnTo>
                <a:lnTo>
                  <a:pt x="49640" y="50000"/>
                </a:lnTo>
                <a:lnTo>
                  <a:pt x="49680" y="49970"/>
                </a:lnTo>
                <a:lnTo>
                  <a:pt x="49690" y="49960"/>
                </a:lnTo>
                <a:lnTo>
                  <a:pt x="49740" y="49950"/>
                </a:lnTo>
                <a:lnTo>
                  <a:pt x="49800" y="49920"/>
                </a:lnTo>
                <a:lnTo>
                  <a:pt x="49820" y="49910"/>
                </a:lnTo>
                <a:lnTo>
                  <a:pt x="49830" y="49900"/>
                </a:lnTo>
                <a:lnTo>
                  <a:pt x="49840" y="49870"/>
                </a:lnTo>
                <a:lnTo>
                  <a:pt x="49850" y="49860"/>
                </a:lnTo>
                <a:lnTo>
                  <a:pt x="49890" y="49810"/>
                </a:lnTo>
                <a:lnTo>
                  <a:pt x="49940" y="49770"/>
                </a:lnTo>
                <a:lnTo>
                  <a:pt x="49950" y="49760"/>
                </a:lnTo>
                <a:lnTo>
                  <a:pt x="49970" y="49730"/>
                </a:lnTo>
                <a:lnTo>
                  <a:pt x="4999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860" y="63760"/>
                </a:moveTo>
                <a:lnTo>
                  <a:pt x="54900" y="63800"/>
                </a:lnTo>
                <a:lnTo>
                  <a:pt x="55050" y="63950"/>
                </a:lnTo>
                <a:lnTo>
                  <a:pt x="55060" y="63960"/>
                </a:lnTo>
                <a:lnTo>
                  <a:pt x="55100" y="63960"/>
                </a:lnTo>
                <a:lnTo>
                  <a:pt x="55150" y="63940"/>
                </a:lnTo>
                <a:lnTo>
                  <a:pt x="55330" y="63860"/>
                </a:lnTo>
                <a:lnTo>
                  <a:pt x="55380" y="63880"/>
                </a:lnTo>
                <a:lnTo>
                  <a:pt x="55360" y="63980"/>
                </a:lnTo>
                <a:lnTo>
                  <a:pt x="55370" y="64040"/>
                </a:lnTo>
                <a:lnTo>
                  <a:pt x="55390" y="64060"/>
                </a:lnTo>
                <a:lnTo>
                  <a:pt x="55390" y="64090"/>
                </a:lnTo>
                <a:lnTo>
                  <a:pt x="55400" y="64110"/>
                </a:lnTo>
                <a:lnTo>
                  <a:pt x="55410" y="64120"/>
                </a:lnTo>
                <a:lnTo>
                  <a:pt x="55420" y="64130"/>
                </a:lnTo>
                <a:lnTo>
                  <a:pt x="55440" y="64130"/>
                </a:lnTo>
                <a:lnTo>
                  <a:pt x="55520" y="64160"/>
                </a:lnTo>
                <a:lnTo>
                  <a:pt x="55540" y="64170"/>
                </a:lnTo>
                <a:lnTo>
                  <a:pt x="55560" y="64180"/>
                </a:lnTo>
                <a:lnTo>
                  <a:pt x="55590" y="64210"/>
                </a:lnTo>
                <a:lnTo>
                  <a:pt x="55600" y="64220"/>
                </a:lnTo>
                <a:lnTo>
                  <a:pt x="55610" y="64240"/>
                </a:lnTo>
                <a:lnTo>
                  <a:pt x="55620" y="64260"/>
                </a:lnTo>
                <a:lnTo>
                  <a:pt x="55650" y="64340"/>
                </a:lnTo>
                <a:lnTo>
                  <a:pt x="55650" y="64350"/>
                </a:lnTo>
                <a:lnTo>
                  <a:pt x="55660" y="64370"/>
                </a:lnTo>
                <a:lnTo>
                  <a:pt x="55670" y="64380"/>
                </a:lnTo>
                <a:lnTo>
                  <a:pt x="55690" y="64390"/>
                </a:lnTo>
                <a:lnTo>
                  <a:pt x="55700" y="64390"/>
                </a:lnTo>
                <a:lnTo>
                  <a:pt x="55720" y="64400"/>
                </a:lnTo>
                <a:lnTo>
                  <a:pt x="55750" y="64410"/>
                </a:lnTo>
                <a:lnTo>
                  <a:pt x="55870" y="64420"/>
                </a:lnTo>
                <a:lnTo>
                  <a:pt x="55890" y="64410"/>
                </a:lnTo>
                <a:lnTo>
                  <a:pt x="55910" y="64410"/>
                </a:lnTo>
                <a:lnTo>
                  <a:pt x="55950" y="64390"/>
                </a:lnTo>
                <a:lnTo>
                  <a:pt x="55960" y="64390"/>
                </a:lnTo>
                <a:lnTo>
                  <a:pt x="55970" y="64390"/>
                </a:lnTo>
                <a:lnTo>
                  <a:pt x="55980" y="64410"/>
                </a:lnTo>
                <a:lnTo>
                  <a:pt x="55990" y="64440"/>
                </a:lnTo>
                <a:lnTo>
                  <a:pt x="56000" y="64490"/>
                </a:lnTo>
                <a:lnTo>
                  <a:pt x="56030" y="64590"/>
                </a:lnTo>
                <a:lnTo>
                  <a:pt x="56050" y="64760"/>
                </a:lnTo>
                <a:lnTo>
                  <a:pt x="56060" y="64790"/>
                </a:lnTo>
                <a:lnTo>
                  <a:pt x="56060" y="64810"/>
                </a:lnTo>
                <a:lnTo>
                  <a:pt x="56070" y="64820"/>
                </a:lnTo>
                <a:lnTo>
                  <a:pt x="56080" y="64830"/>
                </a:lnTo>
                <a:lnTo>
                  <a:pt x="56100" y="64840"/>
                </a:lnTo>
                <a:lnTo>
                  <a:pt x="56110" y="64850"/>
                </a:lnTo>
                <a:lnTo>
                  <a:pt x="56130" y="64850"/>
                </a:lnTo>
                <a:lnTo>
                  <a:pt x="56160" y="64860"/>
                </a:lnTo>
                <a:lnTo>
                  <a:pt x="56210" y="64880"/>
                </a:lnTo>
                <a:lnTo>
                  <a:pt x="56220" y="64890"/>
                </a:lnTo>
                <a:lnTo>
                  <a:pt x="56260" y="64940"/>
                </a:lnTo>
                <a:lnTo>
                  <a:pt x="56320" y="65030"/>
                </a:lnTo>
                <a:lnTo>
                  <a:pt x="56330" y="65040"/>
                </a:lnTo>
                <a:lnTo>
                  <a:pt x="56350" y="65050"/>
                </a:lnTo>
                <a:lnTo>
                  <a:pt x="56380" y="65060"/>
                </a:lnTo>
                <a:lnTo>
                  <a:pt x="56390" y="65070"/>
                </a:lnTo>
                <a:lnTo>
                  <a:pt x="56400" y="65080"/>
                </a:lnTo>
                <a:lnTo>
                  <a:pt x="56410" y="65100"/>
                </a:lnTo>
                <a:lnTo>
                  <a:pt x="56410" y="65110"/>
                </a:lnTo>
                <a:lnTo>
                  <a:pt x="56420" y="65130"/>
                </a:lnTo>
                <a:lnTo>
                  <a:pt x="56430" y="65160"/>
                </a:lnTo>
                <a:lnTo>
                  <a:pt x="56430" y="65180"/>
                </a:lnTo>
                <a:lnTo>
                  <a:pt x="56430" y="65210"/>
                </a:lnTo>
                <a:lnTo>
                  <a:pt x="56420" y="65240"/>
                </a:lnTo>
                <a:lnTo>
                  <a:pt x="56420" y="65260"/>
                </a:lnTo>
                <a:lnTo>
                  <a:pt x="56430" y="65270"/>
                </a:lnTo>
                <a:lnTo>
                  <a:pt x="56450" y="65280"/>
                </a:lnTo>
                <a:lnTo>
                  <a:pt x="56460" y="65290"/>
                </a:lnTo>
                <a:lnTo>
                  <a:pt x="56470" y="65300"/>
                </a:lnTo>
                <a:lnTo>
                  <a:pt x="56480" y="65310"/>
                </a:lnTo>
                <a:lnTo>
                  <a:pt x="56490" y="65340"/>
                </a:lnTo>
                <a:lnTo>
                  <a:pt x="56500" y="65350"/>
                </a:lnTo>
                <a:lnTo>
                  <a:pt x="56510" y="65370"/>
                </a:lnTo>
                <a:lnTo>
                  <a:pt x="56580" y="65430"/>
                </a:lnTo>
                <a:lnTo>
                  <a:pt x="56640" y="65480"/>
                </a:lnTo>
                <a:lnTo>
                  <a:pt x="56650" y="65490"/>
                </a:lnTo>
                <a:lnTo>
                  <a:pt x="56650" y="65500"/>
                </a:lnTo>
                <a:lnTo>
                  <a:pt x="56660" y="65510"/>
                </a:lnTo>
                <a:lnTo>
                  <a:pt x="56660" y="65600"/>
                </a:lnTo>
                <a:lnTo>
                  <a:pt x="56660" y="65620"/>
                </a:lnTo>
                <a:lnTo>
                  <a:pt x="56640" y="65640"/>
                </a:lnTo>
                <a:lnTo>
                  <a:pt x="56590" y="65670"/>
                </a:lnTo>
                <a:lnTo>
                  <a:pt x="56530" y="65710"/>
                </a:lnTo>
                <a:lnTo>
                  <a:pt x="56510" y="65720"/>
                </a:lnTo>
                <a:lnTo>
                  <a:pt x="56470" y="65730"/>
                </a:lnTo>
                <a:lnTo>
                  <a:pt x="56460" y="65740"/>
                </a:lnTo>
                <a:lnTo>
                  <a:pt x="56440" y="65750"/>
                </a:lnTo>
                <a:lnTo>
                  <a:pt x="56430" y="65770"/>
                </a:lnTo>
                <a:lnTo>
                  <a:pt x="56420" y="65800"/>
                </a:lnTo>
                <a:lnTo>
                  <a:pt x="56400" y="65820"/>
                </a:lnTo>
                <a:lnTo>
                  <a:pt x="56380" y="65830"/>
                </a:lnTo>
                <a:lnTo>
                  <a:pt x="56360" y="65830"/>
                </a:lnTo>
                <a:lnTo>
                  <a:pt x="56310" y="65810"/>
                </a:lnTo>
                <a:lnTo>
                  <a:pt x="56270" y="65790"/>
                </a:lnTo>
                <a:lnTo>
                  <a:pt x="56260" y="65780"/>
                </a:lnTo>
                <a:lnTo>
                  <a:pt x="56220" y="65780"/>
                </a:lnTo>
                <a:lnTo>
                  <a:pt x="56200" y="65770"/>
                </a:lnTo>
                <a:lnTo>
                  <a:pt x="56190" y="65760"/>
                </a:lnTo>
                <a:lnTo>
                  <a:pt x="56100" y="65700"/>
                </a:lnTo>
                <a:lnTo>
                  <a:pt x="56070" y="65690"/>
                </a:lnTo>
                <a:lnTo>
                  <a:pt x="55880" y="65700"/>
                </a:lnTo>
                <a:lnTo>
                  <a:pt x="55740" y="65730"/>
                </a:lnTo>
                <a:lnTo>
                  <a:pt x="55720" y="65750"/>
                </a:lnTo>
                <a:lnTo>
                  <a:pt x="55680" y="65750"/>
                </a:lnTo>
                <a:lnTo>
                  <a:pt x="55430" y="65750"/>
                </a:lnTo>
                <a:lnTo>
                  <a:pt x="55240" y="65780"/>
                </a:lnTo>
                <a:lnTo>
                  <a:pt x="55230" y="65820"/>
                </a:lnTo>
                <a:lnTo>
                  <a:pt x="55240" y="65860"/>
                </a:lnTo>
                <a:lnTo>
                  <a:pt x="55340" y="66010"/>
                </a:lnTo>
                <a:lnTo>
                  <a:pt x="55350" y="66040"/>
                </a:lnTo>
                <a:lnTo>
                  <a:pt x="55370" y="66130"/>
                </a:lnTo>
                <a:lnTo>
                  <a:pt x="55410" y="66190"/>
                </a:lnTo>
                <a:lnTo>
                  <a:pt x="55420" y="66200"/>
                </a:lnTo>
                <a:lnTo>
                  <a:pt x="55420" y="66230"/>
                </a:lnTo>
                <a:lnTo>
                  <a:pt x="55420" y="66250"/>
                </a:lnTo>
                <a:lnTo>
                  <a:pt x="55410" y="66300"/>
                </a:lnTo>
                <a:lnTo>
                  <a:pt x="55390" y="66320"/>
                </a:lnTo>
                <a:lnTo>
                  <a:pt x="55380" y="66340"/>
                </a:lnTo>
                <a:lnTo>
                  <a:pt x="55370" y="66350"/>
                </a:lnTo>
                <a:lnTo>
                  <a:pt x="55360" y="66370"/>
                </a:lnTo>
                <a:lnTo>
                  <a:pt x="55350" y="66380"/>
                </a:lnTo>
                <a:lnTo>
                  <a:pt x="55350" y="66390"/>
                </a:lnTo>
                <a:lnTo>
                  <a:pt x="55340" y="66410"/>
                </a:lnTo>
                <a:lnTo>
                  <a:pt x="55340" y="66470"/>
                </a:lnTo>
                <a:lnTo>
                  <a:pt x="55340" y="66500"/>
                </a:lnTo>
                <a:lnTo>
                  <a:pt x="55330" y="66520"/>
                </a:lnTo>
                <a:lnTo>
                  <a:pt x="55330" y="66530"/>
                </a:lnTo>
                <a:lnTo>
                  <a:pt x="55320" y="66540"/>
                </a:lnTo>
                <a:lnTo>
                  <a:pt x="55310" y="66550"/>
                </a:lnTo>
                <a:lnTo>
                  <a:pt x="55300" y="66570"/>
                </a:lnTo>
                <a:lnTo>
                  <a:pt x="55300" y="66590"/>
                </a:lnTo>
                <a:lnTo>
                  <a:pt x="55310" y="66740"/>
                </a:lnTo>
                <a:lnTo>
                  <a:pt x="55310" y="66780"/>
                </a:lnTo>
                <a:lnTo>
                  <a:pt x="55300" y="66810"/>
                </a:lnTo>
                <a:lnTo>
                  <a:pt x="55290" y="66820"/>
                </a:lnTo>
                <a:lnTo>
                  <a:pt x="55290" y="66900"/>
                </a:lnTo>
                <a:lnTo>
                  <a:pt x="55310" y="67060"/>
                </a:lnTo>
                <a:lnTo>
                  <a:pt x="55320" y="67100"/>
                </a:lnTo>
                <a:lnTo>
                  <a:pt x="55360" y="67170"/>
                </a:lnTo>
                <a:lnTo>
                  <a:pt x="55420" y="67300"/>
                </a:lnTo>
                <a:lnTo>
                  <a:pt x="55430" y="67330"/>
                </a:lnTo>
                <a:lnTo>
                  <a:pt x="55430" y="67350"/>
                </a:lnTo>
                <a:lnTo>
                  <a:pt x="55420" y="67380"/>
                </a:lnTo>
                <a:lnTo>
                  <a:pt x="55420" y="67410"/>
                </a:lnTo>
                <a:lnTo>
                  <a:pt x="55460" y="67460"/>
                </a:lnTo>
                <a:lnTo>
                  <a:pt x="55470" y="67480"/>
                </a:lnTo>
                <a:lnTo>
                  <a:pt x="55470" y="67510"/>
                </a:lnTo>
                <a:lnTo>
                  <a:pt x="55470" y="67560"/>
                </a:lnTo>
                <a:lnTo>
                  <a:pt x="55480" y="67590"/>
                </a:lnTo>
                <a:lnTo>
                  <a:pt x="55510" y="67640"/>
                </a:lnTo>
                <a:lnTo>
                  <a:pt x="55520" y="67660"/>
                </a:lnTo>
                <a:lnTo>
                  <a:pt x="55530" y="67680"/>
                </a:lnTo>
                <a:lnTo>
                  <a:pt x="55520" y="67700"/>
                </a:lnTo>
                <a:lnTo>
                  <a:pt x="55510" y="67720"/>
                </a:lnTo>
                <a:lnTo>
                  <a:pt x="55480" y="67740"/>
                </a:lnTo>
                <a:lnTo>
                  <a:pt x="55470" y="67750"/>
                </a:lnTo>
                <a:lnTo>
                  <a:pt x="55460" y="67770"/>
                </a:lnTo>
                <a:lnTo>
                  <a:pt x="55460" y="67800"/>
                </a:lnTo>
                <a:lnTo>
                  <a:pt x="55450" y="67830"/>
                </a:lnTo>
                <a:lnTo>
                  <a:pt x="55440" y="67850"/>
                </a:lnTo>
                <a:lnTo>
                  <a:pt x="55440" y="67880"/>
                </a:lnTo>
                <a:lnTo>
                  <a:pt x="55450" y="67910"/>
                </a:lnTo>
                <a:lnTo>
                  <a:pt x="55480" y="67960"/>
                </a:lnTo>
                <a:lnTo>
                  <a:pt x="55610" y="68000"/>
                </a:lnTo>
                <a:lnTo>
                  <a:pt x="55710" y="68090"/>
                </a:lnTo>
                <a:lnTo>
                  <a:pt x="55730" y="68090"/>
                </a:lnTo>
                <a:lnTo>
                  <a:pt x="55770" y="68110"/>
                </a:lnTo>
                <a:lnTo>
                  <a:pt x="55780" y="68110"/>
                </a:lnTo>
                <a:lnTo>
                  <a:pt x="55790" y="68120"/>
                </a:lnTo>
                <a:lnTo>
                  <a:pt x="55800" y="68140"/>
                </a:lnTo>
                <a:lnTo>
                  <a:pt x="55810" y="68160"/>
                </a:lnTo>
                <a:lnTo>
                  <a:pt x="55810" y="68190"/>
                </a:lnTo>
                <a:lnTo>
                  <a:pt x="55810" y="68260"/>
                </a:lnTo>
                <a:lnTo>
                  <a:pt x="55820" y="68280"/>
                </a:lnTo>
                <a:lnTo>
                  <a:pt x="55830" y="68300"/>
                </a:lnTo>
                <a:lnTo>
                  <a:pt x="55910" y="68370"/>
                </a:lnTo>
                <a:lnTo>
                  <a:pt x="55960" y="68410"/>
                </a:lnTo>
                <a:lnTo>
                  <a:pt x="56010" y="68450"/>
                </a:lnTo>
                <a:lnTo>
                  <a:pt x="56020" y="68460"/>
                </a:lnTo>
                <a:lnTo>
                  <a:pt x="56030" y="68480"/>
                </a:lnTo>
                <a:lnTo>
                  <a:pt x="56040" y="68500"/>
                </a:lnTo>
                <a:lnTo>
                  <a:pt x="56080" y="68590"/>
                </a:lnTo>
                <a:lnTo>
                  <a:pt x="56110" y="68630"/>
                </a:lnTo>
                <a:lnTo>
                  <a:pt x="56150" y="68680"/>
                </a:lnTo>
                <a:lnTo>
                  <a:pt x="56220" y="68750"/>
                </a:lnTo>
                <a:lnTo>
                  <a:pt x="56230" y="68770"/>
                </a:lnTo>
                <a:lnTo>
                  <a:pt x="56390" y="69090"/>
                </a:lnTo>
                <a:lnTo>
                  <a:pt x="56400" y="69120"/>
                </a:lnTo>
                <a:lnTo>
                  <a:pt x="56450" y="69150"/>
                </a:lnTo>
                <a:lnTo>
                  <a:pt x="56480" y="69170"/>
                </a:lnTo>
                <a:lnTo>
                  <a:pt x="56550" y="69290"/>
                </a:lnTo>
                <a:lnTo>
                  <a:pt x="56580" y="69370"/>
                </a:lnTo>
                <a:lnTo>
                  <a:pt x="56620" y="69450"/>
                </a:lnTo>
                <a:lnTo>
                  <a:pt x="56710" y="69560"/>
                </a:lnTo>
                <a:lnTo>
                  <a:pt x="56750" y="69600"/>
                </a:lnTo>
                <a:lnTo>
                  <a:pt x="56780" y="69630"/>
                </a:lnTo>
                <a:lnTo>
                  <a:pt x="56790" y="69640"/>
                </a:lnTo>
                <a:lnTo>
                  <a:pt x="56880" y="69700"/>
                </a:lnTo>
                <a:lnTo>
                  <a:pt x="56900" y="69720"/>
                </a:lnTo>
                <a:lnTo>
                  <a:pt x="56940" y="69790"/>
                </a:lnTo>
                <a:lnTo>
                  <a:pt x="56980" y="69910"/>
                </a:lnTo>
                <a:lnTo>
                  <a:pt x="56990" y="69970"/>
                </a:lnTo>
                <a:lnTo>
                  <a:pt x="56980" y="70070"/>
                </a:lnTo>
                <a:lnTo>
                  <a:pt x="56990" y="70110"/>
                </a:lnTo>
                <a:lnTo>
                  <a:pt x="56850" y="70100"/>
                </a:lnTo>
                <a:lnTo>
                  <a:pt x="56850" y="70160"/>
                </a:lnTo>
                <a:lnTo>
                  <a:pt x="56880" y="70230"/>
                </a:lnTo>
                <a:lnTo>
                  <a:pt x="56910" y="70300"/>
                </a:lnTo>
                <a:lnTo>
                  <a:pt x="56890" y="70390"/>
                </a:lnTo>
                <a:lnTo>
                  <a:pt x="56790" y="70550"/>
                </a:lnTo>
                <a:lnTo>
                  <a:pt x="56770" y="70640"/>
                </a:lnTo>
                <a:lnTo>
                  <a:pt x="56810" y="70750"/>
                </a:lnTo>
                <a:lnTo>
                  <a:pt x="56950" y="70900"/>
                </a:lnTo>
                <a:lnTo>
                  <a:pt x="56970" y="71010"/>
                </a:lnTo>
                <a:lnTo>
                  <a:pt x="56960" y="71050"/>
                </a:lnTo>
                <a:lnTo>
                  <a:pt x="56930" y="71090"/>
                </a:lnTo>
                <a:lnTo>
                  <a:pt x="56910" y="71140"/>
                </a:lnTo>
                <a:lnTo>
                  <a:pt x="56910" y="71180"/>
                </a:lnTo>
                <a:lnTo>
                  <a:pt x="56660" y="71180"/>
                </a:lnTo>
                <a:lnTo>
                  <a:pt x="56580" y="71180"/>
                </a:lnTo>
                <a:lnTo>
                  <a:pt x="56530" y="71160"/>
                </a:lnTo>
                <a:lnTo>
                  <a:pt x="56500" y="71150"/>
                </a:lnTo>
                <a:lnTo>
                  <a:pt x="56480" y="71140"/>
                </a:lnTo>
                <a:lnTo>
                  <a:pt x="56440" y="71090"/>
                </a:lnTo>
                <a:lnTo>
                  <a:pt x="56380" y="71030"/>
                </a:lnTo>
                <a:lnTo>
                  <a:pt x="56210" y="70730"/>
                </a:lnTo>
                <a:lnTo>
                  <a:pt x="56170" y="70690"/>
                </a:lnTo>
                <a:lnTo>
                  <a:pt x="56130" y="70680"/>
                </a:lnTo>
                <a:lnTo>
                  <a:pt x="56100" y="70680"/>
                </a:lnTo>
                <a:lnTo>
                  <a:pt x="55980" y="70730"/>
                </a:lnTo>
                <a:lnTo>
                  <a:pt x="55900" y="70740"/>
                </a:lnTo>
                <a:lnTo>
                  <a:pt x="55740" y="70760"/>
                </a:lnTo>
                <a:lnTo>
                  <a:pt x="55680" y="70760"/>
                </a:lnTo>
                <a:lnTo>
                  <a:pt x="55590" y="70770"/>
                </a:lnTo>
                <a:lnTo>
                  <a:pt x="55570" y="70800"/>
                </a:lnTo>
                <a:lnTo>
                  <a:pt x="55550" y="70840"/>
                </a:lnTo>
                <a:lnTo>
                  <a:pt x="55520" y="71010"/>
                </a:lnTo>
                <a:lnTo>
                  <a:pt x="55490" y="71140"/>
                </a:lnTo>
                <a:lnTo>
                  <a:pt x="55450" y="71250"/>
                </a:lnTo>
                <a:lnTo>
                  <a:pt x="55380" y="71400"/>
                </a:lnTo>
                <a:lnTo>
                  <a:pt x="55290" y="71550"/>
                </a:lnTo>
                <a:lnTo>
                  <a:pt x="55220" y="71620"/>
                </a:lnTo>
                <a:lnTo>
                  <a:pt x="55110" y="71700"/>
                </a:lnTo>
                <a:lnTo>
                  <a:pt x="55110" y="71710"/>
                </a:lnTo>
                <a:lnTo>
                  <a:pt x="55100" y="71710"/>
                </a:lnTo>
                <a:lnTo>
                  <a:pt x="55130" y="71660"/>
                </a:lnTo>
                <a:lnTo>
                  <a:pt x="55140" y="71610"/>
                </a:lnTo>
                <a:lnTo>
                  <a:pt x="55140" y="71500"/>
                </a:lnTo>
                <a:lnTo>
                  <a:pt x="55150" y="71450"/>
                </a:lnTo>
                <a:lnTo>
                  <a:pt x="55190" y="71380"/>
                </a:lnTo>
                <a:lnTo>
                  <a:pt x="55200" y="71340"/>
                </a:lnTo>
                <a:lnTo>
                  <a:pt x="55190" y="71220"/>
                </a:lnTo>
                <a:lnTo>
                  <a:pt x="55150" y="71150"/>
                </a:lnTo>
                <a:lnTo>
                  <a:pt x="55090" y="71100"/>
                </a:lnTo>
                <a:lnTo>
                  <a:pt x="55010" y="71060"/>
                </a:lnTo>
                <a:lnTo>
                  <a:pt x="55040" y="71020"/>
                </a:lnTo>
                <a:lnTo>
                  <a:pt x="55070" y="71000"/>
                </a:lnTo>
                <a:lnTo>
                  <a:pt x="55110" y="70990"/>
                </a:lnTo>
                <a:lnTo>
                  <a:pt x="55170" y="71000"/>
                </a:lnTo>
                <a:lnTo>
                  <a:pt x="55150" y="70960"/>
                </a:lnTo>
                <a:lnTo>
                  <a:pt x="55120" y="70900"/>
                </a:lnTo>
                <a:lnTo>
                  <a:pt x="55100" y="70870"/>
                </a:lnTo>
                <a:lnTo>
                  <a:pt x="55160" y="70790"/>
                </a:lnTo>
                <a:lnTo>
                  <a:pt x="55170" y="70700"/>
                </a:lnTo>
                <a:lnTo>
                  <a:pt x="55160" y="70320"/>
                </a:lnTo>
                <a:lnTo>
                  <a:pt x="55180" y="70240"/>
                </a:lnTo>
                <a:lnTo>
                  <a:pt x="55230" y="70160"/>
                </a:lnTo>
                <a:lnTo>
                  <a:pt x="55110" y="70160"/>
                </a:lnTo>
                <a:lnTo>
                  <a:pt x="55040" y="70150"/>
                </a:lnTo>
                <a:lnTo>
                  <a:pt x="54990" y="70090"/>
                </a:lnTo>
                <a:lnTo>
                  <a:pt x="54870" y="69890"/>
                </a:lnTo>
                <a:lnTo>
                  <a:pt x="54860" y="69840"/>
                </a:lnTo>
                <a:lnTo>
                  <a:pt x="54860" y="69770"/>
                </a:lnTo>
                <a:lnTo>
                  <a:pt x="54860" y="69640"/>
                </a:lnTo>
                <a:lnTo>
                  <a:pt x="54850" y="69590"/>
                </a:lnTo>
                <a:lnTo>
                  <a:pt x="54790" y="69540"/>
                </a:lnTo>
                <a:lnTo>
                  <a:pt x="54810" y="69500"/>
                </a:lnTo>
                <a:lnTo>
                  <a:pt x="54830" y="69470"/>
                </a:lnTo>
                <a:lnTo>
                  <a:pt x="54860" y="69450"/>
                </a:lnTo>
                <a:lnTo>
                  <a:pt x="54900" y="69440"/>
                </a:lnTo>
                <a:lnTo>
                  <a:pt x="54950" y="69280"/>
                </a:lnTo>
                <a:lnTo>
                  <a:pt x="54980" y="69310"/>
                </a:lnTo>
                <a:lnTo>
                  <a:pt x="55020" y="69290"/>
                </a:lnTo>
                <a:lnTo>
                  <a:pt x="55100" y="69220"/>
                </a:lnTo>
                <a:lnTo>
                  <a:pt x="55070" y="69160"/>
                </a:lnTo>
                <a:lnTo>
                  <a:pt x="54950" y="68830"/>
                </a:lnTo>
                <a:lnTo>
                  <a:pt x="54950" y="68760"/>
                </a:lnTo>
                <a:lnTo>
                  <a:pt x="55010" y="68630"/>
                </a:lnTo>
                <a:lnTo>
                  <a:pt x="54980" y="68580"/>
                </a:lnTo>
                <a:lnTo>
                  <a:pt x="54870" y="68290"/>
                </a:lnTo>
                <a:lnTo>
                  <a:pt x="54870" y="68260"/>
                </a:lnTo>
                <a:lnTo>
                  <a:pt x="54890" y="68230"/>
                </a:lnTo>
                <a:lnTo>
                  <a:pt x="54890" y="68190"/>
                </a:lnTo>
                <a:lnTo>
                  <a:pt x="54880" y="68150"/>
                </a:lnTo>
                <a:lnTo>
                  <a:pt x="54860" y="68120"/>
                </a:lnTo>
                <a:lnTo>
                  <a:pt x="54880" y="68070"/>
                </a:lnTo>
                <a:lnTo>
                  <a:pt x="54870" y="68000"/>
                </a:lnTo>
                <a:lnTo>
                  <a:pt x="54850" y="67930"/>
                </a:lnTo>
                <a:lnTo>
                  <a:pt x="54810" y="67870"/>
                </a:lnTo>
                <a:lnTo>
                  <a:pt x="54790" y="67830"/>
                </a:lnTo>
                <a:lnTo>
                  <a:pt x="54800" y="67790"/>
                </a:lnTo>
                <a:lnTo>
                  <a:pt x="54820" y="67750"/>
                </a:lnTo>
                <a:lnTo>
                  <a:pt x="54830" y="67710"/>
                </a:lnTo>
                <a:lnTo>
                  <a:pt x="54810" y="67680"/>
                </a:lnTo>
                <a:lnTo>
                  <a:pt x="54750" y="67600"/>
                </a:lnTo>
                <a:lnTo>
                  <a:pt x="54730" y="67570"/>
                </a:lnTo>
                <a:lnTo>
                  <a:pt x="54740" y="67540"/>
                </a:lnTo>
                <a:lnTo>
                  <a:pt x="54780" y="67500"/>
                </a:lnTo>
                <a:lnTo>
                  <a:pt x="54790" y="67470"/>
                </a:lnTo>
                <a:lnTo>
                  <a:pt x="54800" y="67160"/>
                </a:lnTo>
                <a:lnTo>
                  <a:pt x="54770" y="67100"/>
                </a:lnTo>
                <a:lnTo>
                  <a:pt x="54700" y="67080"/>
                </a:lnTo>
                <a:lnTo>
                  <a:pt x="54730" y="66950"/>
                </a:lnTo>
                <a:lnTo>
                  <a:pt x="54630" y="66830"/>
                </a:lnTo>
                <a:lnTo>
                  <a:pt x="54390" y="66660"/>
                </a:lnTo>
                <a:lnTo>
                  <a:pt x="54260" y="66490"/>
                </a:lnTo>
                <a:lnTo>
                  <a:pt x="54140" y="66370"/>
                </a:lnTo>
                <a:lnTo>
                  <a:pt x="54110" y="66330"/>
                </a:lnTo>
                <a:lnTo>
                  <a:pt x="54110" y="66310"/>
                </a:lnTo>
                <a:lnTo>
                  <a:pt x="54080" y="66120"/>
                </a:lnTo>
                <a:lnTo>
                  <a:pt x="54080" y="66070"/>
                </a:lnTo>
                <a:lnTo>
                  <a:pt x="54090" y="66040"/>
                </a:lnTo>
                <a:lnTo>
                  <a:pt x="54110" y="66010"/>
                </a:lnTo>
                <a:lnTo>
                  <a:pt x="54150" y="66010"/>
                </a:lnTo>
                <a:lnTo>
                  <a:pt x="54220" y="65980"/>
                </a:lnTo>
                <a:lnTo>
                  <a:pt x="54270" y="65910"/>
                </a:lnTo>
                <a:lnTo>
                  <a:pt x="54310" y="65820"/>
                </a:lnTo>
                <a:lnTo>
                  <a:pt x="54390" y="65290"/>
                </a:lnTo>
                <a:lnTo>
                  <a:pt x="54440" y="65190"/>
                </a:lnTo>
                <a:lnTo>
                  <a:pt x="54450" y="65130"/>
                </a:lnTo>
                <a:lnTo>
                  <a:pt x="54440" y="65070"/>
                </a:lnTo>
                <a:lnTo>
                  <a:pt x="54430" y="65030"/>
                </a:lnTo>
                <a:lnTo>
                  <a:pt x="54390" y="64940"/>
                </a:lnTo>
                <a:lnTo>
                  <a:pt x="54340" y="64750"/>
                </a:lnTo>
                <a:lnTo>
                  <a:pt x="54320" y="64540"/>
                </a:lnTo>
                <a:lnTo>
                  <a:pt x="54340" y="64340"/>
                </a:lnTo>
                <a:lnTo>
                  <a:pt x="54390" y="64150"/>
                </a:lnTo>
                <a:lnTo>
                  <a:pt x="54450" y="64010"/>
                </a:lnTo>
                <a:lnTo>
                  <a:pt x="54550" y="63880"/>
                </a:lnTo>
                <a:lnTo>
                  <a:pt x="54690" y="63800"/>
                </a:lnTo>
                <a:lnTo>
                  <a:pt x="54860" y="63760"/>
                </a:lnTo>
                <a:close/>
                <a:moveTo>
                  <a:pt x="52550" y="59060"/>
                </a:moveTo>
                <a:lnTo>
                  <a:pt x="52590" y="59070"/>
                </a:lnTo>
                <a:lnTo>
                  <a:pt x="52600" y="59060"/>
                </a:lnTo>
                <a:lnTo>
                  <a:pt x="52620" y="59050"/>
                </a:lnTo>
                <a:lnTo>
                  <a:pt x="52620" y="59030"/>
                </a:lnTo>
                <a:lnTo>
                  <a:pt x="52620" y="58980"/>
                </a:lnTo>
                <a:lnTo>
                  <a:pt x="52630" y="58960"/>
                </a:lnTo>
                <a:lnTo>
                  <a:pt x="52630" y="58950"/>
                </a:lnTo>
                <a:lnTo>
                  <a:pt x="52640" y="58930"/>
                </a:lnTo>
                <a:lnTo>
                  <a:pt x="52670" y="58910"/>
                </a:lnTo>
                <a:lnTo>
                  <a:pt x="52710" y="58890"/>
                </a:lnTo>
                <a:lnTo>
                  <a:pt x="52780" y="58810"/>
                </a:lnTo>
                <a:lnTo>
                  <a:pt x="52800" y="58800"/>
                </a:lnTo>
                <a:lnTo>
                  <a:pt x="52820" y="58800"/>
                </a:lnTo>
                <a:lnTo>
                  <a:pt x="52840" y="58810"/>
                </a:lnTo>
                <a:lnTo>
                  <a:pt x="52950" y="58850"/>
                </a:lnTo>
                <a:lnTo>
                  <a:pt x="52970" y="58850"/>
                </a:lnTo>
                <a:lnTo>
                  <a:pt x="52990" y="58830"/>
                </a:lnTo>
                <a:lnTo>
                  <a:pt x="53030" y="58750"/>
                </a:lnTo>
                <a:lnTo>
                  <a:pt x="53040" y="58720"/>
                </a:lnTo>
                <a:lnTo>
                  <a:pt x="53040" y="58700"/>
                </a:lnTo>
                <a:lnTo>
                  <a:pt x="53040" y="58680"/>
                </a:lnTo>
                <a:lnTo>
                  <a:pt x="53040" y="58660"/>
                </a:lnTo>
                <a:lnTo>
                  <a:pt x="53050" y="58640"/>
                </a:lnTo>
                <a:lnTo>
                  <a:pt x="53050" y="58620"/>
                </a:lnTo>
                <a:lnTo>
                  <a:pt x="53110" y="58510"/>
                </a:lnTo>
                <a:lnTo>
                  <a:pt x="53130" y="58490"/>
                </a:lnTo>
                <a:lnTo>
                  <a:pt x="53150" y="58470"/>
                </a:lnTo>
                <a:lnTo>
                  <a:pt x="53190" y="58450"/>
                </a:lnTo>
                <a:lnTo>
                  <a:pt x="53200" y="58440"/>
                </a:lnTo>
                <a:lnTo>
                  <a:pt x="53200" y="58420"/>
                </a:lnTo>
                <a:lnTo>
                  <a:pt x="53190" y="58370"/>
                </a:lnTo>
                <a:lnTo>
                  <a:pt x="53190" y="58350"/>
                </a:lnTo>
                <a:lnTo>
                  <a:pt x="53200" y="58330"/>
                </a:lnTo>
                <a:lnTo>
                  <a:pt x="53200" y="58320"/>
                </a:lnTo>
                <a:lnTo>
                  <a:pt x="53220" y="58300"/>
                </a:lnTo>
                <a:lnTo>
                  <a:pt x="53240" y="58300"/>
                </a:lnTo>
                <a:lnTo>
                  <a:pt x="53260" y="58300"/>
                </a:lnTo>
                <a:lnTo>
                  <a:pt x="53270" y="58300"/>
                </a:lnTo>
                <a:lnTo>
                  <a:pt x="53290" y="58310"/>
                </a:lnTo>
                <a:lnTo>
                  <a:pt x="53300" y="58320"/>
                </a:lnTo>
                <a:lnTo>
                  <a:pt x="53320" y="58320"/>
                </a:lnTo>
                <a:lnTo>
                  <a:pt x="53330" y="58320"/>
                </a:lnTo>
                <a:lnTo>
                  <a:pt x="53340" y="58310"/>
                </a:lnTo>
                <a:lnTo>
                  <a:pt x="53360" y="58290"/>
                </a:lnTo>
                <a:lnTo>
                  <a:pt x="53370" y="58280"/>
                </a:lnTo>
                <a:lnTo>
                  <a:pt x="53380" y="58270"/>
                </a:lnTo>
                <a:lnTo>
                  <a:pt x="53390" y="58280"/>
                </a:lnTo>
                <a:lnTo>
                  <a:pt x="53400" y="58300"/>
                </a:lnTo>
                <a:lnTo>
                  <a:pt x="53410" y="58320"/>
                </a:lnTo>
                <a:lnTo>
                  <a:pt x="53410" y="58340"/>
                </a:lnTo>
                <a:lnTo>
                  <a:pt x="53410" y="58360"/>
                </a:lnTo>
                <a:lnTo>
                  <a:pt x="53380" y="58400"/>
                </a:lnTo>
                <a:lnTo>
                  <a:pt x="53280" y="58480"/>
                </a:lnTo>
                <a:lnTo>
                  <a:pt x="53270" y="58500"/>
                </a:lnTo>
                <a:lnTo>
                  <a:pt x="53230" y="58600"/>
                </a:lnTo>
                <a:lnTo>
                  <a:pt x="53230" y="58620"/>
                </a:lnTo>
                <a:lnTo>
                  <a:pt x="53230" y="58650"/>
                </a:lnTo>
                <a:lnTo>
                  <a:pt x="53240" y="58680"/>
                </a:lnTo>
                <a:lnTo>
                  <a:pt x="53350" y="58940"/>
                </a:lnTo>
                <a:lnTo>
                  <a:pt x="53360" y="58970"/>
                </a:lnTo>
                <a:lnTo>
                  <a:pt x="53380" y="58990"/>
                </a:lnTo>
                <a:lnTo>
                  <a:pt x="53430" y="59030"/>
                </a:lnTo>
                <a:lnTo>
                  <a:pt x="53440" y="59040"/>
                </a:lnTo>
                <a:lnTo>
                  <a:pt x="53490" y="59060"/>
                </a:lnTo>
                <a:lnTo>
                  <a:pt x="53520" y="59080"/>
                </a:lnTo>
                <a:lnTo>
                  <a:pt x="53550" y="59110"/>
                </a:lnTo>
                <a:lnTo>
                  <a:pt x="53560" y="59120"/>
                </a:lnTo>
                <a:lnTo>
                  <a:pt x="53570" y="59140"/>
                </a:lnTo>
                <a:lnTo>
                  <a:pt x="53570" y="59160"/>
                </a:lnTo>
                <a:lnTo>
                  <a:pt x="53510" y="59430"/>
                </a:lnTo>
                <a:lnTo>
                  <a:pt x="53510" y="59450"/>
                </a:lnTo>
                <a:lnTo>
                  <a:pt x="53520" y="59470"/>
                </a:lnTo>
                <a:lnTo>
                  <a:pt x="53540" y="59500"/>
                </a:lnTo>
                <a:lnTo>
                  <a:pt x="53550" y="59530"/>
                </a:lnTo>
                <a:lnTo>
                  <a:pt x="53570" y="59590"/>
                </a:lnTo>
                <a:lnTo>
                  <a:pt x="53590" y="59690"/>
                </a:lnTo>
                <a:lnTo>
                  <a:pt x="53640" y="59850"/>
                </a:lnTo>
                <a:lnTo>
                  <a:pt x="53650" y="59880"/>
                </a:lnTo>
                <a:lnTo>
                  <a:pt x="53660" y="59890"/>
                </a:lnTo>
                <a:lnTo>
                  <a:pt x="53680" y="59910"/>
                </a:lnTo>
                <a:lnTo>
                  <a:pt x="53730" y="60020"/>
                </a:lnTo>
                <a:lnTo>
                  <a:pt x="53750" y="60040"/>
                </a:lnTo>
                <a:lnTo>
                  <a:pt x="53760" y="60050"/>
                </a:lnTo>
                <a:lnTo>
                  <a:pt x="53780" y="60080"/>
                </a:lnTo>
                <a:lnTo>
                  <a:pt x="53790" y="60090"/>
                </a:lnTo>
                <a:lnTo>
                  <a:pt x="53800" y="60100"/>
                </a:lnTo>
                <a:lnTo>
                  <a:pt x="53810" y="60120"/>
                </a:lnTo>
                <a:lnTo>
                  <a:pt x="53850" y="60200"/>
                </a:lnTo>
                <a:lnTo>
                  <a:pt x="53860" y="60230"/>
                </a:lnTo>
                <a:lnTo>
                  <a:pt x="53860" y="60260"/>
                </a:lnTo>
                <a:lnTo>
                  <a:pt x="53840" y="60300"/>
                </a:lnTo>
                <a:lnTo>
                  <a:pt x="53820" y="60320"/>
                </a:lnTo>
                <a:lnTo>
                  <a:pt x="53790" y="60340"/>
                </a:lnTo>
                <a:lnTo>
                  <a:pt x="53780" y="60350"/>
                </a:lnTo>
                <a:lnTo>
                  <a:pt x="53780" y="60380"/>
                </a:lnTo>
                <a:lnTo>
                  <a:pt x="53780" y="60410"/>
                </a:lnTo>
                <a:lnTo>
                  <a:pt x="53820" y="60530"/>
                </a:lnTo>
                <a:lnTo>
                  <a:pt x="53830" y="60550"/>
                </a:lnTo>
                <a:lnTo>
                  <a:pt x="53850" y="60610"/>
                </a:lnTo>
                <a:lnTo>
                  <a:pt x="53860" y="60660"/>
                </a:lnTo>
                <a:lnTo>
                  <a:pt x="53860" y="60700"/>
                </a:lnTo>
                <a:lnTo>
                  <a:pt x="53800" y="60780"/>
                </a:lnTo>
                <a:lnTo>
                  <a:pt x="53870" y="60990"/>
                </a:lnTo>
                <a:lnTo>
                  <a:pt x="53900" y="61030"/>
                </a:lnTo>
                <a:lnTo>
                  <a:pt x="53900" y="61050"/>
                </a:lnTo>
                <a:lnTo>
                  <a:pt x="53900" y="61070"/>
                </a:lnTo>
                <a:lnTo>
                  <a:pt x="53890" y="61100"/>
                </a:lnTo>
                <a:lnTo>
                  <a:pt x="53860" y="61160"/>
                </a:lnTo>
                <a:lnTo>
                  <a:pt x="53840" y="61170"/>
                </a:lnTo>
                <a:lnTo>
                  <a:pt x="53820" y="61180"/>
                </a:lnTo>
                <a:lnTo>
                  <a:pt x="53810" y="61190"/>
                </a:lnTo>
                <a:lnTo>
                  <a:pt x="53800" y="61200"/>
                </a:lnTo>
                <a:lnTo>
                  <a:pt x="53790" y="61220"/>
                </a:lnTo>
                <a:lnTo>
                  <a:pt x="53780" y="61240"/>
                </a:lnTo>
                <a:lnTo>
                  <a:pt x="53770" y="61270"/>
                </a:lnTo>
                <a:lnTo>
                  <a:pt x="53760" y="61280"/>
                </a:lnTo>
                <a:lnTo>
                  <a:pt x="53740" y="61290"/>
                </a:lnTo>
                <a:lnTo>
                  <a:pt x="53710" y="61310"/>
                </a:lnTo>
                <a:lnTo>
                  <a:pt x="53700" y="61320"/>
                </a:lnTo>
                <a:lnTo>
                  <a:pt x="53700" y="61330"/>
                </a:lnTo>
                <a:lnTo>
                  <a:pt x="53700" y="61360"/>
                </a:lnTo>
                <a:lnTo>
                  <a:pt x="53720" y="61390"/>
                </a:lnTo>
                <a:lnTo>
                  <a:pt x="53730" y="61410"/>
                </a:lnTo>
                <a:lnTo>
                  <a:pt x="53730" y="61440"/>
                </a:lnTo>
                <a:lnTo>
                  <a:pt x="53730" y="61480"/>
                </a:lnTo>
                <a:lnTo>
                  <a:pt x="53720" y="61500"/>
                </a:lnTo>
                <a:lnTo>
                  <a:pt x="53710" y="61520"/>
                </a:lnTo>
                <a:lnTo>
                  <a:pt x="53690" y="61530"/>
                </a:lnTo>
                <a:lnTo>
                  <a:pt x="53680" y="61530"/>
                </a:lnTo>
                <a:lnTo>
                  <a:pt x="53660" y="61530"/>
                </a:lnTo>
                <a:lnTo>
                  <a:pt x="53650" y="61530"/>
                </a:lnTo>
                <a:lnTo>
                  <a:pt x="53630" y="61530"/>
                </a:lnTo>
                <a:lnTo>
                  <a:pt x="53620" y="61560"/>
                </a:lnTo>
                <a:lnTo>
                  <a:pt x="53620" y="61600"/>
                </a:lnTo>
                <a:lnTo>
                  <a:pt x="53640" y="61760"/>
                </a:lnTo>
                <a:lnTo>
                  <a:pt x="53650" y="61780"/>
                </a:lnTo>
                <a:lnTo>
                  <a:pt x="53660" y="61800"/>
                </a:lnTo>
                <a:lnTo>
                  <a:pt x="53750" y="61920"/>
                </a:lnTo>
                <a:lnTo>
                  <a:pt x="53760" y="61930"/>
                </a:lnTo>
                <a:lnTo>
                  <a:pt x="53760" y="61950"/>
                </a:lnTo>
                <a:lnTo>
                  <a:pt x="53760" y="61980"/>
                </a:lnTo>
                <a:lnTo>
                  <a:pt x="53750" y="62040"/>
                </a:lnTo>
                <a:lnTo>
                  <a:pt x="53760" y="62140"/>
                </a:lnTo>
                <a:lnTo>
                  <a:pt x="53750" y="62160"/>
                </a:lnTo>
                <a:lnTo>
                  <a:pt x="53740" y="62190"/>
                </a:lnTo>
                <a:lnTo>
                  <a:pt x="53740" y="62210"/>
                </a:lnTo>
                <a:lnTo>
                  <a:pt x="53750" y="62240"/>
                </a:lnTo>
                <a:lnTo>
                  <a:pt x="53790" y="62280"/>
                </a:lnTo>
                <a:lnTo>
                  <a:pt x="53810" y="62310"/>
                </a:lnTo>
                <a:lnTo>
                  <a:pt x="53830" y="62350"/>
                </a:lnTo>
                <a:lnTo>
                  <a:pt x="53860" y="62380"/>
                </a:lnTo>
                <a:lnTo>
                  <a:pt x="53910" y="62420"/>
                </a:lnTo>
                <a:lnTo>
                  <a:pt x="53920" y="62430"/>
                </a:lnTo>
                <a:lnTo>
                  <a:pt x="53920" y="62450"/>
                </a:lnTo>
                <a:lnTo>
                  <a:pt x="53920" y="62490"/>
                </a:lnTo>
                <a:lnTo>
                  <a:pt x="53920" y="62510"/>
                </a:lnTo>
                <a:lnTo>
                  <a:pt x="53920" y="62540"/>
                </a:lnTo>
                <a:lnTo>
                  <a:pt x="53930" y="62560"/>
                </a:lnTo>
                <a:lnTo>
                  <a:pt x="54000" y="62660"/>
                </a:lnTo>
                <a:lnTo>
                  <a:pt x="54010" y="62730"/>
                </a:lnTo>
                <a:lnTo>
                  <a:pt x="54000" y="62780"/>
                </a:lnTo>
                <a:lnTo>
                  <a:pt x="54010" y="62850"/>
                </a:lnTo>
                <a:lnTo>
                  <a:pt x="54020" y="62930"/>
                </a:lnTo>
                <a:lnTo>
                  <a:pt x="54020" y="62960"/>
                </a:lnTo>
                <a:lnTo>
                  <a:pt x="54050" y="63000"/>
                </a:lnTo>
                <a:lnTo>
                  <a:pt x="54190" y="63190"/>
                </a:lnTo>
                <a:lnTo>
                  <a:pt x="54280" y="63290"/>
                </a:lnTo>
                <a:lnTo>
                  <a:pt x="54360" y="63320"/>
                </a:lnTo>
                <a:lnTo>
                  <a:pt x="54380" y="63330"/>
                </a:lnTo>
                <a:lnTo>
                  <a:pt x="54390" y="63350"/>
                </a:lnTo>
                <a:lnTo>
                  <a:pt x="54400" y="63390"/>
                </a:lnTo>
                <a:lnTo>
                  <a:pt x="54400" y="63410"/>
                </a:lnTo>
                <a:lnTo>
                  <a:pt x="54390" y="63430"/>
                </a:lnTo>
                <a:lnTo>
                  <a:pt x="54390" y="63450"/>
                </a:lnTo>
                <a:lnTo>
                  <a:pt x="54450" y="63530"/>
                </a:lnTo>
                <a:lnTo>
                  <a:pt x="54470" y="63550"/>
                </a:lnTo>
                <a:lnTo>
                  <a:pt x="54490" y="63570"/>
                </a:lnTo>
                <a:lnTo>
                  <a:pt x="54540" y="63580"/>
                </a:lnTo>
                <a:lnTo>
                  <a:pt x="54560" y="63580"/>
                </a:lnTo>
                <a:lnTo>
                  <a:pt x="54580" y="63570"/>
                </a:lnTo>
                <a:lnTo>
                  <a:pt x="54630" y="63560"/>
                </a:lnTo>
                <a:lnTo>
                  <a:pt x="54640" y="63560"/>
                </a:lnTo>
                <a:lnTo>
                  <a:pt x="54650" y="63560"/>
                </a:lnTo>
                <a:lnTo>
                  <a:pt x="54670" y="63570"/>
                </a:lnTo>
                <a:lnTo>
                  <a:pt x="54680" y="63590"/>
                </a:lnTo>
                <a:lnTo>
                  <a:pt x="54690" y="63690"/>
                </a:lnTo>
                <a:lnTo>
                  <a:pt x="54460" y="63850"/>
                </a:lnTo>
                <a:lnTo>
                  <a:pt x="54360" y="63890"/>
                </a:lnTo>
                <a:lnTo>
                  <a:pt x="54280" y="63900"/>
                </a:lnTo>
                <a:lnTo>
                  <a:pt x="53980" y="63860"/>
                </a:lnTo>
                <a:lnTo>
                  <a:pt x="53870" y="63870"/>
                </a:lnTo>
                <a:lnTo>
                  <a:pt x="53760" y="63890"/>
                </a:lnTo>
                <a:lnTo>
                  <a:pt x="53730" y="63910"/>
                </a:lnTo>
                <a:lnTo>
                  <a:pt x="53710" y="63930"/>
                </a:lnTo>
                <a:lnTo>
                  <a:pt x="53690" y="63950"/>
                </a:lnTo>
                <a:lnTo>
                  <a:pt x="53650" y="63960"/>
                </a:lnTo>
                <a:lnTo>
                  <a:pt x="53630" y="63950"/>
                </a:lnTo>
                <a:lnTo>
                  <a:pt x="53570" y="63930"/>
                </a:lnTo>
                <a:lnTo>
                  <a:pt x="53540" y="63930"/>
                </a:lnTo>
                <a:lnTo>
                  <a:pt x="53410" y="63930"/>
                </a:lnTo>
                <a:lnTo>
                  <a:pt x="53320" y="63960"/>
                </a:lnTo>
                <a:lnTo>
                  <a:pt x="53240" y="64030"/>
                </a:lnTo>
                <a:lnTo>
                  <a:pt x="53170" y="64120"/>
                </a:lnTo>
                <a:lnTo>
                  <a:pt x="53020" y="63420"/>
                </a:lnTo>
                <a:lnTo>
                  <a:pt x="53020" y="63300"/>
                </a:lnTo>
                <a:lnTo>
                  <a:pt x="52990" y="63190"/>
                </a:lnTo>
                <a:lnTo>
                  <a:pt x="52900" y="63320"/>
                </a:lnTo>
                <a:lnTo>
                  <a:pt x="52790" y="63290"/>
                </a:lnTo>
                <a:lnTo>
                  <a:pt x="52650" y="63100"/>
                </a:lnTo>
                <a:lnTo>
                  <a:pt x="52580" y="62940"/>
                </a:lnTo>
                <a:lnTo>
                  <a:pt x="52530" y="62760"/>
                </a:lnTo>
                <a:lnTo>
                  <a:pt x="52530" y="62630"/>
                </a:lnTo>
                <a:lnTo>
                  <a:pt x="52600" y="62530"/>
                </a:lnTo>
                <a:lnTo>
                  <a:pt x="52560" y="62480"/>
                </a:lnTo>
                <a:lnTo>
                  <a:pt x="52550" y="62430"/>
                </a:lnTo>
                <a:lnTo>
                  <a:pt x="52550" y="62380"/>
                </a:lnTo>
                <a:lnTo>
                  <a:pt x="52580" y="62260"/>
                </a:lnTo>
                <a:lnTo>
                  <a:pt x="52550" y="62260"/>
                </a:lnTo>
                <a:lnTo>
                  <a:pt x="52510" y="62360"/>
                </a:lnTo>
                <a:lnTo>
                  <a:pt x="52490" y="62420"/>
                </a:lnTo>
                <a:lnTo>
                  <a:pt x="52480" y="62490"/>
                </a:lnTo>
                <a:lnTo>
                  <a:pt x="52440" y="62460"/>
                </a:lnTo>
                <a:lnTo>
                  <a:pt x="52420" y="62400"/>
                </a:lnTo>
                <a:lnTo>
                  <a:pt x="52420" y="62330"/>
                </a:lnTo>
                <a:lnTo>
                  <a:pt x="52420" y="62260"/>
                </a:lnTo>
                <a:lnTo>
                  <a:pt x="52480" y="62130"/>
                </a:lnTo>
                <a:lnTo>
                  <a:pt x="52450" y="62100"/>
                </a:lnTo>
                <a:lnTo>
                  <a:pt x="52410" y="62110"/>
                </a:lnTo>
                <a:lnTo>
                  <a:pt x="52360" y="62130"/>
                </a:lnTo>
                <a:lnTo>
                  <a:pt x="52320" y="62040"/>
                </a:lnTo>
                <a:lnTo>
                  <a:pt x="52330" y="61920"/>
                </a:lnTo>
                <a:lnTo>
                  <a:pt x="52390" y="61680"/>
                </a:lnTo>
                <a:lnTo>
                  <a:pt x="52390" y="61600"/>
                </a:lnTo>
                <a:lnTo>
                  <a:pt x="52370" y="61560"/>
                </a:lnTo>
                <a:lnTo>
                  <a:pt x="52300" y="61480"/>
                </a:lnTo>
                <a:lnTo>
                  <a:pt x="52270" y="61440"/>
                </a:lnTo>
                <a:lnTo>
                  <a:pt x="52230" y="61380"/>
                </a:lnTo>
                <a:lnTo>
                  <a:pt x="52210" y="61310"/>
                </a:lnTo>
                <a:lnTo>
                  <a:pt x="52200" y="61250"/>
                </a:lnTo>
                <a:lnTo>
                  <a:pt x="52280" y="61130"/>
                </a:lnTo>
                <a:lnTo>
                  <a:pt x="52410" y="61160"/>
                </a:lnTo>
                <a:lnTo>
                  <a:pt x="52550" y="61210"/>
                </a:lnTo>
                <a:lnTo>
                  <a:pt x="52670" y="61150"/>
                </a:lnTo>
                <a:lnTo>
                  <a:pt x="52500" y="61070"/>
                </a:lnTo>
                <a:lnTo>
                  <a:pt x="52410" y="61040"/>
                </a:lnTo>
                <a:lnTo>
                  <a:pt x="52310" y="61030"/>
                </a:lnTo>
                <a:lnTo>
                  <a:pt x="52200" y="61050"/>
                </a:lnTo>
                <a:lnTo>
                  <a:pt x="52160" y="61110"/>
                </a:lnTo>
                <a:lnTo>
                  <a:pt x="52130" y="61190"/>
                </a:lnTo>
                <a:lnTo>
                  <a:pt x="52080" y="61290"/>
                </a:lnTo>
                <a:lnTo>
                  <a:pt x="52000" y="61190"/>
                </a:lnTo>
                <a:lnTo>
                  <a:pt x="51940" y="61030"/>
                </a:lnTo>
                <a:lnTo>
                  <a:pt x="51920" y="60870"/>
                </a:lnTo>
                <a:lnTo>
                  <a:pt x="51980" y="60790"/>
                </a:lnTo>
                <a:lnTo>
                  <a:pt x="51980" y="60760"/>
                </a:lnTo>
                <a:lnTo>
                  <a:pt x="51890" y="60740"/>
                </a:lnTo>
                <a:lnTo>
                  <a:pt x="51860" y="60660"/>
                </a:lnTo>
                <a:lnTo>
                  <a:pt x="51840" y="60560"/>
                </a:lnTo>
                <a:lnTo>
                  <a:pt x="51800" y="60470"/>
                </a:lnTo>
                <a:lnTo>
                  <a:pt x="51710" y="60420"/>
                </a:lnTo>
                <a:lnTo>
                  <a:pt x="51590" y="60390"/>
                </a:lnTo>
                <a:lnTo>
                  <a:pt x="51520" y="60340"/>
                </a:lnTo>
                <a:lnTo>
                  <a:pt x="51540" y="60240"/>
                </a:lnTo>
                <a:lnTo>
                  <a:pt x="51050" y="59870"/>
                </a:lnTo>
                <a:lnTo>
                  <a:pt x="51010" y="59830"/>
                </a:lnTo>
                <a:lnTo>
                  <a:pt x="50980" y="59780"/>
                </a:lnTo>
                <a:lnTo>
                  <a:pt x="50970" y="59700"/>
                </a:lnTo>
                <a:lnTo>
                  <a:pt x="50970" y="59550"/>
                </a:lnTo>
                <a:lnTo>
                  <a:pt x="50950" y="59480"/>
                </a:lnTo>
                <a:lnTo>
                  <a:pt x="50950" y="58950"/>
                </a:lnTo>
                <a:lnTo>
                  <a:pt x="50990" y="58790"/>
                </a:lnTo>
                <a:lnTo>
                  <a:pt x="51030" y="58770"/>
                </a:lnTo>
                <a:lnTo>
                  <a:pt x="51070" y="58750"/>
                </a:lnTo>
                <a:lnTo>
                  <a:pt x="51100" y="58740"/>
                </a:lnTo>
                <a:lnTo>
                  <a:pt x="51120" y="58740"/>
                </a:lnTo>
                <a:lnTo>
                  <a:pt x="51170" y="58760"/>
                </a:lnTo>
                <a:lnTo>
                  <a:pt x="51230" y="58760"/>
                </a:lnTo>
                <a:lnTo>
                  <a:pt x="51250" y="58760"/>
                </a:lnTo>
                <a:lnTo>
                  <a:pt x="51260" y="58750"/>
                </a:lnTo>
                <a:lnTo>
                  <a:pt x="51280" y="58740"/>
                </a:lnTo>
                <a:lnTo>
                  <a:pt x="51290" y="58730"/>
                </a:lnTo>
                <a:lnTo>
                  <a:pt x="51300" y="58720"/>
                </a:lnTo>
                <a:lnTo>
                  <a:pt x="51330" y="58730"/>
                </a:lnTo>
                <a:lnTo>
                  <a:pt x="51360" y="58740"/>
                </a:lnTo>
                <a:lnTo>
                  <a:pt x="51430" y="58760"/>
                </a:lnTo>
                <a:lnTo>
                  <a:pt x="51480" y="58770"/>
                </a:lnTo>
                <a:lnTo>
                  <a:pt x="51490" y="58770"/>
                </a:lnTo>
                <a:lnTo>
                  <a:pt x="51510" y="58780"/>
                </a:lnTo>
                <a:lnTo>
                  <a:pt x="51540" y="58810"/>
                </a:lnTo>
                <a:lnTo>
                  <a:pt x="51640" y="58940"/>
                </a:lnTo>
                <a:lnTo>
                  <a:pt x="51660" y="58960"/>
                </a:lnTo>
                <a:lnTo>
                  <a:pt x="51680" y="58970"/>
                </a:lnTo>
                <a:lnTo>
                  <a:pt x="51770" y="59010"/>
                </a:lnTo>
                <a:lnTo>
                  <a:pt x="51810" y="59010"/>
                </a:lnTo>
                <a:lnTo>
                  <a:pt x="51840" y="59030"/>
                </a:lnTo>
                <a:lnTo>
                  <a:pt x="51880" y="59050"/>
                </a:lnTo>
                <a:lnTo>
                  <a:pt x="51940" y="59100"/>
                </a:lnTo>
                <a:lnTo>
                  <a:pt x="51970" y="59140"/>
                </a:lnTo>
                <a:lnTo>
                  <a:pt x="51990" y="59190"/>
                </a:lnTo>
                <a:lnTo>
                  <a:pt x="51990" y="59250"/>
                </a:lnTo>
                <a:lnTo>
                  <a:pt x="51990" y="59260"/>
                </a:lnTo>
                <a:lnTo>
                  <a:pt x="51990" y="59280"/>
                </a:lnTo>
                <a:lnTo>
                  <a:pt x="52000" y="59290"/>
                </a:lnTo>
                <a:lnTo>
                  <a:pt x="52010" y="59350"/>
                </a:lnTo>
                <a:lnTo>
                  <a:pt x="52030" y="59360"/>
                </a:lnTo>
                <a:lnTo>
                  <a:pt x="52040" y="59370"/>
                </a:lnTo>
                <a:lnTo>
                  <a:pt x="52130" y="59350"/>
                </a:lnTo>
                <a:lnTo>
                  <a:pt x="52390" y="59230"/>
                </a:lnTo>
                <a:lnTo>
                  <a:pt x="52470" y="59170"/>
                </a:lnTo>
                <a:lnTo>
                  <a:pt x="52530" y="59120"/>
                </a:lnTo>
                <a:lnTo>
                  <a:pt x="52550" y="59060"/>
                </a:lnTo>
                <a:close/>
                <a:moveTo>
                  <a:pt x="54510" y="68470"/>
                </a:moveTo>
                <a:lnTo>
                  <a:pt x="54540" y="68550"/>
                </a:lnTo>
                <a:lnTo>
                  <a:pt x="54550" y="68630"/>
                </a:lnTo>
                <a:lnTo>
                  <a:pt x="54530" y="68700"/>
                </a:lnTo>
                <a:lnTo>
                  <a:pt x="54510" y="68760"/>
                </a:lnTo>
                <a:lnTo>
                  <a:pt x="54480" y="68670"/>
                </a:lnTo>
                <a:lnTo>
                  <a:pt x="54450" y="68350"/>
                </a:lnTo>
                <a:lnTo>
                  <a:pt x="54470" y="68380"/>
                </a:lnTo>
                <a:lnTo>
                  <a:pt x="54490" y="68400"/>
                </a:lnTo>
                <a:lnTo>
                  <a:pt x="54500" y="68430"/>
                </a:lnTo>
                <a:lnTo>
                  <a:pt x="54510" y="68470"/>
                </a:lnTo>
                <a:close/>
                <a:moveTo>
                  <a:pt x="54170" y="64450"/>
                </a:moveTo>
                <a:lnTo>
                  <a:pt x="54160" y="64520"/>
                </a:lnTo>
                <a:lnTo>
                  <a:pt x="54180" y="64700"/>
                </a:lnTo>
                <a:lnTo>
                  <a:pt x="54170" y="64800"/>
                </a:lnTo>
                <a:lnTo>
                  <a:pt x="54140" y="64860"/>
                </a:lnTo>
                <a:lnTo>
                  <a:pt x="54110" y="64890"/>
                </a:lnTo>
                <a:lnTo>
                  <a:pt x="54090" y="64940"/>
                </a:lnTo>
                <a:lnTo>
                  <a:pt x="54080" y="65000"/>
                </a:lnTo>
                <a:lnTo>
                  <a:pt x="54080" y="65040"/>
                </a:lnTo>
                <a:lnTo>
                  <a:pt x="54060" y="65210"/>
                </a:lnTo>
                <a:lnTo>
                  <a:pt x="54090" y="65360"/>
                </a:lnTo>
                <a:lnTo>
                  <a:pt x="53980" y="65470"/>
                </a:lnTo>
                <a:lnTo>
                  <a:pt x="53840" y="65420"/>
                </a:lnTo>
                <a:lnTo>
                  <a:pt x="53810" y="65210"/>
                </a:lnTo>
                <a:lnTo>
                  <a:pt x="53760" y="65140"/>
                </a:lnTo>
                <a:lnTo>
                  <a:pt x="53580" y="64990"/>
                </a:lnTo>
                <a:lnTo>
                  <a:pt x="53620" y="64840"/>
                </a:lnTo>
                <a:lnTo>
                  <a:pt x="53680" y="64790"/>
                </a:lnTo>
                <a:lnTo>
                  <a:pt x="53690" y="64690"/>
                </a:lnTo>
                <a:lnTo>
                  <a:pt x="53670" y="64570"/>
                </a:lnTo>
                <a:lnTo>
                  <a:pt x="53640" y="64480"/>
                </a:lnTo>
                <a:lnTo>
                  <a:pt x="53580" y="64400"/>
                </a:lnTo>
                <a:lnTo>
                  <a:pt x="53560" y="64340"/>
                </a:lnTo>
                <a:lnTo>
                  <a:pt x="53540" y="64280"/>
                </a:lnTo>
                <a:lnTo>
                  <a:pt x="53560" y="64250"/>
                </a:lnTo>
                <a:lnTo>
                  <a:pt x="53590" y="64230"/>
                </a:lnTo>
                <a:lnTo>
                  <a:pt x="53610" y="64200"/>
                </a:lnTo>
                <a:lnTo>
                  <a:pt x="53580" y="64150"/>
                </a:lnTo>
                <a:lnTo>
                  <a:pt x="53620" y="64090"/>
                </a:lnTo>
                <a:lnTo>
                  <a:pt x="53700" y="64040"/>
                </a:lnTo>
                <a:lnTo>
                  <a:pt x="53780" y="64010"/>
                </a:lnTo>
                <a:lnTo>
                  <a:pt x="53850" y="63990"/>
                </a:lnTo>
                <a:lnTo>
                  <a:pt x="54040" y="64080"/>
                </a:lnTo>
                <a:lnTo>
                  <a:pt x="54150" y="64110"/>
                </a:lnTo>
                <a:lnTo>
                  <a:pt x="54250" y="64120"/>
                </a:lnTo>
                <a:lnTo>
                  <a:pt x="54260" y="64210"/>
                </a:lnTo>
                <a:lnTo>
                  <a:pt x="54270" y="64300"/>
                </a:lnTo>
                <a:lnTo>
                  <a:pt x="54170" y="6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aninthar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10" y="71710"/>
                </a:moveTo>
                <a:lnTo>
                  <a:pt x="55110" y="71700"/>
                </a:lnTo>
                <a:lnTo>
                  <a:pt x="55220" y="71620"/>
                </a:lnTo>
                <a:lnTo>
                  <a:pt x="55290" y="71550"/>
                </a:lnTo>
                <a:lnTo>
                  <a:pt x="55380" y="71400"/>
                </a:lnTo>
                <a:lnTo>
                  <a:pt x="55450" y="71250"/>
                </a:lnTo>
                <a:lnTo>
                  <a:pt x="55490" y="71140"/>
                </a:lnTo>
                <a:lnTo>
                  <a:pt x="55520" y="71010"/>
                </a:lnTo>
                <a:lnTo>
                  <a:pt x="55550" y="70840"/>
                </a:lnTo>
                <a:lnTo>
                  <a:pt x="55570" y="70800"/>
                </a:lnTo>
                <a:lnTo>
                  <a:pt x="55590" y="70770"/>
                </a:lnTo>
                <a:lnTo>
                  <a:pt x="55680" y="70760"/>
                </a:lnTo>
                <a:lnTo>
                  <a:pt x="55740" y="70760"/>
                </a:lnTo>
                <a:lnTo>
                  <a:pt x="55900" y="70740"/>
                </a:lnTo>
                <a:lnTo>
                  <a:pt x="55980" y="70730"/>
                </a:lnTo>
                <a:lnTo>
                  <a:pt x="56100" y="70680"/>
                </a:lnTo>
                <a:lnTo>
                  <a:pt x="56130" y="70680"/>
                </a:lnTo>
                <a:lnTo>
                  <a:pt x="56170" y="70690"/>
                </a:lnTo>
                <a:lnTo>
                  <a:pt x="56210" y="70730"/>
                </a:lnTo>
                <a:lnTo>
                  <a:pt x="56380" y="71030"/>
                </a:lnTo>
                <a:lnTo>
                  <a:pt x="56440" y="71090"/>
                </a:lnTo>
                <a:lnTo>
                  <a:pt x="56480" y="71140"/>
                </a:lnTo>
                <a:lnTo>
                  <a:pt x="56500" y="71150"/>
                </a:lnTo>
                <a:lnTo>
                  <a:pt x="56530" y="71160"/>
                </a:lnTo>
                <a:lnTo>
                  <a:pt x="56580" y="71180"/>
                </a:lnTo>
                <a:lnTo>
                  <a:pt x="56660" y="71180"/>
                </a:lnTo>
                <a:lnTo>
                  <a:pt x="56910" y="71180"/>
                </a:lnTo>
                <a:lnTo>
                  <a:pt x="56910" y="71200"/>
                </a:lnTo>
                <a:lnTo>
                  <a:pt x="56930" y="71250"/>
                </a:lnTo>
                <a:lnTo>
                  <a:pt x="57020" y="71410"/>
                </a:lnTo>
                <a:lnTo>
                  <a:pt x="57050" y="71520"/>
                </a:lnTo>
                <a:lnTo>
                  <a:pt x="57040" y="71690"/>
                </a:lnTo>
                <a:lnTo>
                  <a:pt x="57050" y="71780"/>
                </a:lnTo>
                <a:lnTo>
                  <a:pt x="57070" y="71810"/>
                </a:lnTo>
                <a:lnTo>
                  <a:pt x="57110" y="71850"/>
                </a:lnTo>
                <a:lnTo>
                  <a:pt x="57130" y="71880"/>
                </a:lnTo>
                <a:lnTo>
                  <a:pt x="57130" y="71900"/>
                </a:lnTo>
                <a:lnTo>
                  <a:pt x="57110" y="71970"/>
                </a:lnTo>
                <a:lnTo>
                  <a:pt x="57150" y="72060"/>
                </a:lnTo>
                <a:lnTo>
                  <a:pt x="57390" y="72460"/>
                </a:lnTo>
                <a:lnTo>
                  <a:pt x="57940" y="72990"/>
                </a:lnTo>
                <a:lnTo>
                  <a:pt x="58000" y="73090"/>
                </a:lnTo>
                <a:lnTo>
                  <a:pt x="58040" y="73190"/>
                </a:lnTo>
                <a:lnTo>
                  <a:pt x="58070" y="73300"/>
                </a:lnTo>
                <a:lnTo>
                  <a:pt x="58100" y="73370"/>
                </a:lnTo>
                <a:lnTo>
                  <a:pt x="58160" y="73390"/>
                </a:lnTo>
                <a:lnTo>
                  <a:pt x="58220" y="73420"/>
                </a:lnTo>
                <a:lnTo>
                  <a:pt x="58540" y="74080"/>
                </a:lnTo>
                <a:lnTo>
                  <a:pt x="58740" y="74340"/>
                </a:lnTo>
                <a:lnTo>
                  <a:pt x="58780" y="74380"/>
                </a:lnTo>
                <a:lnTo>
                  <a:pt x="58840" y="74420"/>
                </a:lnTo>
                <a:lnTo>
                  <a:pt x="58870" y="74430"/>
                </a:lnTo>
                <a:lnTo>
                  <a:pt x="58940" y="74450"/>
                </a:lnTo>
                <a:lnTo>
                  <a:pt x="58970" y="74460"/>
                </a:lnTo>
                <a:lnTo>
                  <a:pt x="59000" y="74490"/>
                </a:lnTo>
                <a:lnTo>
                  <a:pt x="59060" y="74570"/>
                </a:lnTo>
                <a:lnTo>
                  <a:pt x="59090" y="74590"/>
                </a:lnTo>
                <a:lnTo>
                  <a:pt x="59160" y="74590"/>
                </a:lnTo>
                <a:lnTo>
                  <a:pt x="59220" y="74580"/>
                </a:lnTo>
                <a:lnTo>
                  <a:pt x="59260" y="74580"/>
                </a:lnTo>
                <a:lnTo>
                  <a:pt x="59370" y="74800"/>
                </a:lnTo>
                <a:lnTo>
                  <a:pt x="59470" y="74910"/>
                </a:lnTo>
                <a:lnTo>
                  <a:pt x="60010" y="75320"/>
                </a:lnTo>
                <a:lnTo>
                  <a:pt x="60110" y="75370"/>
                </a:lnTo>
                <a:lnTo>
                  <a:pt x="60220" y="75400"/>
                </a:lnTo>
                <a:lnTo>
                  <a:pt x="60300" y="75450"/>
                </a:lnTo>
                <a:lnTo>
                  <a:pt x="60350" y="75530"/>
                </a:lnTo>
                <a:lnTo>
                  <a:pt x="60360" y="75630"/>
                </a:lnTo>
                <a:lnTo>
                  <a:pt x="60380" y="75720"/>
                </a:lnTo>
                <a:lnTo>
                  <a:pt x="60530" y="75890"/>
                </a:lnTo>
                <a:lnTo>
                  <a:pt x="60580" y="75980"/>
                </a:lnTo>
                <a:lnTo>
                  <a:pt x="60630" y="76090"/>
                </a:lnTo>
                <a:lnTo>
                  <a:pt x="60670" y="76140"/>
                </a:lnTo>
                <a:lnTo>
                  <a:pt x="60810" y="76250"/>
                </a:lnTo>
                <a:lnTo>
                  <a:pt x="60830" y="76280"/>
                </a:lnTo>
                <a:lnTo>
                  <a:pt x="60860" y="76350"/>
                </a:lnTo>
                <a:lnTo>
                  <a:pt x="60870" y="76380"/>
                </a:lnTo>
                <a:lnTo>
                  <a:pt x="60900" y="76390"/>
                </a:lnTo>
                <a:lnTo>
                  <a:pt x="60960" y="76410"/>
                </a:lnTo>
                <a:lnTo>
                  <a:pt x="60980" y="76420"/>
                </a:lnTo>
                <a:lnTo>
                  <a:pt x="61010" y="76460"/>
                </a:lnTo>
                <a:lnTo>
                  <a:pt x="61020" y="76490"/>
                </a:lnTo>
                <a:lnTo>
                  <a:pt x="61010" y="76530"/>
                </a:lnTo>
                <a:lnTo>
                  <a:pt x="61000" y="76580"/>
                </a:lnTo>
                <a:lnTo>
                  <a:pt x="61000" y="76660"/>
                </a:lnTo>
                <a:lnTo>
                  <a:pt x="61060" y="76890"/>
                </a:lnTo>
                <a:lnTo>
                  <a:pt x="61090" y="76960"/>
                </a:lnTo>
                <a:lnTo>
                  <a:pt x="61240" y="77110"/>
                </a:lnTo>
                <a:lnTo>
                  <a:pt x="61260" y="77150"/>
                </a:lnTo>
                <a:lnTo>
                  <a:pt x="61290" y="77190"/>
                </a:lnTo>
                <a:lnTo>
                  <a:pt x="61290" y="77310"/>
                </a:lnTo>
                <a:lnTo>
                  <a:pt x="61280" y="77420"/>
                </a:lnTo>
                <a:lnTo>
                  <a:pt x="61290" y="77810"/>
                </a:lnTo>
                <a:lnTo>
                  <a:pt x="61450" y="78540"/>
                </a:lnTo>
                <a:lnTo>
                  <a:pt x="61460" y="78630"/>
                </a:lnTo>
                <a:lnTo>
                  <a:pt x="61430" y="78860"/>
                </a:lnTo>
                <a:lnTo>
                  <a:pt x="61450" y="78950"/>
                </a:lnTo>
                <a:lnTo>
                  <a:pt x="61450" y="79000"/>
                </a:lnTo>
                <a:lnTo>
                  <a:pt x="61430" y="79050"/>
                </a:lnTo>
                <a:lnTo>
                  <a:pt x="61400" y="79080"/>
                </a:lnTo>
                <a:lnTo>
                  <a:pt x="61380" y="79130"/>
                </a:lnTo>
                <a:lnTo>
                  <a:pt x="61390" y="79190"/>
                </a:lnTo>
                <a:lnTo>
                  <a:pt x="61440" y="79370"/>
                </a:lnTo>
                <a:lnTo>
                  <a:pt x="61460" y="79460"/>
                </a:lnTo>
                <a:lnTo>
                  <a:pt x="61450" y="79540"/>
                </a:lnTo>
                <a:lnTo>
                  <a:pt x="61450" y="79550"/>
                </a:lnTo>
                <a:lnTo>
                  <a:pt x="61380" y="79600"/>
                </a:lnTo>
                <a:lnTo>
                  <a:pt x="61200" y="79620"/>
                </a:lnTo>
                <a:lnTo>
                  <a:pt x="61120" y="79660"/>
                </a:lnTo>
                <a:lnTo>
                  <a:pt x="61060" y="79730"/>
                </a:lnTo>
                <a:lnTo>
                  <a:pt x="61060" y="79830"/>
                </a:lnTo>
                <a:lnTo>
                  <a:pt x="61080" y="79930"/>
                </a:lnTo>
                <a:lnTo>
                  <a:pt x="61060" y="80050"/>
                </a:lnTo>
                <a:lnTo>
                  <a:pt x="61020" y="80160"/>
                </a:lnTo>
                <a:lnTo>
                  <a:pt x="61000" y="80260"/>
                </a:lnTo>
                <a:lnTo>
                  <a:pt x="61020" y="80360"/>
                </a:lnTo>
                <a:lnTo>
                  <a:pt x="61120" y="80440"/>
                </a:lnTo>
                <a:lnTo>
                  <a:pt x="61200" y="80480"/>
                </a:lnTo>
                <a:lnTo>
                  <a:pt x="61280" y="80560"/>
                </a:lnTo>
                <a:lnTo>
                  <a:pt x="61350" y="80650"/>
                </a:lnTo>
                <a:lnTo>
                  <a:pt x="61360" y="80740"/>
                </a:lnTo>
                <a:lnTo>
                  <a:pt x="61340" y="80800"/>
                </a:lnTo>
                <a:lnTo>
                  <a:pt x="61320" y="80840"/>
                </a:lnTo>
                <a:lnTo>
                  <a:pt x="61300" y="80880"/>
                </a:lnTo>
                <a:lnTo>
                  <a:pt x="61290" y="80940"/>
                </a:lnTo>
                <a:lnTo>
                  <a:pt x="61300" y="80980"/>
                </a:lnTo>
                <a:lnTo>
                  <a:pt x="61360" y="81120"/>
                </a:lnTo>
                <a:lnTo>
                  <a:pt x="61380" y="81270"/>
                </a:lnTo>
                <a:lnTo>
                  <a:pt x="61390" y="81320"/>
                </a:lnTo>
                <a:lnTo>
                  <a:pt x="61430" y="81370"/>
                </a:lnTo>
                <a:lnTo>
                  <a:pt x="61520" y="81450"/>
                </a:lnTo>
                <a:lnTo>
                  <a:pt x="61560" y="81510"/>
                </a:lnTo>
                <a:lnTo>
                  <a:pt x="61570" y="81600"/>
                </a:lnTo>
                <a:lnTo>
                  <a:pt x="61570" y="81690"/>
                </a:lnTo>
                <a:lnTo>
                  <a:pt x="61570" y="81780"/>
                </a:lnTo>
                <a:lnTo>
                  <a:pt x="61620" y="81860"/>
                </a:lnTo>
                <a:lnTo>
                  <a:pt x="61660" y="81880"/>
                </a:lnTo>
                <a:lnTo>
                  <a:pt x="61760" y="81890"/>
                </a:lnTo>
                <a:lnTo>
                  <a:pt x="61810" y="81930"/>
                </a:lnTo>
                <a:lnTo>
                  <a:pt x="61830" y="81970"/>
                </a:lnTo>
                <a:lnTo>
                  <a:pt x="61840" y="82060"/>
                </a:lnTo>
                <a:lnTo>
                  <a:pt x="61860" y="82100"/>
                </a:lnTo>
                <a:lnTo>
                  <a:pt x="61900" y="82130"/>
                </a:lnTo>
                <a:lnTo>
                  <a:pt x="62010" y="82160"/>
                </a:lnTo>
                <a:lnTo>
                  <a:pt x="62040" y="82190"/>
                </a:lnTo>
                <a:lnTo>
                  <a:pt x="62070" y="82240"/>
                </a:lnTo>
                <a:lnTo>
                  <a:pt x="62110" y="82290"/>
                </a:lnTo>
                <a:lnTo>
                  <a:pt x="62170" y="82330"/>
                </a:lnTo>
                <a:lnTo>
                  <a:pt x="62390" y="82450"/>
                </a:lnTo>
                <a:lnTo>
                  <a:pt x="62430" y="82520"/>
                </a:lnTo>
                <a:lnTo>
                  <a:pt x="62440" y="82560"/>
                </a:lnTo>
                <a:lnTo>
                  <a:pt x="62450" y="82630"/>
                </a:lnTo>
                <a:lnTo>
                  <a:pt x="62450" y="82730"/>
                </a:lnTo>
                <a:lnTo>
                  <a:pt x="62440" y="82830"/>
                </a:lnTo>
                <a:lnTo>
                  <a:pt x="62420" y="82880"/>
                </a:lnTo>
                <a:lnTo>
                  <a:pt x="62370" y="82980"/>
                </a:lnTo>
                <a:lnTo>
                  <a:pt x="62360" y="83030"/>
                </a:lnTo>
                <a:lnTo>
                  <a:pt x="62380" y="83130"/>
                </a:lnTo>
                <a:lnTo>
                  <a:pt x="62480" y="83310"/>
                </a:lnTo>
                <a:lnTo>
                  <a:pt x="62510" y="83420"/>
                </a:lnTo>
                <a:lnTo>
                  <a:pt x="62520" y="83680"/>
                </a:lnTo>
                <a:lnTo>
                  <a:pt x="62540" y="83760"/>
                </a:lnTo>
                <a:lnTo>
                  <a:pt x="62560" y="83820"/>
                </a:lnTo>
                <a:lnTo>
                  <a:pt x="62640" y="83910"/>
                </a:lnTo>
                <a:lnTo>
                  <a:pt x="62670" y="83960"/>
                </a:lnTo>
                <a:lnTo>
                  <a:pt x="62680" y="84010"/>
                </a:lnTo>
                <a:lnTo>
                  <a:pt x="62670" y="84090"/>
                </a:lnTo>
                <a:lnTo>
                  <a:pt x="62670" y="84140"/>
                </a:lnTo>
                <a:lnTo>
                  <a:pt x="62690" y="84190"/>
                </a:lnTo>
                <a:lnTo>
                  <a:pt x="62740" y="84280"/>
                </a:lnTo>
                <a:lnTo>
                  <a:pt x="62750" y="84330"/>
                </a:lnTo>
                <a:lnTo>
                  <a:pt x="62750" y="84390"/>
                </a:lnTo>
                <a:lnTo>
                  <a:pt x="62710" y="84440"/>
                </a:lnTo>
                <a:lnTo>
                  <a:pt x="62660" y="84470"/>
                </a:lnTo>
                <a:lnTo>
                  <a:pt x="62640" y="84520"/>
                </a:lnTo>
                <a:lnTo>
                  <a:pt x="62660" y="84600"/>
                </a:lnTo>
                <a:lnTo>
                  <a:pt x="62720" y="84620"/>
                </a:lnTo>
                <a:lnTo>
                  <a:pt x="62980" y="84530"/>
                </a:lnTo>
                <a:lnTo>
                  <a:pt x="63020" y="84530"/>
                </a:lnTo>
                <a:lnTo>
                  <a:pt x="63060" y="84550"/>
                </a:lnTo>
                <a:lnTo>
                  <a:pt x="63080" y="84590"/>
                </a:lnTo>
                <a:lnTo>
                  <a:pt x="63070" y="84630"/>
                </a:lnTo>
                <a:lnTo>
                  <a:pt x="63050" y="84680"/>
                </a:lnTo>
                <a:lnTo>
                  <a:pt x="63050" y="84730"/>
                </a:lnTo>
                <a:lnTo>
                  <a:pt x="62970" y="84950"/>
                </a:lnTo>
                <a:lnTo>
                  <a:pt x="62960" y="85080"/>
                </a:lnTo>
                <a:lnTo>
                  <a:pt x="63030" y="85150"/>
                </a:lnTo>
                <a:lnTo>
                  <a:pt x="63120" y="85180"/>
                </a:lnTo>
                <a:lnTo>
                  <a:pt x="63180" y="85230"/>
                </a:lnTo>
                <a:lnTo>
                  <a:pt x="63210" y="85310"/>
                </a:lnTo>
                <a:lnTo>
                  <a:pt x="63210" y="85410"/>
                </a:lnTo>
                <a:lnTo>
                  <a:pt x="63140" y="85600"/>
                </a:lnTo>
                <a:lnTo>
                  <a:pt x="63120" y="85690"/>
                </a:lnTo>
                <a:lnTo>
                  <a:pt x="63150" y="85800"/>
                </a:lnTo>
                <a:lnTo>
                  <a:pt x="63210" y="85870"/>
                </a:lnTo>
                <a:lnTo>
                  <a:pt x="63290" y="85940"/>
                </a:lnTo>
                <a:lnTo>
                  <a:pt x="63380" y="85990"/>
                </a:lnTo>
                <a:lnTo>
                  <a:pt x="63460" y="86020"/>
                </a:lnTo>
                <a:lnTo>
                  <a:pt x="63470" y="86060"/>
                </a:lnTo>
                <a:lnTo>
                  <a:pt x="63400" y="86370"/>
                </a:lnTo>
                <a:lnTo>
                  <a:pt x="63360" y="86480"/>
                </a:lnTo>
                <a:lnTo>
                  <a:pt x="63070" y="86880"/>
                </a:lnTo>
                <a:lnTo>
                  <a:pt x="63010" y="86920"/>
                </a:lnTo>
                <a:lnTo>
                  <a:pt x="62820" y="86930"/>
                </a:lnTo>
                <a:lnTo>
                  <a:pt x="62720" y="86950"/>
                </a:lnTo>
                <a:lnTo>
                  <a:pt x="62640" y="87000"/>
                </a:lnTo>
                <a:lnTo>
                  <a:pt x="62600" y="87080"/>
                </a:lnTo>
                <a:lnTo>
                  <a:pt x="62600" y="87190"/>
                </a:lnTo>
                <a:lnTo>
                  <a:pt x="62610" y="87370"/>
                </a:lnTo>
                <a:lnTo>
                  <a:pt x="62590" y="87450"/>
                </a:lnTo>
                <a:lnTo>
                  <a:pt x="62550" y="87540"/>
                </a:lnTo>
                <a:lnTo>
                  <a:pt x="62490" y="87620"/>
                </a:lnTo>
                <a:lnTo>
                  <a:pt x="62360" y="87760"/>
                </a:lnTo>
                <a:lnTo>
                  <a:pt x="62320" y="87830"/>
                </a:lnTo>
                <a:lnTo>
                  <a:pt x="62290" y="87940"/>
                </a:lnTo>
                <a:lnTo>
                  <a:pt x="62280" y="88030"/>
                </a:lnTo>
                <a:lnTo>
                  <a:pt x="62260" y="88100"/>
                </a:lnTo>
                <a:lnTo>
                  <a:pt x="62080" y="88290"/>
                </a:lnTo>
                <a:lnTo>
                  <a:pt x="62030" y="88360"/>
                </a:lnTo>
                <a:lnTo>
                  <a:pt x="61960" y="88550"/>
                </a:lnTo>
                <a:lnTo>
                  <a:pt x="61910" y="88650"/>
                </a:lnTo>
                <a:lnTo>
                  <a:pt x="61760" y="88830"/>
                </a:lnTo>
                <a:lnTo>
                  <a:pt x="61700" y="88940"/>
                </a:lnTo>
                <a:lnTo>
                  <a:pt x="61570" y="89350"/>
                </a:lnTo>
                <a:lnTo>
                  <a:pt x="61540" y="89390"/>
                </a:lnTo>
                <a:lnTo>
                  <a:pt x="61440" y="89420"/>
                </a:lnTo>
                <a:lnTo>
                  <a:pt x="61390" y="89450"/>
                </a:lnTo>
                <a:lnTo>
                  <a:pt x="61360" y="89490"/>
                </a:lnTo>
                <a:lnTo>
                  <a:pt x="61320" y="89590"/>
                </a:lnTo>
                <a:lnTo>
                  <a:pt x="61290" y="89630"/>
                </a:lnTo>
                <a:lnTo>
                  <a:pt x="61240" y="89670"/>
                </a:lnTo>
                <a:lnTo>
                  <a:pt x="61200" y="89700"/>
                </a:lnTo>
                <a:lnTo>
                  <a:pt x="61020" y="89790"/>
                </a:lnTo>
                <a:lnTo>
                  <a:pt x="60950" y="89870"/>
                </a:lnTo>
                <a:lnTo>
                  <a:pt x="60930" y="89910"/>
                </a:lnTo>
                <a:lnTo>
                  <a:pt x="60890" y="90050"/>
                </a:lnTo>
                <a:lnTo>
                  <a:pt x="60850" y="90110"/>
                </a:lnTo>
                <a:lnTo>
                  <a:pt x="60800" y="90110"/>
                </a:lnTo>
                <a:lnTo>
                  <a:pt x="60750" y="90080"/>
                </a:lnTo>
                <a:lnTo>
                  <a:pt x="60700" y="90060"/>
                </a:lnTo>
                <a:lnTo>
                  <a:pt x="60640" y="90060"/>
                </a:lnTo>
                <a:lnTo>
                  <a:pt x="60620" y="90040"/>
                </a:lnTo>
                <a:lnTo>
                  <a:pt x="60600" y="90050"/>
                </a:lnTo>
                <a:lnTo>
                  <a:pt x="60560" y="90090"/>
                </a:lnTo>
                <a:lnTo>
                  <a:pt x="60530" y="90130"/>
                </a:lnTo>
                <a:lnTo>
                  <a:pt x="60520" y="90180"/>
                </a:lnTo>
                <a:lnTo>
                  <a:pt x="60510" y="90230"/>
                </a:lnTo>
                <a:lnTo>
                  <a:pt x="60500" y="90280"/>
                </a:lnTo>
                <a:lnTo>
                  <a:pt x="60510" y="90340"/>
                </a:lnTo>
                <a:lnTo>
                  <a:pt x="60550" y="90430"/>
                </a:lnTo>
                <a:lnTo>
                  <a:pt x="60550" y="90500"/>
                </a:lnTo>
                <a:lnTo>
                  <a:pt x="60530" y="90590"/>
                </a:lnTo>
                <a:lnTo>
                  <a:pt x="60510" y="90630"/>
                </a:lnTo>
                <a:lnTo>
                  <a:pt x="60480" y="90670"/>
                </a:lnTo>
                <a:lnTo>
                  <a:pt x="60460" y="90670"/>
                </a:lnTo>
                <a:lnTo>
                  <a:pt x="60300" y="90750"/>
                </a:lnTo>
                <a:lnTo>
                  <a:pt x="60250" y="90740"/>
                </a:lnTo>
                <a:lnTo>
                  <a:pt x="60210" y="90720"/>
                </a:lnTo>
                <a:lnTo>
                  <a:pt x="60160" y="90710"/>
                </a:lnTo>
                <a:lnTo>
                  <a:pt x="60100" y="90740"/>
                </a:lnTo>
                <a:lnTo>
                  <a:pt x="60070" y="90780"/>
                </a:lnTo>
                <a:lnTo>
                  <a:pt x="60050" y="90840"/>
                </a:lnTo>
                <a:lnTo>
                  <a:pt x="60030" y="90880"/>
                </a:lnTo>
                <a:lnTo>
                  <a:pt x="60000" y="90920"/>
                </a:lnTo>
                <a:lnTo>
                  <a:pt x="59960" y="90930"/>
                </a:lnTo>
                <a:lnTo>
                  <a:pt x="59860" y="90940"/>
                </a:lnTo>
                <a:lnTo>
                  <a:pt x="59820" y="90950"/>
                </a:lnTo>
                <a:lnTo>
                  <a:pt x="59730" y="91030"/>
                </a:lnTo>
                <a:lnTo>
                  <a:pt x="59530" y="91300"/>
                </a:lnTo>
                <a:lnTo>
                  <a:pt x="59490" y="91400"/>
                </a:lnTo>
                <a:lnTo>
                  <a:pt x="59450" y="91600"/>
                </a:lnTo>
                <a:lnTo>
                  <a:pt x="59460" y="91660"/>
                </a:lnTo>
                <a:lnTo>
                  <a:pt x="59550" y="91740"/>
                </a:lnTo>
                <a:lnTo>
                  <a:pt x="59580" y="91790"/>
                </a:lnTo>
                <a:lnTo>
                  <a:pt x="59640" y="92080"/>
                </a:lnTo>
                <a:lnTo>
                  <a:pt x="59640" y="92170"/>
                </a:lnTo>
                <a:lnTo>
                  <a:pt x="59580" y="92350"/>
                </a:lnTo>
                <a:lnTo>
                  <a:pt x="59530" y="92580"/>
                </a:lnTo>
                <a:lnTo>
                  <a:pt x="59440" y="92860"/>
                </a:lnTo>
                <a:lnTo>
                  <a:pt x="59410" y="92880"/>
                </a:lnTo>
                <a:lnTo>
                  <a:pt x="59390" y="92900"/>
                </a:lnTo>
                <a:lnTo>
                  <a:pt x="59370" y="92930"/>
                </a:lnTo>
                <a:lnTo>
                  <a:pt x="59320" y="93040"/>
                </a:lnTo>
                <a:lnTo>
                  <a:pt x="59240" y="93270"/>
                </a:lnTo>
                <a:lnTo>
                  <a:pt x="59210" y="93450"/>
                </a:lnTo>
                <a:lnTo>
                  <a:pt x="59170" y="93520"/>
                </a:lnTo>
                <a:lnTo>
                  <a:pt x="59070" y="93630"/>
                </a:lnTo>
                <a:lnTo>
                  <a:pt x="58970" y="93770"/>
                </a:lnTo>
                <a:lnTo>
                  <a:pt x="58730" y="94290"/>
                </a:lnTo>
                <a:lnTo>
                  <a:pt x="58590" y="94480"/>
                </a:lnTo>
                <a:lnTo>
                  <a:pt x="58510" y="94540"/>
                </a:lnTo>
                <a:lnTo>
                  <a:pt x="58480" y="94500"/>
                </a:lnTo>
                <a:lnTo>
                  <a:pt x="58470" y="94460"/>
                </a:lnTo>
                <a:lnTo>
                  <a:pt x="58430" y="94390"/>
                </a:lnTo>
                <a:lnTo>
                  <a:pt x="58410" y="94350"/>
                </a:lnTo>
                <a:lnTo>
                  <a:pt x="58410" y="94310"/>
                </a:lnTo>
                <a:lnTo>
                  <a:pt x="58420" y="94210"/>
                </a:lnTo>
                <a:lnTo>
                  <a:pt x="58410" y="94170"/>
                </a:lnTo>
                <a:lnTo>
                  <a:pt x="58390" y="94020"/>
                </a:lnTo>
                <a:lnTo>
                  <a:pt x="58380" y="93810"/>
                </a:lnTo>
                <a:lnTo>
                  <a:pt x="58290" y="93660"/>
                </a:lnTo>
                <a:lnTo>
                  <a:pt x="58270" y="93600"/>
                </a:lnTo>
                <a:lnTo>
                  <a:pt x="58270" y="93570"/>
                </a:lnTo>
                <a:lnTo>
                  <a:pt x="58280" y="93540"/>
                </a:lnTo>
                <a:lnTo>
                  <a:pt x="58350" y="93350"/>
                </a:lnTo>
                <a:lnTo>
                  <a:pt x="58370" y="93280"/>
                </a:lnTo>
                <a:lnTo>
                  <a:pt x="58400" y="93060"/>
                </a:lnTo>
                <a:lnTo>
                  <a:pt x="58450" y="92900"/>
                </a:lnTo>
                <a:lnTo>
                  <a:pt x="58450" y="92800"/>
                </a:lnTo>
                <a:lnTo>
                  <a:pt x="58370" y="92530"/>
                </a:lnTo>
                <a:lnTo>
                  <a:pt x="58290" y="92390"/>
                </a:lnTo>
                <a:lnTo>
                  <a:pt x="58290" y="92300"/>
                </a:lnTo>
                <a:lnTo>
                  <a:pt x="58320" y="92100"/>
                </a:lnTo>
                <a:lnTo>
                  <a:pt x="58300" y="91910"/>
                </a:lnTo>
                <a:lnTo>
                  <a:pt x="58150" y="91570"/>
                </a:lnTo>
                <a:lnTo>
                  <a:pt x="58130" y="91370"/>
                </a:lnTo>
                <a:lnTo>
                  <a:pt x="58130" y="91170"/>
                </a:lnTo>
                <a:lnTo>
                  <a:pt x="58150" y="91110"/>
                </a:lnTo>
                <a:lnTo>
                  <a:pt x="58210" y="91080"/>
                </a:lnTo>
                <a:lnTo>
                  <a:pt x="58310" y="91100"/>
                </a:lnTo>
                <a:lnTo>
                  <a:pt x="58370" y="91140"/>
                </a:lnTo>
                <a:lnTo>
                  <a:pt x="58450" y="91280"/>
                </a:lnTo>
                <a:lnTo>
                  <a:pt x="58490" y="91220"/>
                </a:lnTo>
                <a:lnTo>
                  <a:pt x="58490" y="91160"/>
                </a:lnTo>
                <a:lnTo>
                  <a:pt x="58460" y="91100"/>
                </a:lnTo>
                <a:lnTo>
                  <a:pt x="58410" y="91050"/>
                </a:lnTo>
                <a:lnTo>
                  <a:pt x="58470" y="91030"/>
                </a:lnTo>
                <a:lnTo>
                  <a:pt x="58520" y="91040"/>
                </a:lnTo>
                <a:lnTo>
                  <a:pt x="58560" y="91070"/>
                </a:lnTo>
                <a:lnTo>
                  <a:pt x="58610" y="91120"/>
                </a:lnTo>
                <a:lnTo>
                  <a:pt x="58640" y="91040"/>
                </a:lnTo>
                <a:lnTo>
                  <a:pt x="58670" y="90920"/>
                </a:lnTo>
                <a:lnTo>
                  <a:pt x="58700" y="90860"/>
                </a:lnTo>
                <a:lnTo>
                  <a:pt x="58770" y="90760"/>
                </a:lnTo>
                <a:lnTo>
                  <a:pt x="58790" y="90690"/>
                </a:lnTo>
                <a:lnTo>
                  <a:pt x="58760" y="90610"/>
                </a:lnTo>
                <a:lnTo>
                  <a:pt x="58800" y="90610"/>
                </a:lnTo>
                <a:lnTo>
                  <a:pt x="58850" y="90600"/>
                </a:lnTo>
                <a:lnTo>
                  <a:pt x="58880" y="90580"/>
                </a:lnTo>
                <a:lnTo>
                  <a:pt x="58910" y="90550"/>
                </a:lnTo>
                <a:lnTo>
                  <a:pt x="58860" y="90530"/>
                </a:lnTo>
                <a:lnTo>
                  <a:pt x="58750" y="90520"/>
                </a:lnTo>
                <a:lnTo>
                  <a:pt x="58710" y="90500"/>
                </a:lnTo>
                <a:lnTo>
                  <a:pt x="58690" y="90470"/>
                </a:lnTo>
                <a:lnTo>
                  <a:pt x="58680" y="90430"/>
                </a:lnTo>
                <a:lnTo>
                  <a:pt x="58690" y="90400"/>
                </a:lnTo>
                <a:lnTo>
                  <a:pt x="58840" y="90360"/>
                </a:lnTo>
                <a:lnTo>
                  <a:pt x="58890" y="90310"/>
                </a:lnTo>
                <a:lnTo>
                  <a:pt x="58930" y="90250"/>
                </a:lnTo>
                <a:lnTo>
                  <a:pt x="58990" y="90230"/>
                </a:lnTo>
                <a:lnTo>
                  <a:pt x="59010" y="90240"/>
                </a:lnTo>
                <a:lnTo>
                  <a:pt x="59060" y="90280"/>
                </a:lnTo>
                <a:lnTo>
                  <a:pt x="59110" y="90290"/>
                </a:lnTo>
                <a:lnTo>
                  <a:pt x="59120" y="90280"/>
                </a:lnTo>
                <a:lnTo>
                  <a:pt x="59180" y="90250"/>
                </a:lnTo>
                <a:lnTo>
                  <a:pt x="59250" y="90240"/>
                </a:lnTo>
                <a:lnTo>
                  <a:pt x="59260" y="90260"/>
                </a:lnTo>
                <a:lnTo>
                  <a:pt x="59290" y="90200"/>
                </a:lnTo>
                <a:lnTo>
                  <a:pt x="59310" y="90120"/>
                </a:lnTo>
                <a:lnTo>
                  <a:pt x="59310" y="90040"/>
                </a:lnTo>
                <a:lnTo>
                  <a:pt x="59290" y="89970"/>
                </a:lnTo>
                <a:lnTo>
                  <a:pt x="59320" y="89940"/>
                </a:lnTo>
                <a:lnTo>
                  <a:pt x="59290" y="89900"/>
                </a:lnTo>
                <a:lnTo>
                  <a:pt x="59210" y="89840"/>
                </a:lnTo>
                <a:lnTo>
                  <a:pt x="59200" y="89810"/>
                </a:lnTo>
                <a:lnTo>
                  <a:pt x="59210" y="89760"/>
                </a:lnTo>
                <a:lnTo>
                  <a:pt x="59230" y="89740"/>
                </a:lnTo>
                <a:lnTo>
                  <a:pt x="59270" y="89720"/>
                </a:lnTo>
                <a:lnTo>
                  <a:pt x="59300" y="89700"/>
                </a:lnTo>
                <a:lnTo>
                  <a:pt x="59330" y="89640"/>
                </a:lnTo>
                <a:lnTo>
                  <a:pt x="59310" y="89580"/>
                </a:lnTo>
                <a:lnTo>
                  <a:pt x="59280" y="89500"/>
                </a:lnTo>
                <a:lnTo>
                  <a:pt x="59260" y="89400"/>
                </a:lnTo>
                <a:lnTo>
                  <a:pt x="59180" y="89420"/>
                </a:lnTo>
                <a:lnTo>
                  <a:pt x="59120" y="89390"/>
                </a:lnTo>
                <a:lnTo>
                  <a:pt x="59040" y="89240"/>
                </a:lnTo>
                <a:lnTo>
                  <a:pt x="59240" y="89190"/>
                </a:lnTo>
                <a:lnTo>
                  <a:pt x="59340" y="89130"/>
                </a:lnTo>
                <a:lnTo>
                  <a:pt x="59380" y="89040"/>
                </a:lnTo>
                <a:lnTo>
                  <a:pt x="59380" y="88890"/>
                </a:lnTo>
                <a:lnTo>
                  <a:pt x="59440" y="88760"/>
                </a:lnTo>
                <a:lnTo>
                  <a:pt x="59460" y="88660"/>
                </a:lnTo>
                <a:lnTo>
                  <a:pt x="59490" y="88630"/>
                </a:lnTo>
                <a:lnTo>
                  <a:pt x="59500" y="88600"/>
                </a:lnTo>
                <a:lnTo>
                  <a:pt x="59440" y="88530"/>
                </a:lnTo>
                <a:lnTo>
                  <a:pt x="59350" y="88300"/>
                </a:lnTo>
                <a:lnTo>
                  <a:pt x="59330" y="88230"/>
                </a:lnTo>
                <a:lnTo>
                  <a:pt x="59330" y="88150"/>
                </a:lnTo>
                <a:lnTo>
                  <a:pt x="59350" y="88060"/>
                </a:lnTo>
                <a:lnTo>
                  <a:pt x="59240" y="88090"/>
                </a:lnTo>
                <a:lnTo>
                  <a:pt x="59220" y="88050"/>
                </a:lnTo>
                <a:lnTo>
                  <a:pt x="59260" y="87890"/>
                </a:lnTo>
                <a:lnTo>
                  <a:pt x="59300" y="87790"/>
                </a:lnTo>
                <a:lnTo>
                  <a:pt x="59390" y="87760"/>
                </a:lnTo>
                <a:lnTo>
                  <a:pt x="59570" y="87750"/>
                </a:lnTo>
                <a:lnTo>
                  <a:pt x="59530" y="87680"/>
                </a:lnTo>
                <a:lnTo>
                  <a:pt x="59520" y="87500"/>
                </a:lnTo>
                <a:lnTo>
                  <a:pt x="59480" y="87430"/>
                </a:lnTo>
                <a:lnTo>
                  <a:pt x="59440" y="87410"/>
                </a:lnTo>
                <a:lnTo>
                  <a:pt x="59360" y="87450"/>
                </a:lnTo>
                <a:lnTo>
                  <a:pt x="59320" y="87430"/>
                </a:lnTo>
                <a:lnTo>
                  <a:pt x="59310" y="87380"/>
                </a:lnTo>
                <a:lnTo>
                  <a:pt x="59350" y="87310"/>
                </a:lnTo>
                <a:lnTo>
                  <a:pt x="59320" y="87260"/>
                </a:lnTo>
                <a:lnTo>
                  <a:pt x="59380" y="87190"/>
                </a:lnTo>
                <a:lnTo>
                  <a:pt x="59390" y="87120"/>
                </a:lnTo>
                <a:lnTo>
                  <a:pt x="59380" y="86950"/>
                </a:lnTo>
                <a:lnTo>
                  <a:pt x="59390" y="86870"/>
                </a:lnTo>
                <a:lnTo>
                  <a:pt x="59420" y="86760"/>
                </a:lnTo>
                <a:lnTo>
                  <a:pt x="59470" y="86680"/>
                </a:lnTo>
                <a:lnTo>
                  <a:pt x="59540" y="86690"/>
                </a:lnTo>
                <a:lnTo>
                  <a:pt x="59590" y="86660"/>
                </a:lnTo>
                <a:lnTo>
                  <a:pt x="59630" y="86680"/>
                </a:lnTo>
                <a:lnTo>
                  <a:pt x="59660" y="86710"/>
                </a:lnTo>
                <a:lnTo>
                  <a:pt x="59710" y="86720"/>
                </a:lnTo>
                <a:lnTo>
                  <a:pt x="59760" y="86710"/>
                </a:lnTo>
                <a:lnTo>
                  <a:pt x="59770" y="86660"/>
                </a:lnTo>
                <a:lnTo>
                  <a:pt x="59770" y="86610"/>
                </a:lnTo>
                <a:lnTo>
                  <a:pt x="59790" y="86560"/>
                </a:lnTo>
                <a:lnTo>
                  <a:pt x="59850" y="86550"/>
                </a:lnTo>
                <a:lnTo>
                  <a:pt x="59930" y="86570"/>
                </a:lnTo>
                <a:lnTo>
                  <a:pt x="60020" y="86600"/>
                </a:lnTo>
                <a:lnTo>
                  <a:pt x="60070" y="86630"/>
                </a:lnTo>
                <a:lnTo>
                  <a:pt x="60100" y="86630"/>
                </a:lnTo>
                <a:lnTo>
                  <a:pt x="60030" y="86490"/>
                </a:lnTo>
                <a:lnTo>
                  <a:pt x="59710" y="86430"/>
                </a:lnTo>
                <a:lnTo>
                  <a:pt x="59610" y="86340"/>
                </a:lnTo>
                <a:lnTo>
                  <a:pt x="59640" y="86230"/>
                </a:lnTo>
                <a:lnTo>
                  <a:pt x="59740" y="86120"/>
                </a:lnTo>
                <a:lnTo>
                  <a:pt x="59800" y="86010"/>
                </a:lnTo>
                <a:lnTo>
                  <a:pt x="59730" y="85900"/>
                </a:lnTo>
                <a:lnTo>
                  <a:pt x="59760" y="85980"/>
                </a:lnTo>
                <a:lnTo>
                  <a:pt x="59730" y="86030"/>
                </a:lnTo>
                <a:lnTo>
                  <a:pt x="59690" y="86070"/>
                </a:lnTo>
                <a:lnTo>
                  <a:pt x="59640" y="86120"/>
                </a:lnTo>
                <a:lnTo>
                  <a:pt x="59540" y="86310"/>
                </a:lnTo>
                <a:lnTo>
                  <a:pt x="59510" y="86320"/>
                </a:lnTo>
                <a:lnTo>
                  <a:pt x="59430" y="86310"/>
                </a:lnTo>
                <a:lnTo>
                  <a:pt x="59410" y="86330"/>
                </a:lnTo>
                <a:lnTo>
                  <a:pt x="59400" y="86340"/>
                </a:lnTo>
                <a:lnTo>
                  <a:pt x="59350" y="86390"/>
                </a:lnTo>
                <a:lnTo>
                  <a:pt x="59340" y="86410"/>
                </a:lnTo>
                <a:lnTo>
                  <a:pt x="59280" y="86430"/>
                </a:lnTo>
                <a:lnTo>
                  <a:pt x="59270" y="86490"/>
                </a:lnTo>
                <a:lnTo>
                  <a:pt x="59270" y="86550"/>
                </a:lnTo>
                <a:lnTo>
                  <a:pt x="59240" y="86610"/>
                </a:lnTo>
                <a:lnTo>
                  <a:pt x="59200" y="86660"/>
                </a:lnTo>
                <a:lnTo>
                  <a:pt x="59160" y="86680"/>
                </a:lnTo>
                <a:lnTo>
                  <a:pt x="59110" y="86670"/>
                </a:lnTo>
                <a:lnTo>
                  <a:pt x="58990" y="86600"/>
                </a:lnTo>
                <a:lnTo>
                  <a:pt x="58850" y="86490"/>
                </a:lnTo>
                <a:lnTo>
                  <a:pt x="58820" y="86450"/>
                </a:lnTo>
                <a:lnTo>
                  <a:pt x="58810" y="86410"/>
                </a:lnTo>
                <a:lnTo>
                  <a:pt x="58790" y="86350"/>
                </a:lnTo>
                <a:lnTo>
                  <a:pt x="58790" y="86310"/>
                </a:lnTo>
                <a:lnTo>
                  <a:pt x="58800" y="86280"/>
                </a:lnTo>
                <a:lnTo>
                  <a:pt x="58850" y="86180"/>
                </a:lnTo>
                <a:lnTo>
                  <a:pt x="58880" y="86170"/>
                </a:lnTo>
                <a:lnTo>
                  <a:pt x="58910" y="86170"/>
                </a:lnTo>
                <a:lnTo>
                  <a:pt x="58920" y="86170"/>
                </a:lnTo>
                <a:lnTo>
                  <a:pt x="58910" y="86120"/>
                </a:lnTo>
                <a:lnTo>
                  <a:pt x="58790" y="86120"/>
                </a:lnTo>
                <a:lnTo>
                  <a:pt x="58860" y="86010"/>
                </a:lnTo>
                <a:lnTo>
                  <a:pt x="58880" y="85990"/>
                </a:lnTo>
                <a:lnTo>
                  <a:pt x="58920" y="85990"/>
                </a:lnTo>
                <a:lnTo>
                  <a:pt x="58960" y="85980"/>
                </a:lnTo>
                <a:lnTo>
                  <a:pt x="59000" y="85990"/>
                </a:lnTo>
                <a:lnTo>
                  <a:pt x="59010" y="85990"/>
                </a:lnTo>
                <a:lnTo>
                  <a:pt x="59050" y="85920"/>
                </a:lnTo>
                <a:lnTo>
                  <a:pt x="59080" y="85840"/>
                </a:lnTo>
                <a:lnTo>
                  <a:pt x="59140" y="85770"/>
                </a:lnTo>
                <a:lnTo>
                  <a:pt x="59260" y="85770"/>
                </a:lnTo>
                <a:lnTo>
                  <a:pt x="59200" y="85700"/>
                </a:lnTo>
                <a:lnTo>
                  <a:pt x="59110" y="85710"/>
                </a:lnTo>
                <a:lnTo>
                  <a:pt x="58910" y="85770"/>
                </a:lnTo>
                <a:lnTo>
                  <a:pt x="58540" y="85770"/>
                </a:lnTo>
                <a:lnTo>
                  <a:pt x="58580" y="85670"/>
                </a:lnTo>
                <a:lnTo>
                  <a:pt x="58670" y="85640"/>
                </a:lnTo>
                <a:lnTo>
                  <a:pt x="58900" y="85640"/>
                </a:lnTo>
                <a:lnTo>
                  <a:pt x="58980" y="85620"/>
                </a:lnTo>
                <a:lnTo>
                  <a:pt x="59070" y="85570"/>
                </a:lnTo>
                <a:lnTo>
                  <a:pt x="59130" y="85520"/>
                </a:lnTo>
                <a:lnTo>
                  <a:pt x="59190" y="85420"/>
                </a:lnTo>
                <a:lnTo>
                  <a:pt x="59240" y="85390"/>
                </a:lnTo>
                <a:lnTo>
                  <a:pt x="59300" y="85380"/>
                </a:lnTo>
                <a:lnTo>
                  <a:pt x="59320" y="85370"/>
                </a:lnTo>
                <a:lnTo>
                  <a:pt x="59330" y="85210"/>
                </a:lnTo>
                <a:lnTo>
                  <a:pt x="59320" y="85160"/>
                </a:lnTo>
                <a:lnTo>
                  <a:pt x="59290" y="85090"/>
                </a:lnTo>
                <a:lnTo>
                  <a:pt x="59250" y="85030"/>
                </a:lnTo>
                <a:lnTo>
                  <a:pt x="59240" y="84980"/>
                </a:lnTo>
                <a:lnTo>
                  <a:pt x="59290" y="84910"/>
                </a:lnTo>
                <a:lnTo>
                  <a:pt x="59070" y="84920"/>
                </a:lnTo>
                <a:lnTo>
                  <a:pt x="59040" y="84890"/>
                </a:lnTo>
                <a:lnTo>
                  <a:pt x="58980" y="84840"/>
                </a:lnTo>
                <a:lnTo>
                  <a:pt x="58930" y="84780"/>
                </a:lnTo>
                <a:lnTo>
                  <a:pt x="58930" y="84730"/>
                </a:lnTo>
                <a:lnTo>
                  <a:pt x="58960" y="84670"/>
                </a:lnTo>
                <a:lnTo>
                  <a:pt x="58940" y="84630"/>
                </a:lnTo>
                <a:lnTo>
                  <a:pt x="58910" y="84590"/>
                </a:lnTo>
                <a:lnTo>
                  <a:pt x="58910" y="84520"/>
                </a:lnTo>
                <a:lnTo>
                  <a:pt x="58950" y="84500"/>
                </a:lnTo>
                <a:lnTo>
                  <a:pt x="59000" y="84480"/>
                </a:lnTo>
                <a:lnTo>
                  <a:pt x="59110" y="84460"/>
                </a:lnTo>
                <a:lnTo>
                  <a:pt x="59110" y="84430"/>
                </a:lnTo>
                <a:lnTo>
                  <a:pt x="59040" y="84430"/>
                </a:lnTo>
                <a:lnTo>
                  <a:pt x="59080" y="84380"/>
                </a:lnTo>
                <a:lnTo>
                  <a:pt x="59210" y="84300"/>
                </a:lnTo>
                <a:lnTo>
                  <a:pt x="59270" y="84250"/>
                </a:lnTo>
                <a:lnTo>
                  <a:pt x="59290" y="84200"/>
                </a:lnTo>
                <a:lnTo>
                  <a:pt x="59280" y="84140"/>
                </a:lnTo>
                <a:lnTo>
                  <a:pt x="59240" y="84100"/>
                </a:lnTo>
                <a:lnTo>
                  <a:pt x="59210" y="84080"/>
                </a:lnTo>
                <a:lnTo>
                  <a:pt x="59060" y="84100"/>
                </a:lnTo>
                <a:lnTo>
                  <a:pt x="58960" y="84160"/>
                </a:lnTo>
                <a:lnTo>
                  <a:pt x="58870" y="84230"/>
                </a:lnTo>
                <a:lnTo>
                  <a:pt x="58760" y="84300"/>
                </a:lnTo>
                <a:lnTo>
                  <a:pt x="58720" y="84280"/>
                </a:lnTo>
                <a:lnTo>
                  <a:pt x="58640" y="84250"/>
                </a:lnTo>
                <a:lnTo>
                  <a:pt x="58610" y="84240"/>
                </a:lnTo>
                <a:lnTo>
                  <a:pt x="58530" y="84160"/>
                </a:lnTo>
                <a:lnTo>
                  <a:pt x="58500" y="84080"/>
                </a:lnTo>
                <a:lnTo>
                  <a:pt x="58500" y="83990"/>
                </a:lnTo>
                <a:lnTo>
                  <a:pt x="58550" y="83900"/>
                </a:lnTo>
                <a:lnTo>
                  <a:pt x="58630" y="83850"/>
                </a:lnTo>
                <a:lnTo>
                  <a:pt x="58720" y="83820"/>
                </a:lnTo>
                <a:lnTo>
                  <a:pt x="59120" y="83730"/>
                </a:lnTo>
                <a:lnTo>
                  <a:pt x="59220" y="83670"/>
                </a:lnTo>
                <a:lnTo>
                  <a:pt x="59260" y="83580"/>
                </a:lnTo>
                <a:lnTo>
                  <a:pt x="59230" y="83510"/>
                </a:lnTo>
                <a:lnTo>
                  <a:pt x="59160" y="83460"/>
                </a:lnTo>
                <a:lnTo>
                  <a:pt x="59010" y="83410"/>
                </a:lnTo>
                <a:lnTo>
                  <a:pt x="58900" y="83290"/>
                </a:lnTo>
                <a:lnTo>
                  <a:pt x="58870" y="83270"/>
                </a:lnTo>
                <a:lnTo>
                  <a:pt x="58810" y="83250"/>
                </a:lnTo>
                <a:lnTo>
                  <a:pt x="58800" y="83200"/>
                </a:lnTo>
                <a:lnTo>
                  <a:pt x="58820" y="83100"/>
                </a:lnTo>
                <a:lnTo>
                  <a:pt x="58820" y="83000"/>
                </a:lnTo>
                <a:lnTo>
                  <a:pt x="58850" y="82940"/>
                </a:lnTo>
                <a:lnTo>
                  <a:pt x="58900" y="82910"/>
                </a:lnTo>
                <a:lnTo>
                  <a:pt x="59010" y="82890"/>
                </a:lnTo>
                <a:lnTo>
                  <a:pt x="59180" y="82890"/>
                </a:lnTo>
                <a:lnTo>
                  <a:pt x="59240" y="82880"/>
                </a:lnTo>
                <a:lnTo>
                  <a:pt x="59270" y="82850"/>
                </a:lnTo>
                <a:lnTo>
                  <a:pt x="59270" y="82810"/>
                </a:lnTo>
                <a:lnTo>
                  <a:pt x="59240" y="82800"/>
                </a:lnTo>
                <a:lnTo>
                  <a:pt x="59210" y="82790"/>
                </a:lnTo>
                <a:lnTo>
                  <a:pt x="59140" y="82750"/>
                </a:lnTo>
                <a:lnTo>
                  <a:pt x="59110" y="82730"/>
                </a:lnTo>
                <a:lnTo>
                  <a:pt x="59060" y="82730"/>
                </a:lnTo>
                <a:lnTo>
                  <a:pt x="59000" y="82730"/>
                </a:lnTo>
                <a:lnTo>
                  <a:pt x="58960" y="82720"/>
                </a:lnTo>
                <a:lnTo>
                  <a:pt x="58910" y="82700"/>
                </a:lnTo>
                <a:lnTo>
                  <a:pt x="58880" y="82600"/>
                </a:lnTo>
                <a:lnTo>
                  <a:pt x="58920" y="82500"/>
                </a:lnTo>
                <a:lnTo>
                  <a:pt x="58980" y="82400"/>
                </a:lnTo>
                <a:lnTo>
                  <a:pt x="59010" y="82300"/>
                </a:lnTo>
                <a:lnTo>
                  <a:pt x="59020" y="82290"/>
                </a:lnTo>
                <a:lnTo>
                  <a:pt x="59060" y="82290"/>
                </a:lnTo>
                <a:lnTo>
                  <a:pt x="59090" y="82290"/>
                </a:lnTo>
                <a:lnTo>
                  <a:pt x="59110" y="82290"/>
                </a:lnTo>
                <a:lnTo>
                  <a:pt x="59100" y="82260"/>
                </a:lnTo>
                <a:lnTo>
                  <a:pt x="59070" y="82190"/>
                </a:lnTo>
                <a:lnTo>
                  <a:pt x="59080" y="82060"/>
                </a:lnTo>
                <a:lnTo>
                  <a:pt x="59110" y="82000"/>
                </a:lnTo>
                <a:lnTo>
                  <a:pt x="59140" y="81950"/>
                </a:lnTo>
                <a:lnTo>
                  <a:pt x="59170" y="81930"/>
                </a:lnTo>
                <a:lnTo>
                  <a:pt x="59190" y="81890"/>
                </a:lnTo>
                <a:lnTo>
                  <a:pt x="59200" y="81820"/>
                </a:lnTo>
                <a:lnTo>
                  <a:pt x="59180" y="81810"/>
                </a:lnTo>
                <a:lnTo>
                  <a:pt x="59050" y="81840"/>
                </a:lnTo>
                <a:lnTo>
                  <a:pt x="58990" y="81830"/>
                </a:lnTo>
                <a:lnTo>
                  <a:pt x="58960" y="81810"/>
                </a:lnTo>
                <a:lnTo>
                  <a:pt x="58960" y="81780"/>
                </a:lnTo>
                <a:lnTo>
                  <a:pt x="58980" y="81740"/>
                </a:lnTo>
                <a:lnTo>
                  <a:pt x="59010" y="81730"/>
                </a:lnTo>
                <a:lnTo>
                  <a:pt x="59060" y="81730"/>
                </a:lnTo>
                <a:lnTo>
                  <a:pt x="59110" y="81720"/>
                </a:lnTo>
                <a:lnTo>
                  <a:pt x="59130" y="81680"/>
                </a:lnTo>
                <a:lnTo>
                  <a:pt x="59090" y="81650"/>
                </a:lnTo>
                <a:lnTo>
                  <a:pt x="58900" y="81680"/>
                </a:lnTo>
                <a:lnTo>
                  <a:pt x="58850" y="81630"/>
                </a:lnTo>
                <a:lnTo>
                  <a:pt x="58850" y="81580"/>
                </a:lnTo>
                <a:lnTo>
                  <a:pt x="58860" y="81590"/>
                </a:lnTo>
                <a:lnTo>
                  <a:pt x="58880" y="81580"/>
                </a:lnTo>
                <a:lnTo>
                  <a:pt x="58930" y="81560"/>
                </a:lnTo>
                <a:lnTo>
                  <a:pt x="58960" y="81550"/>
                </a:lnTo>
                <a:lnTo>
                  <a:pt x="58990" y="81540"/>
                </a:lnTo>
                <a:lnTo>
                  <a:pt x="59010" y="81480"/>
                </a:lnTo>
                <a:lnTo>
                  <a:pt x="58930" y="81100"/>
                </a:lnTo>
                <a:lnTo>
                  <a:pt x="58890" y="81080"/>
                </a:lnTo>
                <a:lnTo>
                  <a:pt x="58780" y="80950"/>
                </a:lnTo>
                <a:lnTo>
                  <a:pt x="58730" y="80910"/>
                </a:lnTo>
                <a:lnTo>
                  <a:pt x="58770" y="80810"/>
                </a:lnTo>
                <a:lnTo>
                  <a:pt x="58800" y="80770"/>
                </a:lnTo>
                <a:lnTo>
                  <a:pt x="58840" y="80750"/>
                </a:lnTo>
                <a:lnTo>
                  <a:pt x="58820" y="80730"/>
                </a:lnTo>
                <a:lnTo>
                  <a:pt x="58760" y="80560"/>
                </a:lnTo>
                <a:lnTo>
                  <a:pt x="58710" y="80460"/>
                </a:lnTo>
                <a:lnTo>
                  <a:pt x="58700" y="80410"/>
                </a:lnTo>
                <a:lnTo>
                  <a:pt x="58680" y="80230"/>
                </a:lnTo>
                <a:lnTo>
                  <a:pt x="58690" y="80180"/>
                </a:lnTo>
                <a:lnTo>
                  <a:pt x="58730" y="80140"/>
                </a:lnTo>
                <a:lnTo>
                  <a:pt x="58700" y="80000"/>
                </a:lnTo>
                <a:lnTo>
                  <a:pt x="58680" y="79660"/>
                </a:lnTo>
                <a:lnTo>
                  <a:pt x="58620" y="79590"/>
                </a:lnTo>
                <a:lnTo>
                  <a:pt x="58560" y="79560"/>
                </a:lnTo>
                <a:lnTo>
                  <a:pt x="58320" y="79370"/>
                </a:lnTo>
                <a:lnTo>
                  <a:pt x="58300" y="79200"/>
                </a:lnTo>
                <a:lnTo>
                  <a:pt x="58270" y="79140"/>
                </a:lnTo>
                <a:lnTo>
                  <a:pt x="58230" y="79210"/>
                </a:lnTo>
                <a:lnTo>
                  <a:pt x="58200" y="79170"/>
                </a:lnTo>
                <a:lnTo>
                  <a:pt x="58190" y="79120"/>
                </a:lnTo>
                <a:lnTo>
                  <a:pt x="58190" y="79070"/>
                </a:lnTo>
                <a:lnTo>
                  <a:pt x="58200" y="79020"/>
                </a:lnTo>
                <a:lnTo>
                  <a:pt x="58140" y="78870"/>
                </a:lnTo>
                <a:lnTo>
                  <a:pt x="58140" y="78810"/>
                </a:lnTo>
                <a:lnTo>
                  <a:pt x="58200" y="78760"/>
                </a:lnTo>
                <a:lnTo>
                  <a:pt x="58190" y="78730"/>
                </a:lnTo>
                <a:lnTo>
                  <a:pt x="58190" y="78690"/>
                </a:lnTo>
                <a:lnTo>
                  <a:pt x="58200" y="78600"/>
                </a:lnTo>
                <a:lnTo>
                  <a:pt x="58150" y="78630"/>
                </a:lnTo>
                <a:lnTo>
                  <a:pt x="58130" y="78660"/>
                </a:lnTo>
                <a:lnTo>
                  <a:pt x="58100" y="78760"/>
                </a:lnTo>
                <a:lnTo>
                  <a:pt x="58110" y="78680"/>
                </a:lnTo>
                <a:lnTo>
                  <a:pt x="58090" y="78610"/>
                </a:lnTo>
                <a:lnTo>
                  <a:pt x="58070" y="78550"/>
                </a:lnTo>
                <a:lnTo>
                  <a:pt x="58040" y="78500"/>
                </a:lnTo>
                <a:lnTo>
                  <a:pt x="58020" y="78480"/>
                </a:lnTo>
                <a:lnTo>
                  <a:pt x="57990" y="78470"/>
                </a:lnTo>
                <a:lnTo>
                  <a:pt x="57960" y="78450"/>
                </a:lnTo>
                <a:lnTo>
                  <a:pt x="57950" y="78410"/>
                </a:lnTo>
                <a:lnTo>
                  <a:pt x="57950" y="78370"/>
                </a:lnTo>
                <a:lnTo>
                  <a:pt x="58000" y="78330"/>
                </a:lnTo>
                <a:lnTo>
                  <a:pt x="58010" y="78300"/>
                </a:lnTo>
                <a:lnTo>
                  <a:pt x="57980" y="78240"/>
                </a:lnTo>
                <a:lnTo>
                  <a:pt x="57880" y="78090"/>
                </a:lnTo>
                <a:lnTo>
                  <a:pt x="57830" y="78000"/>
                </a:lnTo>
                <a:lnTo>
                  <a:pt x="57790" y="77950"/>
                </a:lnTo>
                <a:lnTo>
                  <a:pt x="57730" y="77920"/>
                </a:lnTo>
                <a:lnTo>
                  <a:pt x="57670" y="77900"/>
                </a:lnTo>
                <a:lnTo>
                  <a:pt x="57680" y="77840"/>
                </a:lnTo>
                <a:lnTo>
                  <a:pt x="57660" y="77800"/>
                </a:lnTo>
                <a:lnTo>
                  <a:pt x="57570" y="77730"/>
                </a:lnTo>
                <a:lnTo>
                  <a:pt x="57570" y="77630"/>
                </a:lnTo>
                <a:lnTo>
                  <a:pt x="57400" y="77390"/>
                </a:lnTo>
                <a:lnTo>
                  <a:pt x="57350" y="77280"/>
                </a:lnTo>
                <a:lnTo>
                  <a:pt x="57390" y="77310"/>
                </a:lnTo>
                <a:lnTo>
                  <a:pt x="57420" y="77250"/>
                </a:lnTo>
                <a:lnTo>
                  <a:pt x="57300" y="77220"/>
                </a:lnTo>
                <a:lnTo>
                  <a:pt x="57210" y="77230"/>
                </a:lnTo>
                <a:lnTo>
                  <a:pt x="57150" y="77190"/>
                </a:lnTo>
                <a:lnTo>
                  <a:pt x="57140" y="77040"/>
                </a:lnTo>
                <a:lnTo>
                  <a:pt x="57190" y="76870"/>
                </a:lnTo>
                <a:lnTo>
                  <a:pt x="57200" y="76800"/>
                </a:lnTo>
                <a:lnTo>
                  <a:pt x="57190" y="76730"/>
                </a:lnTo>
                <a:lnTo>
                  <a:pt x="57170" y="76670"/>
                </a:lnTo>
                <a:lnTo>
                  <a:pt x="57170" y="76610"/>
                </a:lnTo>
                <a:lnTo>
                  <a:pt x="57200" y="76550"/>
                </a:lnTo>
                <a:lnTo>
                  <a:pt x="57170" y="76490"/>
                </a:lnTo>
                <a:lnTo>
                  <a:pt x="57100" y="76240"/>
                </a:lnTo>
                <a:lnTo>
                  <a:pt x="57100" y="76030"/>
                </a:lnTo>
                <a:lnTo>
                  <a:pt x="57090" y="75980"/>
                </a:lnTo>
                <a:lnTo>
                  <a:pt x="57080" y="75940"/>
                </a:lnTo>
                <a:lnTo>
                  <a:pt x="57070" y="75900"/>
                </a:lnTo>
                <a:lnTo>
                  <a:pt x="57100" y="75870"/>
                </a:lnTo>
                <a:lnTo>
                  <a:pt x="57100" y="75840"/>
                </a:lnTo>
                <a:lnTo>
                  <a:pt x="57050" y="75790"/>
                </a:lnTo>
                <a:lnTo>
                  <a:pt x="56990" y="75710"/>
                </a:lnTo>
                <a:lnTo>
                  <a:pt x="56940" y="75620"/>
                </a:lnTo>
                <a:lnTo>
                  <a:pt x="56920" y="75550"/>
                </a:lnTo>
                <a:lnTo>
                  <a:pt x="56890" y="75550"/>
                </a:lnTo>
                <a:lnTo>
                  <a:pt x="56880" y="75600"/>
                </a:lnTo>
                <a:lnTo>
                  <a:pt x="56860" y="75700"/>
                </a:lnTo>
                <a:lnTo>
                  <a:pt x="56850" y="75760"/>
                </a:lnTo>
                <a:lnTo>
                  <a:pt x="56870" y="75780"/>
                </a:lnTo>
                <a:lnTo>
                  <a:pt x="56930" y="75860"/>
                </a:lnTo>
                <a:lnTo>
                  <a:pt x="56950" y="75880"/>
                </a:lnTo>
                <a:lnTo>
                  <a:pt x="56940" y="76020"/>
                </a:lnTo>
                <a:lnTo>
                  <a:pt x="56920" y="76080"/>
                </a:lnTo>
                <a:lnTo>
                  <a:pt x="56870" y="76140"/>
                </a:lnTo>
                <a:lnTo>
                  <a:pt x="56860" y="76200"/>
                </a:lnTo>
                <a:lnTo>
                  <a:pt x="56930" y="76380"/>
                </a:lnTo>
                <a:lnTo>
                  <a:pt x="56950" y="76460"/>
                </a:lnTo>
                <a:lnTo>
                  <a:pt x="56940" y="76550"/>
                </a:lnTo>
                <a:lnTo>
                  <a:pt x="56900" y="76720"/>
                </a:lnTo>
                <a:lnTo>
                  <a:pt x="56860" y="77110"/>
                </a:lnTo>
                <a:lnTo>
                  <a:pt x="56920" y="77320"/>
                </a:lnTo>
                <a:lnTo>
                  <a:pt x="56930" y="77410"/>
                </a:lnTo>
                <a:lnTo>
                  <a:pt x="56920" y="77490"/>
                </a:lnTo>
                <a:lnTo>
                  <a:pt x="56890" y="77570"/>
                </a:lnTo>
                <a:lnTo>
                  <a:pt x="56870" y="77600"/>
                </a:lnTo>
                <a:lnTo>
                  <a:pt x="56850" y="77620"/>
                </a:lnTo>
                <a:lnTo>
                  <a:pt x="56840" y="77650"/>
                </a:lnTo>
                <a:lnTo>
                  <a:pt x="56820" y="77700"/>
                </a:lnTo>
                <a:lnTo>
                  <a:pt x="56810" y="77760"/>
                </a:lnTo>
                <a:lnTo>
                  <a:pt x="56810" y="77800"/>
                </a:lnTo>
                <a:lnTo>
                  <a:pt x="56820" y="77900"/>
                </a:lnTo>
                <a:lnTo>
                  <a:pt x="56880" y="77950"/>
                </a:lnTo>
                <a:lnTo>
                  <a:pt x="56890" y="77990"/>
                </a:lnTo>
                <a:lnTo>
                  <a:pt x="56850" y="78020"/>
                </a:lnTo>
                <a:lnTo>
                  <a:pt x="56820" y="78020"/>
                </a:lnTo>
                <a:lnTo>
                  <a:pt x="56790" y="77990"/>
                </a:lnTo>
                <a:lnTo>
                  <a:pt x="56730" y="77930"/>
                </a:lnTo>
                <a:lnTo>
                  <a:pt x="56720" y="77960"/>
                </a:lnTo>
                <a:lnTo>
                  <a:pt x="56700" y="77990"/>
                </a:lnTo>
                <a:lnTo>
                  <a:pt x="56700" y="78020"/>
                </a:lnTo>
                <a:lnTo>
                  <a:pt x="56690" y="77970"/>
                </a:lnTo>
                <a:lnTo>
                  <a:pt x="56690" y="77910"/>
                </a:lnTo>
                <a:lnTo>
                  <a:pt x="56680" y="77850"/>
                </a:lnTo>
                <a:lnTo>
                  <a:pt x="56650" y="77830"/>
                </a:lnTo>
                <a:lnTo>
                  <a:pt x="56630" y="77810"/>
                </a:lnTo>
                <a:lnTo>
                  <a:pt x="56650" y="77770"/>
                </a:lnTo>
                <a:lnTo>
                  <a:pt x="56690" y="77720"/>
                </a:lnTo>
                <a:lnTo>
                  <a:pt x="56730" y="77700"/>
                </a:lnTo>
                <a:lnTo>
                  <a:pt x="56710" y="77680"/>
                </a:lnTo>
                <a:lnTo>
                  <a:pt x="56680" y="77630"/>
                </a:lnTo>
                <a:lnTo>
                  <a:pt x="56670" y="77600"/>
                </a:lnTo>
                <a:lnTo>
                  <a:pt x="56730" y="77590"/>
                </a:lnTo>
                <a:lnTo>
                  <a:pt x="56760" y="77530"/>
                </a:lnTo>
                <a:lnTo>
                  <a:pt x="56760" y="77450"/>
                </a:lnTo>
                <a:lnTo>
                  <a:pt x="56730" y="77380"/>
                </a:lnTo>
                <a:lnTo>
                  <a:pt x="56800" y="77380"/>
                </a:lnTo>
                <a:lnTo>
                  <a:pt x="56810" y="77350"/>
                </a:lnTo>
                <a:lnTo>
                  <a:pt x="56770" y="77300"/>
                </a:lnTo>
                <a:lnTo>
                  <a:pt x="56710" y="77280"/>
                </a:lnTo>
                <a:lnTo>
                  <a:pt x="56600" y="77290"/>
                </a:lnTo>
                <a:lnTo>
                  <a:pt x="56570" y="77280"/>
                </a:lnTo>
                <a:lnTo>
                  <a:pt x="56510" y="77250"/>
                </a:lnTo>
                <a:lnTo>
                  <a:pt x="56530" y="77230"/>
                </a:lnTo>
                <a:lnTo>
                  <a:pt x="56560" y="77150"/>
                </a:lnTo>
                <a:lnTo>
                  <a:pt x="56570" y="77120"/>
                </a:lnTo>
                <a:lnTo>
                  <a:pt x="56460" y="77070"/>
                </a:lnTo>
                <a:lnTo>
                  <a:pt x="56420" y="76930"/>
                </a:lnTo>
                <a:lnTo>
                  <a:pt x="56440" y="76810"/>
                </a:lnTo>
                <a:lnTo>
                  <a:pt x="56540" y="76830"/>
                </a:lnTo>
                <a:lnTo>
                  <a:pt x="56510" y="76630"/>
                </a:lnTo>
                <a:lnTo>
                  <a:pt x="56510" y="76430"/>
                </a:lnTo>
                <a:lnTo>
                  <a:pt x="56540" y="76360"/>
                </a:lnTo>
                <a:lnTo>
                  <a:pt x="56540" y="76310"/>
                </a:lnTo>
                <a:lnTo>
                  <a:pt x="56530" y="76290"/>
                </a:lnTo>
                <a:lnTo>
                  <a:pt x="56500" y="76280"/>
                </a:lnTo>
                <a:lnTo>
                  <a:pt x="56460" y="76260"/>
                </a:lnTo>
                <a:lnTo>
                  <a:pt x="56430" y="76240"/>
                </a:lnTo>
                <a:lnTo>
                  <a:pt x="56410" y="76210"/>
                </a:lnTo>
                <a:lnTo>
                  <a:pt x="56400" y="76090"/>
                </a:lnTo>
                <a:lnTo>
                  <a:pt x="56340" y="75900"/>
                </a:lnTo>
                <a:lnTo>
                  <a:pt x="56320" y="75800"/>
                </a:lnTo>
                <a:lnTo>
                  <a:pt x="56340" y="75700"/>
                </a:lnTo>
                <a:lnTo>
                  <a:pt x="56440" y="75550"/>
                </a:lnTo>
                <a:lnTo>
                  <a:pt x="56480" y="75480"/>
                </a:lnTo>
                <a:lnTo>
                  <a:pt x="56480" y="75420"/>
                </a:lnTo>
                <a:lnTo>
                  <a:pt x="56530" y="75330"/>
                </a:lnTo>
                <a:lnTo>
                  <a:pt x="56540" y="75270"/>
                </a:lnTo>
                <a:lnTo>
                  <a:pt x="56530" y="75230"/>
                </a:lnTo>
                <a:lnTo>
                  <a:pt x="56480" y="75060"/>
                </a:lnTo>
                <a:lnTo>
                  <a:pt x="56540" y="75060"/>
                </a:lnTo>
                <a:lnTo>
                  <a:pt x="56520" y="75000"/>
                </a:lnTo>
                <a:lnTo>
                  <a:pt x="56500" y="74950"/>
                </a:lnTo>
                <a:lnTo>
                  <a:pt x="56470" y="74940"/>
                </a:lnTo>
                <a:lnTo>
                  <a:pt x="56450" y="75000"/>
                </a:lnTo>
                <a:lnTo>
                  <a:pt x="56230" y="74710"/>
                </a:lnTo>
                <a:lnTo>
                  <a:pt x="56110" y="74440"/>
                </a:lnTo>
                <a:lnTo>
                  <a:pt x="56010" y="74300"/>
                </a:lnTo>
                <a:lnTo>
                  <a:pt x="55980" y="74190"/>
                </a:lnTo>
                <a:lnTo>
                  <a:pt x="55950" y="74080"/>
                </a:lnTo>
                <a:lnTo>
                  <a:pt x="55950" y="73980"/>
                </a:lnTo>
                <a:lnTo>
                  <a:pt x="55960" y="73880"/>
                </a:lnTo>
                <a:lnTo>
                  <a:pt x="56020" y="73740"/>
                </a:lnTo>
                <a:lnTo>
                  <a:pt x="56040" y="73650"/>
                </a:lnTo>
                <a:lnTo>
                  <a:pt x="56000" y="73690"/>
                </a:lnTo>
                <a:lnTo>
                  <a:pt x="55970" y="73740"/>
                </a:lnTo>
                <a:lnTo>
                  <a:pt x="55930" y="73770"/>
                </a:lnTo>
                <a:lnTo>
                  <a:pt x="55890" y="73740"/>
                </a:lnTo>
                <a:lnTo>
                  <a:pt x="55870" y="73700"/>
                </a:lnTo>
                <a:lnTo>
                  <a:pt x="55820" y="73490"/>
                </a:lnTo>
                <a:lnTo>
                  <a:pt x="55680" y="73230"/>
                </a:lnTo>
                <a:lnTo>
                  <a:pt x="55650" y="73090"/>
                </a:lnTo>
                <a:lnTo>
                  <a:pt x="55700" y="72970"/>
                </a:lnTo>
                <a:lnTo>
                  <a:pt x="55580" y="72890"/>
                </a:lnTo>
                <a:lnTo>
                  <a:pt x="55520" y="72770"/>
                </a:lnTo>
                <a:lnTo>
                  <a:pt x="55520" y="72630"/>
                </a:lnTo>
                <a:lnTo>
                  <a:pt x="55600" y="72520"/>
                </a:lnTo>
                <a:lnTo>
                  <a:pt x="55780" y="72460"/>
                </a:lnTo>
                <a:lnTo>
                  <a:pt x="55900" y="72580"/>
                </a:lnTo>
                <a:lnTo>
                  <a:pt x="56010" y="72730"/>
                </a:lnTo>
                <a:lnTo>
                  <a:pt x="56170" y="72810"/>
                </a:lnTo>
                <a:lnTo>
                  <a:pt x="56010" y="72590"/>
                </a:lnTo>
                <a:lnTo>
                  <a:pt x="55960" y="72490"/>
                </a:lnTo>
                <a:lnTo>
                  <a:pt x="56040" y="72450"/>
                </a:lnTo>
                <a:lnTo>
                  <a:pt x="55970" y="72430"/>
                </a:lnTo>
                <a:lnTo>
                  <a:pt x="55910" y="72390"/>
                </a:lnTo>
                <a:lnTo>
                  <a:pt x="55880" y="72340"/>
                </a:lnTo>
                <a:lnTo>
                  <a:pt x="55920" y="72260"/>
                </a:lnTo>
                <a:lnTo>
                  <a:pt x="55880" y="72230"/>
                </a:lnTo>
                <a:lnTo>
                  <a:pt x="55850" y="72190"/>
                </a:lnTo>
                <a:lnTo>
                  <a:pt x="55830" y="72150"/>
                </a:lnTo>
                <a:lnTo>
                  <a:pt x="55820" y="72110"/>
                </a:lnTo>
                <a:lnTo>
                  <a:pt x="55810" y="72090"/>
                </a:lnTo>
                <a:lnTo>
                  <a:pt x="55790" y="72110"/>
                </a:lnTo>
                <a:lnTo>
                  <a:pt x="55760" y="72160"/>
                </a:lnTo>
                <a:lnTo>
                  <a:pt x="55770" y="72170"/>
                </a:lnTo>
                <a:lnTo>
                  <a:pt x="55780" y="72200"/>
                </a:lnTo>
                <a:lnTo>
                  <a:pt x="55790" y="72230"/>
                </a:lnTo>
                <a:lnTo>
                  <a:pt x="55790" y="72260"/>
                </a:lnTo>
                <a:lnTo>
                  <a:pt x="55730" y="72310"/>
                </a:lnTo>
                <a:lnTo>
                  <a:pt x="55660" y="72280"/>
                </a:lnTo>
                <a:lnTo>
                  <a:pt x="55610" y="72200"/>
                </a:lnTo>
                <a:lnTo>
                  <a:pt x="55600" y="72100"/>
                </a:lnTo>
                <a:lnTo>
                  <a:pt x="55570" y="72100"/>
                </a:lnTo>
                <a:lnTo>
                  <a:pt x="55560" y="72180"/>
                </a:lnTo>
                <a:lnTo>
                  <a:pt x="55590" y="72380"/>
                </a:lnTo>
                <a:lnTo>
                  <a:pt x="55560" y="72420"/>
                </a:lnTo>
                <a:lnTo>
                  <a:pt x="55530" y="72430"/>
                </a:lnTo>
                <a:lnTo>
                  <a:pt x="55510" y="72460"/>
                </a:lnTo>
                <a:lnTo>
                  <a:pt x="55470" y="72480"/>
                </a:lnTo>
                <a:lnTo>
                  <a:pt x="55420" y="72480"/>
                </a:lnTo>
                <a:lnTo>
                  <a:pt x="55380" y="72470"/>
                </a:lnTo>
                <a:lnTo>
                  <a:pt x="55360" y="72450"/>
                </a:lnTo>
                <a:lnTo>
                  <a:pt x="55340" y="72420"/>
                </a:lnTo>
                <a:lnTo>
                  <a:pt x="55320" y="72390"/>
                </a:lnTo>
                <a:lnTo>
                  <a:pt x="55200" y="71850"/>
                </a:lnTo>
                <a:lnTo>
                  <a:pt x="55110" y="71710"/>
                </a:lnTo>
                <a:close/>
                <a:moveTo>
                  <a:pt x="56300" y="95430"/>
                </a:moveTo>
                <a:lnTo>
                  <a:pt x="56210" y="95450"/>
                </a:lnTo>
                <a:lnTo>
                  <a:pt x="56120" y="95440"/>
                </a:lnTo>
                <a:lnTo>
                  <a:pt x="56080" y="95380"/>
                </a:lnTo>
                <a:lnTo>
                  <a:pt x="56110" y="95290"/>
                </a:lnTo>
                <a:lnTo>
                  <a:pt x="56180" y="95260"/>
                </a:lnTo>
                <a:lnTo>
                  <a:pt x="56250" y="95280"/>
                </a:lnTo>
                <a:lnTo>
                  <a:pt x="56300" y="95350"/>
                </a:lnTo>
                <a:lnTo>
                  <a:pt x="56300" y="95430"/>
                </a:lnTo>
                <a:close/>
                <a:moveTo>
                  <a:pt x="57080" y="92080"/>
                </a:moveTo>
                <a:lnTo>
                  <a:pt x="57050" y="92180"/>
                </a:lnTo>
                <a:lnTo>
                  <a:pt x="56980" y="92250"/>
                </a:lnTo>
                <a:lnTo>
                  <a:pt x="56920" y="92250"/>
                </a:lnTo>
                <a:lnTo>
                  <a:pt x="56880" y="92170"/>
                </a:lnTo>
                <a:lnTo>
                  <a:pt x="56900" y="92100"/>
                </a:lnTo>
                <a:lnTo>
                  <a:pt x="56960" y="92060"/>
                </a:lnTo>
                <a:lnTo>
                  <a:pt x="57030" y="92040"/>
                </a:lnTo>
                <a:lnTo>
                  <a:pt x="57100" y="92040"/>
                </a:lnTo>
                <a:lnTo>
                  <a:pt x="57100" y="92050"/>
                </a:lnTo>
                <a:lnTo>
                  <a:pt x="57090" y="92070"/>
                </a:lnTo>
                <a:lnTo>
                  <a:pt x="57080" y="92080"/>
                </a:lnTo>
                <a:close/>
                <a:moveTo>
                  <a:pt x="58000" y="89960"/>
                </a:moveTo>
                <a:lnTo>
                  <a:pt x="58010" y="89880"/>
                </a:lnTo>
                <a:lnTo>
                  <a:pt x="58060" y="89840"/>
                </a:lnTo>
                <a:lnTo>
                  <a:pt x="58100" y="89840"/>
                </a:lnTo>
                <a:lnTo>
                  <a:pt x="58100" y="89920"/>
                </a:lnTo>
                <a:lnTo>
                  <a:pt x="58080" y="89970"/>
                </a:lnTo>
                <a:lnTo>
                  <a:pt x="58050" y="90010"/>
                </a:lnTo>
                <a:lnTo>
                  <a:pt x="58010" y="90020"/>
                </a:lnTo>
                <a:lnTo>
                  <a:pt x="58000" y="89960"/>
                </a:lnTo>
                <a:close/>
                <a:moveTo>
                  <a:pt x="53600" y="86220"/>
                </a:moveTo>
                <a:lnTo>
                  <a:pt x="53580" y="86200"/>
                </a:lnTo>
                <a:lnTo>
                  <a:pt x="53510" y="86130"/>
                </a:lnTo>
                <a:lnTo>
                  <a:pt x="53590" y="86140"/>
                </a:lnTo>
                <a:lnTo>
                  <a:pt x="53660" y="86190"/>
                </a:lnTo>
                <a:lnTo>
                  <a:pt x="53670" y="86240"/>
                </a:lnTo>
                <a:lnTo>
                  <a:pt x="53600" y="86220"/>
                </a:lnTo>
                <a:close/>
                <a:moveTo>
                  <a:pt x="55300" y="81600"/>
                </a:moveTo>
                <a:lnTo>
                  <a:pt x="55290" y="81500"/>
                </a:lnTo>
                <a:lnTo>
                  <a:pt x="55320" y="81440"/>
                </a:lnTo>
                <a:lnTo>
                  <a:pt x="55370" y="81440"/>
                </a:lnTo>
                <a:lnTo>
                  <a:pt x="55420" y="81520"/>
                </a:lnTo>
                <a:lnTo>
                  <a:pt x="55440" y="81590"/>
                </a:lnTo>
                <a:lnTo>
                  <a:pt x="55420" y="81630"/>
                </a:lnTo>
                <a:lnTo>
                  <a:pt x="55370" y="81630"/>
                </a:lnTo>
                <a:lnTo>
                  <a:pt x="55300" y="81600"/>
                </a:lnTo>
                <a:close/>
                <a:moveTo>
                  <a:pt x="57390" y="94260"/>
                </a:moveTo>
                <a:lnTo>
                  <a:pt x="57320" y="94250"/>
                </a:lnTo>
                <a:lnTo>
                  <a:pt x="57290" y="94260"/>
                </a:lnTo>
                <a:lnTo>
                  <a:pt x="57290" y="94290"/>
                </a:lnTo>
                <a:lnTo>
                  <a:pt x="57290" y="94320"/>
                </a:lnTo>
                <a:lnTo>
                  <a:pt x="57320" y="94360"/>
                </a:lnTo>
                <a:lnTo>
                  <a:pt x="57360" y="94370"/>
                </a:lnTo>
                <a:lnTo>
                  <a:pt x="57380" y="94400"/>
                </a:lnTo>
                <a:lnTo>
                  <a:pt x="57350" y="94450"/>
                </a:lnTo>
                <a:lnTo>
                  <a:pt x="57270" y="94470"/>
                </a:lnTo>
                <a:lnTo>
                  <a:pt x="57220" y="94550"/>
                </a:lnTo>
                <a:lnTo>
                  <a:pt x="57180" y="94630"/>
                </a:lnTo>
                <a:lnTo>
                  <a:pt x="57150" y="94670"/>
                </a:lnTo>
                <a:lnTo>
                  <a:pt x="57080" y="94700"/>
                </a:lnTo>
                <a:lnTo>
                  <a:pt x="56920" y="94800"/>
                </a:lnTo>
                <a:lnTo>
                  <a:pt x="56850" y="94800"/>
                </a:lnTo>
                <a:lnTo>
                  <a:pt x="56840" y="94850"/>
                </a:lnTo>
                <a:lnTo>
                  <a:pt x="56820" y="94890"/>
                </a:lnTo>
                <a:lnTo>
                  <a:pt x="56810" y="94930"/>
                </a:lnTo>
                <a:lnTo>
                  <a:pt x="56820" y="94960"/>
                </a:lnTo>
                <a:lnTo>
                  <a:pt x="56700" y="95150"/>
                </a:lnTo>
                <a:lnTo>
                  <a:pt x="56650" y="95200"/>
                </a:lnTo>
                <a:lnTo>
                  <a:pt x="56640" y="95110"/>
                </a:lnTo>
                <a:lnTo>
                  <a:pt x="56590" y="95130"/>
                </a:lnTo>
                <a:lnTo>
                  <a:pt x="56570" y="95030"/>
                </a:lnTo>
                <a:lnTo>
                  <a:pt x="56580" y="94910"/>
                </a:lnTo>
                <a:lnTo>
                  <a:pt x="56590" y="94840"/>
                </a:lnTo>
                <a:lnTo>
                  <a:pt x="56610" y="94800"/>
                </a:lnTo>
                <a:lnTo>
                  <a:pt x="56620" y="94670"/>
                </a:lnTo>
                <a:lnTo>
                  <a:pt x="56680" y="94660"/>
                </a:lnTo>
                <a:lnTo>
                  <a:pt x="56710" y="94620"/>
                </a:lnTo>
                <a:lnTo>
                  <a:pt x="56730" y="94590"/>
                </a:lnTo>
                <a:lnTo>
                  <a:pt x="56740" y="94580"/>
                </a:lnTo>
                <a:lnTo>
                  <a:pt x="56770" y="94560"/>
                </a:lnTo>
                <a:lnTo>
                  <a:pt x="56790" y="94520"/>
                </a:lnTo>
                <a:lnTo>
                  <a:pt x="56800" y="94480"/>
                </a:lnTo>
                <a:lnTo>
                  <a:pt x="56820" y="94450"/>
                </a:lnTo>
                <a:lnTo>
                  <a:pt x="56850" y="94420"/>
                </a:lnTo>
                <a:lnTo>
                  <a:pt x="56980" y="94350"/>
                </a:lnTo>
                <a:lnTo>
                  <a:pt x="57110" y="94240"/>
                </a:lnTo>
                <a:lnTo>
                  <a:pt x="57200" y="94200"/>
                </a:lnTo>
                <a:lnTo>
                  <a:pt x="57290" y="94230"/>
                </a:lnTo>
                <a:lnTo>
                  <a:pt x="57310" y="94220"/>
                </a:lnTo>
                <a:lnTo>
                  <a:pt x="57330" y="94210"/>
                </a:lnTo>
                <a:lnTo>
                  <a:pt x="57390" y="94230"/>
                </a:lnTo>
                <a:lnTo>
                  <a:pt x="57390" y="94260"/>
                </a:lnTo>
                <a:close/>
                <a:moveTo>
                  <a:pt x="56890" y="93930"/>
                </a:moveTo>
                <a:lnTo>
                  <a:pt x="56880" y="93900"/>
                </a:lnTo>
                <a:lnTo>
                  <a:pt x="56830" y="93840"/>
                </a:lnTo>
                <a:lnTo>
                  <a:pt x="56820" y="93800"/>
                </a:lnTo>
                <a:lnTo>
                  <a:pt x="56840" y="93750"/>
                </a:lnTo>
                <a:lnTo>
                  <a:pt x="56870" y="93710"/>
                </a:lnTo>
                <a:lnTo>
                  <a:pt x="56880" y="93670"/>
                </a:lnTo>
                <a:lnTo>
                  <a:pt x="56850" y="93630"/>
                </a:lnTo>
                <a:lnTo>
                  <a:pt x="56850" y="93590"/>
                </a:lnTo>
                <a:lnTo>
                  <a:pt x="56930" y="93590"/>
                </a:lnTo>
                <a:lnTo>
                  <a:pt x="57050" y="93660"/>
                </a:lnTo>
                <a:lnTo>
                  <a:pt x="57140" y="93690"/>
                </a:lnTo>
                <a:lnTo>
                  <a:pt x="57140" y="93710"/>
                </a:lnTo>
                <a:lnTo>
                  <a:pt x="57130" y="93720"/>
                </a:lnTo>
                <a:lnTo>
                  <a:pt x="57120" y="93720"/>
                </a:lnTo>
                <a:lnTo>
                  <a:pt x="57100" y="93720"/>
                </a:lnTo>
                <a:lnTo>
                  <a:pt x="57090" y="93750"/>
                </a:lnTo>
                <a:lnTo>
                  <a:pt x="57080" y="93770"/>
                </a:lnTo>
                <a:lnTo>
                  <a:pt x="57080" y="93790"/>
                </a:lnTo>
                <a:lnTo>
                  <a:pt x="57100" y="93820"/>
                </a:lnTo>
                <a:lnTo>
                  <a:pt x="57030" y="93860"/>
                </a:lnTo>
                <a:lnTo>
                  <a:pt x="56990" y="93890"/>
                </a:lnTo>
                <a:lnTo>
                  <a:pt x="56960" y="93940"/>
                </a:lnTo>
                <a:lnTo>
                  <a:pt x="56930" y="94160"/>
                </a:lnTo>
                <a:lnTo>
                  <a:pt x="56890" y="94290"/>
                </a:lnTo>
                <a:lnTo>
                  <a:pt x="56890" y="93930"/>
                </a:lnTo>
                <a:close/>
                <a:moveTo>
                  <a:pt x="55640" y="92200"/>
                </a:moveTo>
                <a:lnTo>
                  <a:pt x="55600" y="92270"/>
                </a:lnTo>
                <a:lnTo>
                  <a:pt x="55620" y="92290"/>
                </a:lnTo>
                <a:lnTo>
                  <a:pt x="55670" y="92300"/>
                </a:lnTo>
                <a:lnTo>
                  <a:pt x="55700" y="92290"/>
                </a:lnTo>
                <a:lnTo>
                  <a:pt x="55720" y="92320"/>
                </a:lnTo>
                <a:lnTo>
                  <a:pt x="55740" y="92350"/>
                </a:lnTo>
                <a:lnTo>
                  <a:pt x="55780" y="92430"/>
                </a:lnTo>
                <a:lnTo>
                  <a:pt x="55760" y="92460"/>
                </a:lnTo>
                <a:lnTo>
                  <a:pt x="55740" y="92480"/>
                </a:lnTo>
                <a:lnTo>
                  <a:pt x="55710" y="92490"/>
                </a:lnTo>
                <a:lnTo>
                  <a:pt x="55660" y="92480"/>
                </a:lnTo>
                <a:lnTo>
                  <a:pt x="55710" y="92560"/>
                </a:lnTo>
                <a:lnTo>
                  <a:pt x="55730" y="92580"/>
                </a:lnTo>
                <a:lnTo>
                  <a:pt x="55630" y="92630"/>
                </a:lnTo>
                <a:lnTo>
                  <a:pt x="55560" y="92610"/>
                </a:lnTo>
                <a:lnTo>
                  <a:pt x="55540" y="92540"/>
                </a:lnTo>
                <a:lnTo>
                  <a:pt x="55600" y="92450"/>
                </a:lnTo>
                <a:lnTo>
                  <a:pt x="55570" y="92390"/>
                </a:lnTo>
                <a:lnTo>
                  <a:pt x="55550" y="92310"/>
                </a:lnTo>
                <a:lnTo>
                  <a:pt x="55570" y="92230"/>
                </a:lnTo>
                <a:lnTo>
                  <a:pt x="55640" y="92200"/>
                </a:lnTo>
                <a:close/>
                <a:moveTo>
                  <a:pt x="58290" y="90360"/>
                </a:moveTo>
                <a:lnTo>
                  <a:pt x="58400" y="90410"/>
                </a:lnTo>
                <a:lnTo>
                  <a:pt x="58510" y="90500"/>
                </a:lnTo>
                <a:lnTo>
                  <a:pt x="58560" y="90630"/>
                </a:lnTo>
                <a:lnTo>
                  <a:pt x="58510" y="90800"/>
                </a:lnTo>
                <a:lnTo>
                  <a:pt x="58440" y="90840"/>
                </a:lnTo>
                <a:lnTo>
                  <a:pt x="58360" y="90840"/>
                </a:lnTo>
                <a:lnTo>
                  <a:pt x="58310" y="90810"/>
                </a:lnTo>
                <a:lnTo>
                  <a:pt x="58340" y="90750"/>
                </a:lnTo>
                <a:lnTo>
                  <a:pt x="58380" y="90740"/>
                </a:lnTo>
                <a:lnTo>
                  <a:pt x="58410" y="90740"/>
                </a:lnTo>
                <a:lnTo>
                  <a:pt x="58440" y="90730"/>
                </a:lnTo>
                <a:lnTo>
                  <a:pt x="58450" y="90690"/>
                </a:lnTo>
                <a:lnTo>
                  <a:pt x="58430" y="90660"/>
                </a:lnTo>
                <a:lnTo>
                  <a:pt x="58400" y="90640"/>
                </a:lnTo>
                <a:lnTo>
                  <a:pt x="58360" y="90650"/>
                </a:lnTo>
                <a:lnTo>
                  <a:pt x="58320" y="90670"/>
                </a:lnTo>
                <a:lnTo>
                  <a:pt x="58320" y="90610"/>
                </a:lnTo>
                <a:lnTo>
                  <a:pt x="58290" y="90540"/>
                </a:lnTo>
                <a:lnTo>
                  <a:pt x="58280" y="90470"/>
                </a:lnTo>
                <a:lnTo>
                  <a:pt x="58280" y="90410"/>
                </a:lnTo>
                <a:lnTo>
                  <a:pt x="58290" y="90360"/>
                </a:lnTo>
                <a:close/>
                <a:moveTo>
                  <a:pt x="55540" y="90390"/>
                </a:moveTo>
                <a:lnTo>
                  <a:pt x="55570" y="90260"/>
                </a:lnTo>
                <a:lnTo>
                  <a:pt x="55640" y="90200"/>
                </a:lnTo>
                <a:lnTo>
                  <a:pt x="55730" y="90210"/>
                </a:lnTo>
                <a:lnTo>
                  <a:pt x="55820" y="90230"/>
                </a:lnTo>
                <a:lnTo>
                  <a:pt x="55770" y="90360"/>
                </a:lnTo>
                <a:lnTo>
                  <a:pt x="55710" y="90450"/>
                </a:lnTo>
                <a:lnTo>
                  <a:pt x="55630" y="90520"/>
                </a:lnTo>
                <a:lnTo>
                  <a:pt x="55510" y="90570"/>
                </a:lnTo>
                <a:lnTo>
                  <a:pt x="55540" y="90530"/>
                </a:lnTo>
                <a:lnTo>
                  <a:pt x="55560" y="90480"/>
                </a:lnTo>
                <a:lnTo>
                  <a:pt x="55560" y="90440"/>
                </a:lnTo>
                <a:lnTo>
                  <a:pt x="55540" y="90390"/>
                </a:lnTo>
                <a:close/>
                <a:moveTo>
                  <a:pt x="57260" y="90610"/>
                </a:moveTo>
                <a:lnTo>
                  <a:pt x="57270" y="90690"/>
                </a:lnTo>
                <a:lnTo>
                  <a:pt x="57270" y="90790"/>
                </a:lnTo>
                <a:lnTo>
                  <a:pt x="57300" y="90850"/>
                </a:lnTo>
                <a:lnTo>
                  <a:pt x="57390" y="90860"/>
                </a:lnTo>
                <a:lnTo>
                  <a:pt x="57350" y="90920"/>
                </a:lnTo>
                <a:lnTo>
                  <a:pt x="57330" y="90980"/>
                </a:lnTo>
                <a:lnTo>
                  <a:pt x="57340" y="91040"/>
                </a:lnTo>
                <a:lnTo>
                  <a:pt x="57390" y="91080"/>
                </a:lnTo>
                <a:lnTo>
                  <a:pt x="57360" y="91080"/>
                </a:lnTo>
                <a:lnTo>
                  <a:pt x="57360" y="91090"/>
                </a:lnTo>
                <a:lnTo>
                  <a:pt x="57360" y="91100"/>
                </a:lnTo>
                <a:lnTo>
                  <a:pt x="57350" y="91120"/>
                </a:lnTo>
                <a:lnTo>
                  <a:pt x="57300" y="91220"/>
                </a:lnTo>
                <a:lnTo>
                  <a:pt x="57260" y="91260"/>
                </a:lnTo>
                <a:lnTo>
                  <a:pt x="57180" y="91280"/>
                </a:lnTo>
                <a:lnTo>
                  <a:pt x="57120" y="91260"/>
                </a:lnTo>
                <a:lnTo>
                  <a:pt x="57100" y="91210"/>
                </a:lnTo>
                <a:lnTo>
                  <a:pt x="57100" y="91050"/>
                </a:lnTo>
                <a:lnTo>
                  <a:pt x="57120" y="91070"/>
                </a:lnTo>
                <a:lnTo>
                  <a:pt x="57140" y="91080"/>
                </a:lnTo>
                <a:lnTo>
                  <a:pt x="57200" y="91030"/>
                </a:lnTo>
                <a:lnTo>
                  <a:pt x="57190" y="90980"/>
                </a:lnTo>
                <a:lnTo>
                  <a:pt x="57100" y="90930"/>
                </a:lnTo>
                <a:lnTo>
                  <a:pt x="57110" y="90860"/>
                </a:lnTo>
                <a:lnTo>
                  <a:pt x="57140" y="90710"/>
                </a:lnTo>
                <a:lnTo>
                  <a:pt x="57140" y="90640"/>
                </a:lnTo>
                <a:lnTo>
                  <a:pt x="57120" y="90620"/>
                </a:lnTo>
                <a:lnTo>
                  <a:pt x="57060" y="90610"/>
                </a:lnTo>
                <a:lnTo>
                  <a:pt x="57040" y="90590"/>
                </a:lnTo>
                <a:lnTo>
                  <a:pt x="57040" y="90550"/>
                </a:lnTo>
                <a:lnTo>
                  <a:pt x="57040" y="90520"/>
                </a:lnTo>
                <a:lnTo>
                  <a:pt x="57030" y="90500"/>
                </a:lnTo>
                <a:lnTo>
                  <a:pt x="56950" y="90400"/>
                </a:lnTo>
                <a:lnTo>
                  <a:pt x="56850" y="90320"/>
                </a:lnTo>
                <a:lnTo>
                  <a:pt x="56840" y="90340"/>
                </a:lnTo>
                <a:lnTo>
                  <a:pt x="56830" y="90370"/>
                </a:lnTo>
                <a:lnTo>
                  <a:pt x="56820" y="90390"/>
                </a:lnTo>
                <a:lnTo>
                  <a:pt x="56790" y="90230"/>
                </a:lnTo>
                <a:lnTo>
                  <a:pt x="56750" y="90210"/>
                </a:lnTo>
                <a:lnTo>
                  <a:pt x="56710" y="90200"/>
                </a:lnTo>
                <a:lnTo>
                  <a:pt x="56680" y="90220"/>
                </a:lnTo>
                <a:lnTo>
                  <a:pt x="56670" y="90270"/>
                </a:lnTo>
                <a:lnTo>
                  <a:pt x="56640" y="90300"/>
                </a:lnTo>
                <a:lnTo>
                  <a:pt x="56500" y="90400"/>
                </a:lnTo>
                <a:lnTo>
                  <a:pt x="56450" y="90420"/>
                </a:lnTo>
                <a:lnTo>
                  <a:pt x="56390" y="90370"/>
                </a:lnTo>
                <a:lnTo>
                  <a:pt x="56430" y="90300"/>
                </a:lnTo>
                <a:lnTo>
                  <a:pt x="56540" y="90180"/>
                </a:lnTo>
                <a:lnTo>
                  <a:pt x="56550" y="90160"/>
                </a:lnTo>
                <a:lnTo>
                  <a:pt x="56620" y="90120"/>
                </a:lnTo>
                <a:lnTo>
                  <a:pt x="56640" y="90100"/>
                </a:lnTo>
                <a:lnTo>
                  <a:pt x="56650" y="90070"/>
                </a:lnTo>
                <a:lnTo>
                  <a:pt x="56660" y="89990"/>
                </a:lnTo>
                <a:lnTo>
                  <a:pt x="56680" y="89960"/>
                </a:lnTo>
                <a:lnTo>
                  <a:pt x="56740" y="89940"/>
                </a:lnTo>
                <a:lnTo>
                  <a:pt x="56820" y="89950"/>
                </a:lnTo>
                <a:lnTo>
                  <a:pt x="56910" y="89990"/>
                </a:lnTo>
                <a:lnTo>
                  <a:pt x="56980" y="90040"/>
                </a:lnTo>
                <a:lnTo>
                  <a:pt x="57020" y="90110"/>
                </a:lnTo>
                <a:lnTo>
                  <a:pt x="57050" y="90190"/>
                </a:lnTo>
                <a:lnTo>
                  <a:pt x="57070" y="90280"/>
                </a:lnTo>
                <a:lnTo>
                  <a:pt x="57070" y="90370"/>
                </a:lnTo>
                <a:lnTo>
                  <a:pt x="57100" y="90450"/>
                </a:lnTo>
                <a:lnTo>
                  <a:pt x="57150" y="90510"/>
                </a:lnTo>
                <a:lnTo>
                  <a:pt x="57210" y="90550"/>
                </a:lnTo>
                <a:lnTo>
                  <a:pt x="57260" y="90610"/>
                </a:lnTo>
                <a:close/>
                <a:moveTo>
                  <a:pt x="58450" y="89970"/>
                </a:moveTo>
                <a:lnTo>
                  <a:pt x="58400" y="89990"/>
                </a:lnTo>
                <a:lnTo>
                  <a:pt x="58370" y="90010"/>
                </a:lnTo>
                <a:lnTo>
                  <a:pt x="58360" y="90050"/>
                </a:lnTo>
                <a:lnTo>
                  <a:pt x="58350" y="90100"/>
                </a:lnTo>
                <a:lnTo>
                  <a:pt x="58250" y="90060"/>
                </a:lnTo>
                <a:lnTo>
                  <a:pt x="58210" y="89970"/>
                </a:lnTo>
                <a:lnTo>
                  <a:pt x="58220" y="89880"/>
                </a:lnTo>
                <a:lnTo>
                  <a:pt x="58260" y="89810"/>
                </a:lnTo>
                <a:lnTo>
                  <a:pt x="58330" y="89750"/>
                </a:lnTo>
                <a:lnTo>
                  <a:pt x="58360" y="89720"/>
                </a:lnTo>
                <a:lnTo>
                  <a:pt x="58380" y="89690"/>
                </a:lnTo>
                <a:lnTo>
                  <a:pt x="58390" y="89640"/>
                </a:lnTo>
                <a:lnTo>
                  <a:pt x="58380" y="89560"/>
                </a:lnTo>
                <a:lnTo>
                  <a:pt x="58380" y="89530"/>
                </a:lnTo>
                <a:lnTo>
                  <a:pt x="58430" y="89450"/>
                </a:lnTo>
                <a:lnTo>
                  <a:pt x="58460" y="89460"/>
                </a:lnTo>
                <a:lnTo>
                  <a:pt x="58490" y="89530"/>
                </a:lnTo>
                <a:lnTo>
                  <a:pt x="58520" y="89710"/>
                </a:lnTo>
                <a:lnTo>
                  <a:pt x="58520" y="89780"/>
                </a:lnTo>
                <a:lnTo>
                  <a:pt x="58510" y="89910"/>
                </a:lnTo>
                <a:lnTo>
                  <a:pt x="58510" y="90040"/>
                </a:lnTo>
                <a:lnTo>
                  <a:pt x="58510" y="90070"/>
                </a:lnTo>
                <a:lnTo>
                  <a:pt x="58470" y="90080"/>
                </a:lnTo>
                <a:lnTo>
                  <a:pt x="58450" y="90050"/>
                </a:lnTo>
                <a:lnTo>
                  <a:pt x="58450" y="90010"/>
                </a:lnTo>
                <a:lnTo>
                  <a:pt x="58450" y="89970"/>
                </a:lnTo>
                <a:close/>
                <a:moveTo>
                  <a:pt x="57290" y="88700"/>
                </a:moveTo>
                <a:lnTo>
                  <a:pt x="57320" y="88710"/>
                </a:lnTo>
                <a:lnTo>
                  <a:pt x="57360" y="88700"/>
                </a:lnTo>
                <a:lnTo>
                  <a:pt x="57400" y="88700"/>
                </a:lnTo>
                <a:lnTo>
                  <a:pt x="57420" y="88730"/>
                </a:lnTo>
                <a:lnTo>
                  <a:pt x="57380" y="88780"/>
                </a:lnTo>
                <a:lnTo>
                  <a:pt x="57310" y="88820"/>
                </a:lnTo>
                <a:lnTo>
                  <a:pt x="57170" y="88860"/>
                </a:lnTo>
                <a:lnTo>
                  <a:pt x="57170" y="88800"/>
                </a:lnTo>
                <a:lnTo>
                  <a:pt x="57150" y="88720"/>
                </a:lnTo>
                <a:lnTo>
                  <a:pt x="57100" y="88670"/>
                </a:lnTo>
                <a:lnTo>
                  <a:pt x="57050" y="88640"/>
                </a:lnTo>
                <a:lnTo>
                  <a:pt x="57040" y="88600"/>
                </a:lnTo>
                <a:lnTo>
                  <a:pt x="57100" y="88580"/>
                </a:lnTo>
                <a:lnTo>
                  <a:pt x="57190" y="88570"/>
                </a:lnTo>
                <a:lnTo>
                  <a:pt x="57320" y="88570"/>
                </a:lnTo>
                <a:lnTo>
                  <a:pt x="57290" y="88660"/>
                </a:lnTo>
                <a:lnTo>
                  <a:pt x="57290" y="88700"/>
                </a:lnTo>
                <a:close/>
                <a:moveTo>
                  <a:pt x="57310" y="86140"/>
                </a:moveTo>
                <a:lnTo>
                  <a:pt x="57370" y="86140"/>
                </a:lnTo>
                <a:lnTo>
                  <a:pt x="57440" y="86240"/>
                </a:lnTo>
                <a:lnTo>
                  <a:pt x="57490" y="86370"/>
                </a:lnTo>
                <a:lnTo>
                  <a:pt x="57510" y="86450"/>
                </a:lnTo>
                <a:lnTo>
                  <a:pt x="57500" y="86500"/>
                </a:lnTo>
                <a:lnTo>
                  <a:pt x="57470" y="86510"/>
                </a:lnTo>
                <a:lnTo>
                  <a:pt x="57440" y="86520"/>
                </a:lnTo>
                <a:lnTo>
                  <a:pt x="57420" y="86530"/>
                </a:lnTo>
                <a:lnTo>
                  <a:pt x="57410" y="86580"/>
                </a:lnTo>
                <a:lnTo>
                  <a:pt x="57420" y="86720"/>
                </a:lnTo>
                <a:lnTo>
                  <a:pt x="57360" y="86920"/>
                </a:lnTo>
                <a:lnTo>
                  <a:pt x="57350" y="87010"/>
                </a:lnTo>
                <a:lnTo>
                  <a:pt x="57390" y="87110"/>
                </a:lnTo>
                <a:lnTo>
                  <a:pt x="57330" y="87220"/>
                </a:lnTo>
                <a:lnTo>
                  <a:pt x="57330" y="87490"/>
                </a:lnTo>
                <a:lnTo>
                  <a:pt x="57290" y="87620"/>
                </a:lnTo>
                <a:lnTo>
                  <a:pt x="57260" y="87580"/>
                </a:lnTo>
                <a:lnTo>
                  <a:pt x="57250" y="87610"/>
                </a:lnTo>
                <a:lnTo>
                  <a:pt x="57240" y="87630"/>
                </a:lnTo>
                <a:lnTo>
                  <a:pt x="57230" y="87650"/>
                </a:lnTo>
                <a:lnTo>
                  <a:pt x="57230" y="87680"/>
                </a:lnTo>
                <a:lnTo>
                  <a:pt x="57190" y="87640"/>
                </a:lnTo>
                <a:lnTo>
                  <a:pt x="57120" y="87560"/>
                </a:lnTo>
                <a:lnTo>
                  <a:pt x="57100" y="87520"/>
                </a:lnTo>
                <a:lnTo>
                  <a:pt x="57070" y="87560"/>
                </a:lnTo>
                <a:lnTo>
                  <a:pt x="57060" y="87580"/>
                </a:lnTo>
                <a:lnTo>
                  <a:pt x="57060" y="87610"/>
                </a:lnTo>
                <a:lnTo>
                  <a:pt x="57070" y="87650"/>
                </a:lnTo>
                <a:lnTo>
                  <a:pt x="57000" y="87660"/>
                </a:lnTo>
                <a:lnTo>
                  <a:pt x="56960" y="87690"/>
                </a:lnTo>
                <a:lnTo>
                  <a:pt x="56970" y="87720"/>
                </a:lnTo>
                <a:lnTo>
                  <a:pt x="57040" y="87750"/>
                </a:lnTo>
                <a:lnTo>
                  <a:pt x="57000" y="87770"/>
                </a:lnTo>
                <a:lnTo>
                  <a:pt x="56950" y="87780"/>
                </a:lnTo>
                <a:lnTo>
                  <a:pt x="56890" y="87780"/>
                </a:lnTo>
                <a:lnTo>
                  <a:pt x="56840" y="87770"/>
                </a:lnTo>
                <a:lnTo>
                  <a:pt x="56790" y="87750"/>
                </a:lnTo>
                <a:lnTo>
                  <a:pt x="56790" y="87720"/>
                </a:lnTo>
                <a:lnTo>
                  <a:pt x="56790" y="87650"/>
                </a:lnTo>
                <a:lnTo>
                  <a:pt x="56840" y="87670"/>
                </a:lnTo>
                <a:lnTo>
                  <a:pt x="56880" y="87660"/>
                </a:lnTo>
                <a:lnTo>
                  <a:pt x="56920" y="87630"/>
                </a:lnTo>
                <a:lnTo>
                  <a:pt x="56950" y="87580"/>
                </a:lnTo>
                <a:lnTo>
                  <a:pt x="56930" y="87540"/>
                </a:lnTo>
                <a:lnTo>
                  <a:pt x="56920" y="87450"/>
                </a:lnTo>
                <a:lnTo>
                  <a:pt x="56900" y="87410"/>
                </a:lnTo>
                <a:lnTo>
                  <a:pt x="56890" y="87370"/>
                </a:lnTo>
                <a:lnTo>
                  <a:pt x="56930" y="87330"/>
                </a:lnTo>
                <a:lnTo>
                  <a:pt x="56990" y="87310"/>
                </a:lnTo>
                <a:lnTo>
                  <a:pt x="57010" y="87280"/>
                </a:lnTo>
                <a:lnTo>
                  <a:pt x="57000" y="87240"/>
                </a:lnTo>
                <a:lnTo>
                  <a:pt x="56980" y="87230"/>
                </a:lnTo>
                <a:lnTo>
                  <a:pt x="56960" y="87210"/>
                </a:lnTo>
                <a:lnTo>
                  <a:pt x="56950" y="87160"/>
                </a:lnTo>
                <a:lnTo>
                  <a:pt x="56960" y="87120"/>
                </a:lnTo>
                <a:lnTo>
                  <a:pt x="57030" y="87070"/>
                </a:lnTo>
                <a:lnTo>
                  <a:pt x="57060" y="86980"/>
                </a:lnTo>
                <a:lnTo>
                  <a:pt x="57090" y="86970"/>
                </a:lnTo>
                <a:lnTo>
                  <a:pt x="57120" y="86960"/>
                </a:lnTo>
                <a:lnTo>
                  <a:pt x="57140" y="86950"/>
                </a:lnTo>
                <a:lnTo>
                  <a:pt x="57140" y="86900"/>
                </a:lnTo>
                <a:lnTo>
                  <a:pt x="57110" y="86810"/>
                </a:lnTo>
                <a:lnTo>
                  <a:pt x="57100" y="86760"/>
                </a:lnTo>
                <a:lnTo>
                  <a:pt x="57130" y="86660"/>
                </a:lnTo>
                <a:lnTo>
                  <a:pt x="57260" y="86410"/>
                </a:lnTo>
                <a:lnTo>
                  <a:pt x="57280" y="86200"/>
                </a:lnTo>
                <a:lnTo>
                  <a:pt x="57310" y="86140"/>
                </a:lnTo>
                <a:close/>
                <a:moveTo>
                  <a:pt x="58480" y="86120"/>
                </a:moveTo>
                <a:lnTo>
                  <a:pt x="58520" y="86140"/>
                </a:lnTo>
                <a:lnTo>
                  <a:pt x="58540" y="86170"/>
                </a:lnTo>
                <a:lnTo>
                  <a:pt x="58560" y="86220"/>
                </a:lnTo>
                <a:lnTo>
                  <a:pt x="58570" y="86280"/>
                </a:lnTo>
                <a:lnTo>
                  <a:pt x="58570" y="86330"/>
                </a:lnTo>
                <a:lnTo>
                  <a:pt x="58570" y="86470"/>
                </a:lnTo>
                <a:lnTo>
                  <a:pt x="58530" y="86600"/>
                </a:lnTo>
                <a:lnTo>
                  <a:pt x="58540" y="86960"/>
                </a:lnTo>
                <a:lnTo>
                  <a:pt x="58530" y="87020"/>
                </a:lnTo>
                <a:lnTo>
                  <a:pt x="58460" y="87100"/>
                </a:lnTo>
                <a:lnTo>
                  <a:pt x="58450" y="87160"/>
                </a:lnTo>
                <a:lnTo>
                  <a:pt x="58450" y="87220"/>
                </a:lnTo>
                <a:lnTo>
                  <a:pt x="58470" y="87330"/>
                </a:lnTo>
                <a:lnTo>
                  <a:pt x="58480" y="87390"/>
                </a:lnTo>
                <a:lnTo>
                  <a:pt x="58430" y="87360"/>
                </a:lnTo>
                <a:lnTo>
                  <a:pt x="58360" y="87270"/>
                </a:lnTo>
                <a:lnTo>
                  <a:pt x="58320" y="87240"/>
                </a:lnTo>
                <a:lnTo>
                  <a:pt x="58270" y="87220"/>
                </a:lnTo>
                <a:lnTo>
                  <a:pt x="58210" y="87200"/>
                </a:lnTo>
                <a:lnTo>
                  <a:pt x="58160" y="87180"/>
                </a:lnTo>
                <a:lnTo>
                  <a:pt x="58130" y="87140"/>
                </a:lnTo>
                <a:lnTo>
                  <a:pt x="58050" y="87230"/>
                </a:lnTo>
                <a:lnTo>
                  <a:pt x="58010" y="87220"/>
                </a:lnTo>
                <a:lnTo>
                  <a:pt x="58000" y="87140"/>
                </a:lnTo>
                <a:lnTo>
                  <a:pt x="58010" y="87040"/>
                </a:lnTo>
                <a:lnTo>
                  <a:pt x="57970" y="87070"/>
                </a:lnTo>
                <a:lnTo>
                  <a:pt x="57950" y="87070"/>
                </a:lnTo>
                <a:lnTo>
                  <a:pt x="57930" y="87040"/>
                </a:lnTo>
                <a:lnTo>
                  <a:pt x="57920" y="87010"/>
                </a:lnTo>
                <a:lnTo>
                  <a:pt x="57950" y="86910"/>
                </a:lnTo>
                <a:lnTo>
                  <a:pt x="57910" y="86850"/>
                </a:lnTo>
                <a:lnTo>
                  <a:pt x="57850" y="86810"/>
                </a:lnTo>
                <a:lnTo>
                  <a:pt x="57820" y="86770"/>
                </a:lnTo>
                <a:lnTo>
                  <a:pt x="57770" y="86640"/>
                </a:lnTo>
                <a:lnTo>
                  <a:pt x="57780" y="86580"/>
                </a:lnTo>
                <a:lnTo>
                  <a:pt x="57890" y="86560"/>
                </a:lnTo>
                <a:lnTo>
                  <a:pt x="57860" y="86520"/>
                </a:lnTo>
                <a:lnTo>
                  <a:pt x="57780" y="86450"/>
                </a:lnTo>
                <a:lnTo>
                  <a:pt x="57760" y="86420"/>
                </a:lnTo>
                <a:lnTo>
                  <a:pt x="57770" y="86360"/>
                </a:lnTo>
                <a:lnTo>
                  <a:pt x="57800" y="86340"/>
                </a:lnTo>
                <a:lnTo>
                  <a:pt x="57830" y="86330"/>
                </a:lnTo>
                <a:lnTo>
                  <a:pt x="57850" y="86310"/>
                </a:lnTo>
                <a:lnTo>
                  <a:pt x="57870" y="86300"/>
                </a:lnTo>
                <a:lnTo>
                  <a:pt x="57910" y="86280"/>
                </a:lnTo>
                <a:lnTo>
                  <a:pt x="57920" y="86260"/>
                </a:lnTo>
                <a:lnTo>
                  <a:pt x="57870" y="86250"/>
                </a:lnTo>
                <a:lnTo>
                  <a:pt x="57820" y="86250"/>
                </a:lnTo>
                <a:lnTo>
                  <a:pt x="57780" y="86250"/>
                </a:lnTo>
                <a:lnTo>
                  <a:pt x="57750" y="86230"/>
                </a:lnTo>
                <a:lnTo>
                  <a:pt x="57730" y="86180"/>
                </a:lnTo>
                <a:lnTo>
                  <a:pt x="57830" y="86160"/>
                </a:lnTo>
                <a:lnTo>
                  <a:pt x="58040" y="86190"/>
                </a:lnTo>
                <a:lnTo>
                  <a:pt x="58100" y="86180"/>
                </a:lnTo>
                <a:lnTo>
                  <a:pt x="58090" y="86170"/>
                </a:lnTo>
                <a:lnTo>
                  <a:pt x="58080" y="86150"/>
                </a:lnTo>
                <a:lnTo>
                  <a:pt x="58070" y="86120"/>
                </a:lnTo>
                <a:lnTo>
                  <a:pt x="58130" y="86120"/>
                </a:lnTo>
                <a:lnTo>
                  <a:pt x="58260" y="86150"/>
                </a:lnTo>
                <a:lnTo>
                  <a:pt x="58310" y="86140"/>
                </a:lnTo>
                <a:lnTo>
                  <a:pt x="58420" y="86110"/>
                </a:lnTo>
                <a:lnTo>
                  <a:pt x="58480" y="86120"/>
                </a:lnTo>
                <a:close/>
                <a:moveTo>
                  <a:pt x="56290" y="86590"/>
                </a:moveTo>
                <a:lnTo>
                  <a:pt x="56330" y="86610"/>
                </a:lnTo>
                <a:lnTo>
                  <a:pt x="56350" y="86640"/>
                </a:lnTo>
                <a:lnTo>
                  <a:pt x="56350" y="86680"/>
                </a:lnTo>
                <a:lnTo>
                  <a:pt x="56320" y="86720"/>
                </a:lnTo>
                <a:lnTo>
                  <a:pt x="56400" y="86810"/>
                </a:lnTo>
                <a:lnTo>
                  <a:pt x="56430" y="86860"/>
                </a:lnTo>
                <a:lnTo>
                  <a:pt x="56450" y="86910"/>
                </a:lnTo>
                <a:lnTo>
                  <a:pt x="56340" y="86850"/>
                </a:lnTo>
                <a:lnTo>
                  <a:pt x="56300" y="86820"/>
                </a:lnTo>
                <a:lnTo>
                  <a:pt x="56290" y="86790"/>
                </a:lnTo>
                <a:lnTo>
                  <a:pt x="56260" y="86760"/>
                </a:lnTo>
                <a:lnTo>
                  <a:pt x="56200" y="86660"/>
                </a:lnTo>
                <a:lnTo>
                  <a:pt x="56120" y="86610"/>
                </a:lnTo>
                <a:lnTo>
                  <a:pt x="56090" y="86580"/>
                </a:lnTo>
                <a:lnTo>
                  <a:pt x="56150" y="86560"/>
                </a:lnTo>
                <a:lnTo>
                  <a:pt x="56170" y="86520"/>
                </a:lnTo>
                <a:lnTo>
                  <a:pt x="56170" y="86430"/>
                </a:lnTo>
                <a:lnTo>
                  <a:pt x="56140" y="86340"/>
                </a:lnTo>
                <a:lnTo>
                  <a:pt x="56070" y="86310"/>
                </a:lnTo>
                <a:lnTo>
                  <a:pt x="56090" y="86190"/>
                </a:lnTo>
                <a:lnTo>
                  <a:pt x="56040" y="85940"/>
                </a:lnTo>
                <a:lnTo>
                  <a:pt x="56100" y="85830"/>
                </a:lnTo>
                <a:lnTo>
                  <a:pt x="56090" y="86010"/>
                </a:lnTo>
                <a:lnTo>
                  <a:pt x="56100" y="86060"/>
                </a:lnTo>
                <a:lnTo>
                  <a:pt x="56130" y="86090"/>
                </a:lnTo>
                <a:lnTo>
                  <a:pt x="56240" y="86180"/>
                </a:lnTo>
                <a:lnTo>
                  <a:pt x="56280" y="86250"/>
                </a:lnTo>
                <a:lnTo>
                  <a:pt x="56280" y="86370"/>
                </a:lnTo>
                <a:lnTo>
                  <a:pt x="56300" y="86460"/>
                </a:lnTo>
                <a:lnTo>
                  <a:pt x="56410" y="86440"/>
                </a:lnTo>
                <a:lnTo>
                  <a:pt x="56410" y="86490"/>
                </a:lnTo>
                <a:lnTo>
                  <a:pt x="56380" y="86540"/>
                </a:lnTo>
                <a:lnTo>
                  <a:pt x="56340" y="86570"/>
                </a:lnTo>
                <a:lnTo>
                  <a:pt x="56290" y="86590"/>
                </a:lnTo>
                <a:close/>
                <a:moveTo>
                  <a:pt x="54510" y="85640"/>
                </a:moveTo>
                <a:lnTo>
                  <a:pt x="54560" y="85680"/>
                </a:lnTo>
                <a:lnTo>
                  <a:pt x="54570" y="85730"/>
                </a:lnTo>
                <a:lnTo>
                  <a:pt x="54560" y="85770"/>
                </a:lnTo>
                <a:lnTo>
                  <a:pt x="54530" y="85820"/>
                </a:lnTo>
                <a:lnTo>
                  <a:pt x="54520" y="85840"/>
                </a:lnTo>
                <a:lnTo>
                  <a:pt x="54540" y="85960"/>
                </a:lnTo>
                <a:lnTo>
                  <a:pt x="54530" y="85960"/>
                </a:lnTo>
                <a:lnTo>
                  <a:pt x="54450" y="85930"/>
                </a:lnTo>
                <a:lnTo>
                  <a:pt x="54410" y="85820"/>
                </a:lnTo>
                <a:lnTo>
                  <a:pt x="54420" y="85760"/>
                </a:lnTo>
                <a:lnTo>
                  <a:pt x="54510" y="85640"/>
                </a:lnTo>
                <a:close/>
                <a:moveTo>
                  <a:pt x="57200" y="85860"/>
                </a:moveTo>
                <a:lnTo>
                  <a:pt x="57200" y="85740"/>
                </a:lnTo>
                <a:lnTo>
                  <a:pt x="57210" y="85660"/>
                </a:lnTo>
                <a:lnTo>
                  <a:pt x="57250" y="85630"/>
                </a:lnTo>
                <a:lnTo>
                  <a:pt x="57340" y="85690"/>
                </a:lnTo>
                <a:lnTo>
                  <a:pt x="57360" y="85750"/>
                </a:lnTo>
                <a:lnTo>
                  <a:pt x="57330" y="85830"/>
                </a:lnTo>
                <a:lnTo>
                  <a:pt x="57290" y="85890"/>
                </a:lnTo>
                <a:lnTo>
                  <a:pt x="57230" y="85880"/>
                </a:lnTo>
                <a:lnTo>
                  <a:pt x="57200" y="85860"/>
                </a:lnTo>
                <a:close/>
                <a:moveTo>
                  <a:pt x="57260" y="85510"/>
                </a:moveTo>
                <a:lnTo>
                  <a:pt x="57230" y="85550"/>
                </a:lnTo>
                <a:lnTo>
                  <a:pt x="57200" y="85560"/>
                </a:lnTo>
                <a:lnTo>
                  <a:pt x="57160" y="85550"/>
                </a:lnTo>
                <a:lnTo>
                  <a:pt x="57070" y="85420"/>
                </a:lnTo>
                <a:lnTo>
                  <a:pt x="57110" y="85350"/>
                </a:lnTo>
                <a:lnTo>
                  <a:pt x="57190" y="85320"/>
                </a:lnTo>
                <a:lnTo>
                  <a:pt x="57230" y="85340"/>
                </a:lnTo>
                <a:lnTo>
                  <a:pt x="57240" y="85380"/>
                </a:lnTo>
                <a:lnTo>
                  <a:pt x="57260" y="85470"/>
                </a:lnTo>
                <a:lnTo>
                  <a:pt x="57260" y="85510"/>
                </a:lnTo>
                <a:close/>
                <a:moveTo>
                  <a:pt x="58790" y="85350"/>
                </a:moveTo>
                <a:lnTo>
                  <a:pt x="58970" y="85400"/>
                </a:lnTo>
                <a:lnTo>
                  <a:pt x="59040" y="85440"/>
                </a:lnTo>
                <a:lnTo>
                  <a:pt x="59040" y="85510"/>
                </a:lnTo>
                <a:lnTo>
                  <a:pt x="59040" y="85480"/>
                </a:lnTo>
                <a:lnTo>
                  <a:pt x="58920" y="85520"/>
                </a:lnTo>
                <a:lnTo>
                  <a:pt x="58650" y="85520"/>
                </a:lnTo>
                <a:lnTo>
                  <a:pt x="58550" y="85560"/>
                </a:lnTo>
                <a:lnTo>
                  <a:pt x="58480" y="85630"/>
                </a:lnTo>
                <a:lnTo>
                  <a:pt x="58390" y="85690"/>
                </a:lnTo>
                <a:lnTo>
                  <a:pt x="58300" y="85720"/>
                </a:lnTo>
                <a:lnTo>
                  <a:pt x="58220" y="85710"/>
                </a:lnTo>
                <a:lnTo>
                  <a:pt x="58150" y="85570"/>
                </a:lnTo>
                <a:lnTo>
                  <a:pt x="58130" y="85510"/>
                </a:lnTo>
                <a:lnTo>
                  <a:pt x="58130" y="85450"/>
                </a:lnTo>
                <a:lnTo>
                  <a:pt x="58140" y="85410"/>
                </a:lnTo>
                <a:lnTo>
                  <a:pt x="58190" y="85340"/>
                </a:lnTo>
                <a:lnTo>
                  <a:pt x="58200" y="85310"/>
                </a:lnTo>
                <a:lnTo>
                  <a:pt x="58190" y="85260"/>
                </a:lnTo>
                <a:lnTo>
                  <a:pt x="58160" y="85240"/>
                </a:lnTo>
                <a:lnTo>
                  <a:pt x="58130" y="85220"/>
                </a:lnTo>
                <a:lnTo>
                  <a:pt x="58080" y="85170"/>
                </a:lnTo>
                <a:lnTo>
                  <a:pt x="58060" y="85150"/>
                </a:lnTo>
                <a:lnTo>
                  <a:pt x="58050" y="85130"/>
                </a:lnTo>
                <a:lnTo>
                  <a:pt x="58040" y="85080"/>
                </a:lnTo>
                <a:lnTo>
                  <a:pt x="58040" y="84940"/>
                </a:lnTo>
                <a:lnTo>
                  <a:pt x="58000" y="84800"/>
                </a:lnTo>
                <a:lnTo>
                  <a:pt x="58000" y="84730"/>
                </a:lnTo>
                <a:lnTo>
                  <a:pt x="58040" y="84680"/>
                </a:lnTo>
                <a:lnTo>
                  <a:pt x="58070" y="84730"/>
                </a:lnTo>
                <a:lnTo>
                  <a:pt x="58200" y="84840"/>
                </a:lnTo>
                <a:lnTo>
                  <a:pt x="58290" y="84970"/>
                </a:lnTo>
                <a:lnTo>
                  <a:pt x="58360" y="85130"/>
                </a:lnTo>
                <a:lnTo>
                  <a:pt x="58410" y="85170"/>
                </a:lnTo>
                <a:lnTo>
                  <a:pt x="58510" y="85230"/>
                </a:lnTo>
                <a:lnTo>
                  <a:pt x="58590" y="85200"/>
                </a:lnTo>
                <a:lnTo>
                  <a:pt x="58660" y="85240"/>
                </a:lnTo>
                <a:lnTo>
                  <a:pt x="58790" y="85350"/>
                </a:lnTo>
                <a:close/>
                <a:moveTo>
                  <a:pt x="56480" y="84330"/>
                </a:moveTo>
                <a:lnTo>
                  <a:pt x="56520" y="84310"/>
                </a:lnTo>
                <a:lnTo>
                  <a:pt x="56580" y="84280"/>
                </a:lnTo>
                <a:lnTo>
                  <a:pt x="56640" y="84280"/>
                </a:lnTo>
                <a:lnTo>
                  <a:pt x="56670" y="84320"/>
                </a:lnTo>
                <a:lnTo>
                  <a:pt x="56680" y="84510"/>
                </a:lnTo>
                <a:lnTo>
                  <a:pt x="56670" y="84560"/>
                </a:lnTo>
                <a:lnTo>
                  <a:pt x="56630" y="84490"/>
                </a:lnTo>
                <a:lnTo>
                  <a:pt x="56570" y="84430"/>
                </a:lnTo>
                <a:lnTo>
                  <a:pt x="56500" y="84420"/>
                </a:lnTo>
                <a:lnTo>
                  <a:pt x="56410" y="84460"/>
                </a:lnTo>
                <a:lnTo>
                  <a:pt x="56390" y="84450"/>
                </a:lnTo>
                <a:lnTo>
                  <a:pt x="56380" y="84440"/>
                </a:lnTo>
                <a:lnTo>
                  <a:pt x="56370" y="84430"/>
                </a:lnTo>
                <a:lnTo>
                  <a:pt x="56310" y="84330"/>
                </a:lnTo>
                <a:lnTo>
                  <a:pt x="56220" y="84240"/>
                </a:lnTo>
                <a:lnTo>
                  <a:pt x="56200" y="84170"/>
                </a:lnTo>
                <a:lnTo>
                  <a:pt x="56210" y="84090"/>
                </a:lnTo>
                <a:lnTo>
                  <a:pt x="56250" y="83980"/>
                </a:lnTo>
                <a:lnTo>
                  <a:pt x="56310" y="83890"/>
                </a:lnTo>
                <a:lnTo>
                  <a:pt x="56370" y="83850"/>
                </a:lnTo>
                <a:lnTo>
                  <a:pt x="56460" y="83860"/>
                </a:lnTo>
                <a:lnTo>
                  <a:pt x="56530" y="83880"/>
                </a:lnTo>
                <a:lnTo>
                  <a:pt x="56580" y="83920"/>
                </a:lnTo>
                <a:lnTo>
                  <a:pt x="56600" y="83990"/>
                </a:lnTo>
                <a:lnTo>
                  <a:pt x="56600" y="84040"/>
                </a:lnTo>
                <a:lnTo>
                  <a:pt x="56590" y="84130"/>
                </a:lnTo>
                <a:lnTo>
                  <a:pt x="56570" y="84170"/>
                </a:lnTo>
                <a:lnTo>
                  <a:pt x="56550" y="84210"/>
                </a:lnTo>
                <a:lnTo>
                  <a:pt x="56510" y="84240"/>
                </a:lnTo>
                <a:lnTo>
                  <a:pt x="56490" y="84270"/>
                </a:lnTo>
                <a:lnTo>
                  <a:pt x="56480" y="84330"/>
                </a:lnTo>
                <a:close/>
                <a:moveTo>
                  <a:pt x="56340" y="83500"/>
                </a:moveTo>
                <a:lnTo>
                  <a:pt x="56330" y="83530"/>
                </a:lnTo>
                <a:lnTo>
                  <a:pt x="56260" y="83660"/>
                </a:lnTo>
                <a:lnTo>
                  <a:pt x="56220" y="83700"/>
                </a:lnTo>
                <a:lnTo>
                  <a:pt x="56170" y="83730"/>
                </a:lnTo>
                <a:lnTo>
                  <a:pt x="56130" y="83750"/>
                </a:lnTo>
                <a:lnTo>
                  <a:pt x="56090" y="83760"/>
                </a:lnTo>
                <a:lnTo>
                  <a:pt x="56080" y="83780"/>
                </a:lnTo>
                <a:lnTo>
                  <a:pt x="56040" y="83950"/>
                </a:lnTo>
                <a:lnTo>
                  <a:pt x="56000" y="83870"/>
                </a:lnTo>
                <a:lnTo>
                  <a:pt x="55980" y="83850"/>
                </a:lnTo>
                <a:lnTo>
                  <a:pt x="55960" y="83780"/>
                </a:lnTo>
                <a:lnTo>
                  <a:pt x="55900" y="83770"/>
                </a:lnTo>
                <a:lnTo>
                  <a:pt x="55830" y="83780"/>
                </a:lnTo>
                <a:lnTo>
                  <a:pt x="55790" y="83760"/>
                </a:lnTo>
                <a:lnTo>
                  <a:pt x="55800" y="83690"/>
                </a:lnTo>
                <a:lnTo>
                  <a:pt x="55860" y="83640"/>
                </a:lnTo>
                <a:lnTo>
                  <a:pt x="55910" y="83600"/>
                </a:lnTo>
                <a:lnTo>
                  <a:pt x="55890" y="83530"/>
                </a:lnTo>
                <a:lnTo>
                  <a:pt x="55830" y="83580"/>
                </a:lnTo>
                <a:lnTo>
                  <a:pt x="55810" y="83600"/>
                </a:lnTo>
                <a:lnTo>
                  <a:pt x="55790" y="83630"/>
                </a:lnTo>
                <a:lnTo>
                  <a:pt x="55760" y="83630"/>
                </a:lnTo>
                <a:lnTo>
                  <a:pt x="55770" y="83500"/>
                </a:lnTo>
                <a:lnTo>
                  <a:pt x="55830" y="83440"/>
                </a:lnTo>
                <a:lnTo>
                  <a:pt x="55930" y="83410"/>
                </a:lnTo>
                <a:lnTo>
                  <a:pt x="56070" y="83330"/>
                </a:lnTo>
                <a:lnTo>
                  <a:pt x="56120" y="83330"/>
                </a:lnTo>
                <a:lnTo>
                  <a:pt x="56150" y="83340"/>
                </a:lnTo>
                <a:lnTo>
                  <a:pt x="56120" y="83390"/>
                </a:lnTo>
                <a:lnTo>
                  <a:pt x="56080" y="83430"/>
                </a:lnTo>
                <a:lnTo>
                  <a:pt x="56060" y="83460"/>
                </a:lnTo>
                <a:lnTo>
                  <a:pt x="56060" y="83490"/>
                </a:lnTo>
                <a:lnTo>
                  <a:pt x="56100" y="83530"/>
                </a:lnTo>
                <a:lnTo>
                  <a:pt x="56160" y="83520"/>
                </a:lnTo>
                <a:lnTo>
                  <a:pt x="56190" y="83520"/>
                </a:lnTo>
                <a:lnTo>
                  <a:pt x="56230" y="83530"/>
                </a:lnTo>
                <a:lnTo>
                  <a:pt x="56230" y="83480"/>
                </a:lnTo>
                <a:lnTo>
                  <a:pt x="56230" y="83430"/>
                </a:lnTo>
                <a:lnTo>
                  <a:pt x="56250" y="83390"/>
                </a:lnTo>
                <a:lnTo>
                  <a:pt x="56330" y="83350"/>
                </a:lnTo>
                <a:lnTo>
                  <a:pt x="56360" y="83290"/>
                </a:lnTo>
                <a:lnTo>
                  <a:pt x="56370" y="83240"/>
                </a:lnTo>
                <a:lnTo>
                  <a:pt x="56390" y="83210"/>
                </a:lnTo>
                <a:lnTo>
                  <a:pt x="56450" y="83230"/>
                </a:lnTo>
                <a:lnTo>
                  <a:pt x="56500" y="83320"/>
                </a:lnTo>
                <a:lnTo>
                  <a:pt x="56520" y="83420"/>
                </a:lnTo>
                <a:lnTo>
                  <a:pt x="56480" y="83500"/>
                </a:lnTo>
                <a:lnTo>
                  <a:pt x="56440" y="83530"/>
                </a:lnTo>
                <a:lnTo>
                  <a:pt x="56410" y="83520"/>
                </a:lnTo>
                <a:lnTo>
                  <a:pt x="56380" y="83510"/>
                </a:lnTo>
                <a:lnTo>
                  <a:pt x="56340" y="83500"/>
                </a:lnTo>
                <a:close/>
                <a:moveTo>
                  <a:pt x="58380" y="82890"/>
                </a:moveTo>
                <a:lnTo>
                  <a:pt x="58390" y="82970"/>
                </a:lnTo>
                <a:lnTo>
                  <a:pt x="58380" y="83230"/>
                </a:lnTo>
                <a:lnTo>
                  <a:pt x="58360" y="83290"/>
                </a:lnTo>
                <a:lnTo>
                  <a:pt x="58300" y="83310"/>
                </a:lnTo>
                <a:lnTo>
                  <a:pt x="58240" y="83290"/>
                </a:lnTo>
                <a:lnTo>
                  <a:pt x="58200" y="83220"/>
                </a:lnTo>
                <a:lnTo>
                  <a:pt x="58270" y="82900"/>
                </a:lnTo>
                <a:lnTo>
                  <a:pt x="58320" y="82810"/>
                </a:lnTo>
                <a:lnTo>
                  <a:pt x="58380" y="82890"/>
                </a:lnTo>
                <a:close/>
                <a:moveTo>
                  <a:pt x="57200" y="82560"/>
                </a:moveTo>
                <a:lnTo>
                  <a:pt x="57210" y="82530"/>
                </a:lnTo>
                <a:lnTo>
                  <a:pt x="57240" y="82550"/>
                </a:lnTo>
                <a:lnTo>
                  <a:pt x="57260" y="82590"/>
                </a:lnTo>
                <a:lnTo>
                  <a:pt x="57260" y="82610"/>
                </a:lnTo>
                <a:lnTo>
                  <a:pt x="57360" y="82750"/>
                </a:lnTo>
                <a:lnTo>
                  <a:pt x="57330" y="82850"/>
                </a:lnTo>
                <a:lnTo>
                  <a:pt x="57230" y="82890"/>
                </a:lnTo>
                <a:lnTo>
                  <a:pt x="57120" y="82840"/>
                </a:lnTo>
                <a:lnTo>
                  <a:pt x="57090" y="82790"/>
                </a:lnTo>
                <a:lnTo>
                  <a:pt x="57090" y="82740"/>
                </a:lnTo>
                <a:lnTo>
                  <a:pt x="57100" y="82620"/>
                </a:lnTo>
                <a:lnTo>
                  <a:pt x="57120" y="82610"/>
                </a:lnTo>
                <a:lnTo>
                  <a:pt x="57150" y="82600"/>
                </a:lnTo>
                <a:lnTo>
                  <a:pt x="57180" y="82590"/>
                </a:lnTo>
                <a:lnTo>
                  <a:pt x="57200" y="82560"/>
                </a:lnTo>
                <a:close/>
                <a:moveTo>
                  <a:pt x="55230" y="82460"/>
                </a:moveTo>
                <a:lnTo>
                  <a:pt x="55250" y="82450"/>
                </a:lnTo>
                <a:lnTo>
                  <a:pt x="55290" y="82430"/>
                </a:lnTo>
                <a:lnTo>
                  <a:pt x="55340" y="82410"/>
                </a:lnTo>
                <a:lnTo>
                  <a:pt x="55360" y="82430"/>
                </a:lnTo>
                <a:lnTo>
                  <a:pt x="55370" y="82510"/>
                </a:lnTo>
                <a:lnTo>
                  <a:pt x="55400" y="82550"/>
                </a:lnTo>
                <a:lnTo>
                  <a:pt x="55410" y="82590"/>
                </a:lnTo>
                <a:lnTo>
                  <a:pt x="55360" y="82700"/>
                </a:lnTo>
                <a:lnTo>
                  <a:pt x="55350" y="82680"/>
                </a:lnTo>
                <a:lnTo>
                  <a:pt x="55350" y="82660"/>
                </a:lnTo>
                <a:lnTo>
                  <a:pt x="55330" y="82650"/>
                </a:lnTo>
                <a:lnTo>
                  <a:pt x="55320" y="82640"/>
                </a:lnTo>
                <a:lnTo>
                  <a:pt x="55310" y="82610"/>
                </a:lnTo>
                <a:lnTo>
                  <a:pt x="55310" y="82600"/>
                </a:lnTo>
                <a:lnTo>
                  <a:pt x="55290" y="82600"/>
                </a:lnTo>
                <a:lnTo>
                  <a:pt x="55260" y="82610"/>
                </a:lnTo>
                <a:lnTo>
                  <a:pt x="55260" y="82570"/>
                </a:lnTo>
                <a:lnTo>
                  <a:pt x="55280" y="82540"/>
                </a:lnTo>
                <a:lnTo>
                  <a:pt x="55270" y="82530"/>
                </a:lnTo>
                <a:lnTo>
                  <a:pt x="55250" y="82510"/>
                </a:lnTo>
                <a:lnTo>
                  <a:pt x="55230" y="82460"/>
                </a:lnTo>
                <a:close/>
                <a:moveTo>
                  <a:pt x="58160" y="82480"/>
                </a:moveTo>
                <a:lnTo>
                  <a:pt x="58180" y="82610"/>
                </a:lnTo>
                <a:lnTo>
                  <a:pt x="58180" y="82790"/>
                </a:lnTo>
                <a:lnTo>
                  <a:pt x="58160" y="82960"/>
                </a:lnTo>
                <a:lnTo>
                  <a:pt x="58120" y="83070"/>
                </a:lnTo>
                <a:lnTo>
                  <a:pt x="57820" y="83520"/>
                </a:lnTo>
                <a:lnTo>
                  <a:pt x="57630" y="83680"/>
                </a:lnTo>
                <a:lnTo>
                  <a:pt x="57420" y="83630"/>
                </a:lnTo>
                <a:lnTo>
                  <a:pt x="57460" y="83530"/>
                </a:lnTo>
                <a:lnTo>
                  <a:pt x="57480" y="83500"/>
                </a:lnTo>
                <a:lnTo>
                  <a:pt x="57490" y="83400"/>
                </a:lnTo>
                <a:lnTo>
                  <a:pt x="57560" y="83210"/>
                </a:lnTo>
                <a:lnTo>
                  <a:pt x="57570" y="83100"/>
                </a:lnTo>
                <a:lnTo>
                  <a:pt x="57560" y="83060"/>
                </a:lnTo>
                <a:lnTo>
                  <a:pt x="57520" y="82990"/>
                </a:lnTo>
                <a:lnTo>
                  <a:pt x="57500" y="82930"/>
                </a:lnTo>
                <a:lnTo>
                  <a:pt x="57480" y="82920"/>
                </a:lnTo>
                <a:lnTo>
                  <a:pt x="57480" y="82890"/>
                </a:lnTo>
                <a:lnTo>
                  <a:pt x="57500" y="82870"/>
                </a:lnTo>
                <a:lnTo>
                  <a:pt x="57530" y="82840"/>
                </a:lnTo>
                <a:lnTo>
                  <a:pt x="57560" y="82810"/>
                </a:lnTo>
                <a:lnTo>
                  <a:pt x="57560" y="82780"/>
                </a:lnTo>
                <a:lnTo>
                  <a:pt x="57470" y="82620"/>
                </a:lnTo>
                <a:lnTo>
                  <a:pt x="57420" y="82410"/>
                </a:lnTo>
                <a:lnTo>
                  <a:pt x="57420" y="82190"/>
                </a:lnTo>
                <a:lnTo>
                  <a:pt x="57480" y="82000"/>
                </a:lnTo>
                <a:lnTo>
                  <a:pt x="57560" y="82070"/>
                </a:lnTo>
                <a:lnTo>
                  <a:pt x="57800" y="82140"/>
                </a:lnTo>
                <a:lnTo>
                  <a:pt x="57890" y="82220"/>
                </a:lnTo>
                <a:lnTo>
                  <a:pt x="57890" y="82270"/>
                </a:lnTo>
                <a:lnTo>
                  <a:pt x="57850" y="82460"/>
                </a:lnTo>
                <a:lnTo>
                  <a:pt x="57870" y="82540"/>
                </a:lnTo>
                <a:lnTo>
                  <a:pt x="57980" y="82730"/>
                </a:lnTo>
                <a:lnTo>
                  <a:pt x="58000" y="82610"/>
                </a:lnTo>
                <a:lnTo>
                  <a:pt x="58040" y="82460"/>
                </a:lnTo>
                <a:lnTo>
                  <a:pt x="58090" y="82390"/>
                </a:lnTo>
                <a:lnTo>
                  <a:pt x="58160" y="82480"/>
                </a:lnTo>
                <a:close/>
                <a:moveTo>
                  <a:pt x="57390" y="80140"/>
                </a:moveTo>
                <a:lnTo>
                  <a:pt x="57420" y="80150"/>
                </a:lnTo>
                <a:lnTo>
                  <a:pt x="57450" y="80120"/>
                </a:lnTo>
                <a:lnTo>
                  <a:pt x="57490" y="80110"/>
                </a:lnTo>
                <a:lnTo>
                  <a:pt x="57540" y="80140"/>
                </a:lnTo>
                <a:lnTo>
                  <a:pt x="57570" y="80190"/>
                </a:lnTo>
                <a:lnTo>
                  <a:pt x="57560" y="80220"/>
                </a:lnTo>
                <a:lnTo>
                  <a:pt x="57510" y="80270"/>
                </a:lnTo>
                <a:lnTo>
                  <a:pt x="57480" y="80310"/>
                </a:lnTo>
                <a:lnTo>
                  <a:pt x="57460" y="80330"/>
                </a:lnTo>
                <a:lnTo>
                  <a:pt x="57440" y="80350"/>
                </a:lnTo>
                <a:lnTo>
                  <a:pt x="57420" y="80400"/>
                </a:lnTo>
                <a:lnTo>
                  <a:pt x="57410" y="80440"/>
                </a:lnTo>
                <a:lnTo>
                  <a:pt x="57420" y="80590"/>
                </a:lnTo>
                <a:lnTo>
                  <a:pt x="57470" y="80790"/>
                </a:lnTo>
                <a:lnTo>
                  <a:pt x="57470" y="80880"/>
                </a:lnTo>
                <a:lnTo>
                  <a:pt x="57420" y="80940"/>
                </a:lnTo>
                <a:lnTo>
                  <a:pt x="57410" y="80850"/>
                </a:lnTo>
                <a:lnTo>
                  <a:pt x="57350" y="80740"/>
                </a:lnTo>
                <a:lnTo>
                  <a:pt x="57350" y="80650"/>
                </a:lnTo>
                <a:lnTo>
                  <a:pt x="57320" y="80560"/>
                </a:lnTo>
                <a:lnTo>
                  <a:pt x="57260" y="80270"/>
                </a:lnTo>
                <a:lnTo>
                  <a:pt x="57160" y="79980"/>
                </a:lnTo>
                <a:lnTo>
                  <a:pt x="57140" y="79880"/>
                </a:lnTo>
                <a:lnTo>
                  <a:pt x="57130" y="79790"/>
                </a:lnTo>
                <a:lnTo>
                  <a:pt x="57140" y="79580"/>
                </a:lnTo>
                <a:lnTo>
                  <a:pt x="57170" y="79530"/>
                </a:lnTo>
                <a:lnTo>
                  <a:pt x="57230" y="79530"/>
                </a:lnTo>
                <a:lnTo>
                  <a:pt x="57260" y="79610"/>
                </a:lnTo>
                <a:lnTo>
                  <a:pt x="57360" y="80070"/>
                </a:lnTo>
                <a:lnTo>
                  <a:pt x="57390" y="80140"/>
                </a:lnTo>
                <a:close/>
                <a:moveTo>
                  <a:pt x="55730" y="76510"/>
                </a:moveTo>
                <a:lnTo>
                  <a:pt x="55760" y="76550"/>
                </a:lnTo>
                <a:lnTo>
                  <a:pt x="55730" y="76600"/>
                </a:lnTo>
                <a:lnTo>
                  <a:pt x="55710" y="76690"/>
                </a:lnTo>
                <a:lnTo>
                  <a:pt x="55700" y="76870"/>
                </a:lnTo>
                <a:lnTo>
                  <a:pt x="55660" y="76870"/>
                </a:lnTo>
                <a:lnTo>
                  <a:pt x="55650" y="76790"/>
                </a:lnTo>
                <a:lnTo>
                  <a:pt x="55650" y="76660"/>
                </a:lnTo>
                <a:lnTo>
                  <a:pt x="55670" y="76540"/>
                </a:lnTo>
                <a:lnTo>
                  <a:pt x="55730" y="76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yeyarwad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00" y="59460"/>
                </a:moveTo>
                <a:lnTo>
                  <a:pt x="40710" y="59680"/>
                </a:lnTo>
                <a:lnTo>
                  <a:pt x="40800" y="59720"/>
                </a:lnTo>
                <a:lnTo>
                  <a:pt x="40910" y="59730"/>
                </a:lnTo>
                <a:lnTo>
                  <a:pt x="40990" y="59750"/>
                </a:lnTo>
                <a:lnTo>
                  <a:pt x="41070" y="59810"/>
                </a:lnTo>
                <a:lnTo>
                  <a:pt x="41140" y="59880"/>
                </a:lnTo>
                <a:lnTo>
                  <a:pt x="41170" y="59900"/>
                </a:lnTo>
                <a:lnTo>
                  <a:pt x="41210" y="59920"/>
                </a:lnTo>
                <a:lnTo>
                  <a:pt x="41250" y="59890"/>
                </a:lnTo>
                <a:lnTo>
                  <a:pt x="41400" y="59610"/>
                </a:lnTo>
                <a:lnTo>
                  <a:pt x="41460" y="59440"/>
                </a:lnTo>
                <a:lnTo>
                  <a:pt x="41470" y="59090"/>
                </a:lnTo>
                <a:lnTo>
                  <a:pt x="41490" y="58910"/>
                </a:lnTo>
                <a:lnTo>
                  <a:pt x="41490" y="58770"/>
                </a:lnTo>
                <a:lnTo>
                  <a:pt x="41500" y="58690"/>
                </a:lnTo>
                <a:lnTo>
                  <a:pt x="41540" y="58600"/>
                </a:lnTo>
                <a:lnTo>
                  <a:pt x="41770" y="58340"/>
                </a:lnTo>
                <a:lnTo>
                  <a:pt x="41840" y="58180"/>
                </a:lnTo>
                <a:lnTo>
                  <a:pt x="41870" y="57920"/>
                </a:lnTo>
                <a:lnTo>
                  <a:pt x="41920" y="57770"/>
                </a:lnTo>
                <a:lnTo>
                  <a:pt x="41930" y="57680"/>
                </a:lnTo>
                <a:lnTo>
                  <a:pt x="41930" y="57600"/>
                </a:lnTo>
                <a:lnTo>
                  <a:pt x="41800" y="57370"/>
                </a:lnTo>
                <a:lnTo>
                  <a:pt x="41760" y="57310"/>
                </a:lnTo>
                <a:lnTo>
                  <a:pt x="41750" y="57280"/>
                </a:lnTo>
                <a:lnTo>
                  <a:pt x="41730" y="57230"/>
                </a:lnTo>
                <a:lnTo>
                  <a:pt x="41720" y="57160"/>
                </a:lnTo>
                <a:lnTo>
                  <a:pt x="41730" y="57090"/>
                </a:lnTo>
                <a:lnTo>
                  <a:pt x="41800" y="56890"/>
                </a:lnTo>
                <a:lnTo>
                  <a:pt x="41800" y="56400"/>
                </a:lnTo>
                <a:lnTo>
                  <a:pt x="41880" y="56020"/>
                </a:lnTo>
                <a:lnTo>
                  <a:pt x="41870" y="55750"/>
                </a:lnTo>
                <a:lnTo>
                  <a:pt x="41820" y="55560"/>
                </a:lnTo>
                <a:lnTo>
                  <a:pt x="41630" y="55170"/>
                </a:lnTo>
                <a:lnTo>
                  <a:pt x="41700" y="55110"/>
                </a:lnTo>
                <a:lnTo>
                  <a:pt x="41840" y="54990"/>
                </a:lnTo>
                <a:lnTo>
                  <a:pt x="41960" y="54910"/>
                </a:lnTo>
                <a:lnTo>
                  <a:pt x="42080" y="54880"/>
                </a:lnTo>
                <a:lnTo>
                  <a:pt x="42210" y="54910"/>
                </a:lnTo>
                <a:lnTo>
                  <a:pt x="42330" y="55000"/>
                </a:lnTo>
                <a:lnTo>
                  <a:pt x="42420" y="55100"/>
                </a:lnTo>
                <a:lnTo>
                  <a:pt x="42540" y="55160"/>
                </a:lnTo>
                <a:lnTo>
                  <a:pt x="42670" y="55160"/>
                </a:lnTo>
                <a:lnTo>
                  <a:pt x="42760" y="55080"/>
                </a:lnTo>
                <a:lnTo>
                  <a:pt x="42790" y="54990"/>
                </a:lnTo>
                <a:lnTo>
                  <a:pt x="42830" y="54870"/>
                </a:lnTo>
                <a:lnTo>
                  <a:pt x="42830" y="54760"/>
                </a:lnTo>
                <a:lnTo>
                  <a:pt x="42870" y="54690"/>
                </a:lnTo>
                <a:lnTo>
                  <a:pt x="42960" y="54640"/>
                </a:lnTo>
                <a:lnTo>
                  <a:pt x="43040" y="54630"/>
                </a:lnTo>
                <a:lnTo>
                  <a:pt x="43070" y="54630"/>
                </a:lnTo>
                <a:lnTo>
                  <a:pt x="43110" y="54660"/>
                </a:lnTo>
                <a:lnTo>
                  <a:pt x="43190" y="54740"/>
                </a:lnTo>
                <a:lnTo>
                  <a:pt x="43270" y="54820"/>
                </a:lnTo>
                <a:lnTo>
                  <a:pt x="43560" y="55190"/>
                </a:lnTo>
                <a:lnTo>
                  <a:pt x="43610" y="55270"/>
                </a:lnTo>
                <a:lnTo>
                  <a:pt x="43660" y="55310"/>
                </a:lnTo>
                <a:lnTo>
                  <a:pt x="43680" y="55350"/>
                </a:lnTo>
                <a:lnTo>
                  <a:pt x="43790" y="55450"/>
                </a:lnTo>
                <a:lnTo>
                  <a:pt x="43990" y="55680"/>
                </a:lnTo>
                <a:lnTo>
                  <a:pt x="44020" y="55700"/>
                </a:lnTo>
                <a:lnTo>
                  <a:pt x="44090" y="55760"/>
                </a:lnTo>
                <a:lnTo>
                  <a:pt x="44110" y="55780"/>
                </a:lnTo>
                <a:lnTo>
                  <a:pt x="44140" y="55830"/>
                </a:lnTo>
                <a:lnTo>
                  <a:pt x="44170" y="55950"/>
                </a:lnTo>
                <a:lnTo>
                  <a:pt x="44190" y="56000"/>
                </a:lnTo>
                <a:lnTo>
                  <a:pt x="44210" y="56040"/>
                </a:lnTo>
                <a:lnTo>
                  <a:pt x="44210" y="56150"/>
                </a:lnTo>
                <a:lnTo>
                  <a:pt x="44220" y="56190"/>
                </a:lnTo>
                <a:lnTo>
                  <a:pt x="44250" y="56240"/>
                </a:lnTo>
                <a:lnTo>
                  <a:pt x="44420" y="56730"/>
                </a:lnTo>
                <a:lnTo>
                  <a:pt x="44440" y="56900"/>
                </a:lnTo>
                <a:lnTo>
                  <a:pt x="44400" y="57090"/>
                </a:lnTo>
                <a:lnTo>
                  <a:pt x="44510" y="57180"/>
                </a:lnTo>
                <a:lnTo>
                  <a:pt x="44590" y="57270"/>
                </a:lnTo>
                <a:lnTo>
                  <a:pt x="44610" y="57300"/>
                </a:lnTo>
                <a:lnTo>
                  <a:pt x="44610" y="57330"/>
                </a:lnTo>
                <a:lnTo>
                  <a:pt x="44600" y="57350"/>
                </a:lnTo>
                <a:lnTo>
                  <a:pt x="44580" y="57470"/>
                </a:lnTo>
                <a:lnTo>
                  <a:pt x="44580" y="57670"/>
                </a:lnTo>
                <a:lnTo>
                  <a:pt x="44560" y="57740"/>
                </a:lnTo>
                <a:lnTo>
                  <a:pt x="44480" y="57830"/>
                </a:lnTo>
                <a:lnTo>
                  <a:pt x="44420" y="57890"/>
                </a:lnTo>
                <a:lnTo>
                  <a:pt x="44420" y="57990"/>
                </a:lnTo>
                <a:lnTo>
                  <a:pt x="44460" y="58200"/>
                </a:lnTo>
                <a:lnTo>
                  <a:pt x="44530" y="58390"/>
                </a:lnTo>
                <a:lnTo>
                  <a:pt x="44620" y="58540"/>
                </a:lnTo>
                <a:lnTo>
                  <a:pt x="44660" y="58580"/>
                </a:lnTo>
                <a:lnTo>
                  <a:pt x="44720" y="58640"/>
                </a:lnTo>
                <a:lnTo>
                  <a:pt x="44800" y="58680"/>
                </a:lnTo>
                <a:lnTo>
                  <a:pt x="44880" y="58700"/>
                </a:lnTo>
                <a:lnTo>
                  <a:pt x="44950" y="58730"/>
                </a:lnTo>
                <a:lnTo>
                  <a:pt x="45020" y="58770"/>
                </a:lnTo>
                <a:lnTo>
                  <a:pt x="45330" y="58890"/>
                </a:lnTo>
                <a:lnTo>
                  <a:pt x="45440" y="58960"/>
                </a:lnTo>
                <a:lnTo>
                  <a:pt x="45530" y="59080"/>
                </a:lnTo>
                <a:lnTo>
                  <a:pt x="45770" y="59460"/>
                </a:lnTo>
                <a:lnTo>
                  <a:pt x="45720" y="59670"/>
                </a:lnTo>
                <a:lnTo>
                  <a:pt x="45590" y="59950"/>
                </a:lnTo>
                <a:lnTo>
                  <a:pt x="45560" y="60040"/>
                </a:lnTo>
                <a:lnTo>
                  <a:pt x="45520" y="60230"/>
                </a:lnTo>
                <a:lnTo>
                  <a:pt x="45520" y="60370"/>
                </a:lnTo>
                <a:lnTo>
                  <a:pt x="45590" y="60680"/>
                </a:lnTo>
                <a:lnTo>
                  <a:pt x="45670" y="60740"/>
                </a:lnTo>
                <a:lnTo>
                  <a:pt x="45700" y="60770"/>
                </a:lnTo>
                <a:lnTo>
                  <a:pt x="45720" y="60820"/>
                </a:lnTo>
                <a:lnTo>
                  <a:pt x="45740" y="60860"/>
                </a:lnTo>
                <a:lnTo>
                  <a:pt x="45790" y="60920"/>
                </a:lnTo>
                <a:lnTo>
                  <a:pt x="45880" y="60990"/>
                </a:lnTo>
                <a:lnTo>
                  <a:pt x="46000" y="61100"/>
                </a:lnTo>
                <a:lnTo>
                  <a:pt x="46030" y="61160"/>
                </a:lnTo>
                <a:lnTo>
                  <a:pt x="46080" y="61260"/>
                </a:lnTo>
                <a:lnTo>
                  <a:pt x="46150" y="61380"/>
                </a:lnTo>
                <a:lnTo>
                  <a:pt x="46210" y="61440"/>
                </a:lnTo>
                <a:lnTo>
                  <a:pt x="46240" y="61510"/>
                </a:lnTo>
                <a:lnTo>
                  <a:pt x="46240" y="61600"/>
                </a:lnTo>
                <a:lnTo>
                  <a:pt x="46250" y="61640"/>
                </a:lnTo>
                <a:lnTo>
                  <a:pt x="46240" y="61680"/>
                </a:lnTo>
                <a:lnTo>
                  <a:pt x="46250" y="61720"/>
                </a:lnTo>
                <a:lnTo>
                  <a:pt x="46290" y="61780"/>
                </a:lnTo>
                <a:lnTo>
                  <a:pt x="46380" y="61870"/>
                </a:lnTo>
                <a:lnTo>
                  <a:pt x="46480" y="61990"/>
                </a:lnTo>
                <a:lnTo>
                  <a:pt x="46490" y="62120"/>
                </a:lnTo>
                <a:lnTo>
                  <a:pt x="46390" y="62300"/>
                </a:lnTo>
                <a:lnTo>
                  <a:pt x="46380" y="62310"/>
                </a:lnTo>
                <a:lnTo>
                  <a:pt x="46380" y="62330"/>
                </a:lnTo>
                <a:lnTo>
                  <a:pt x="46350" y="62410"/>
                </a:lnTo>
                <a:lnTo>
                  <a:pt x="46350" y="62530"/>
                </a:lnTo>
                <a:lnTo>
                  <a:pt x="46390" y="62630"/>
                </a:lnTo>
                <a:lnTo>
                  <a:pt x="46470" y="62760"/>
                </a:lnTo>
                <a:lnTo>
                  <a:pt x="46500" y="62890"/>
                </a:lnTo>
                <a:lnTo>
                  <a:pt x="46470" y="63080"/>
                </a:lnTo>
                <a:lnTo>
                  <a:pt x="46410" y="63230"/>
                </a:lnTo>
                <a:lnTo>
                  <a:pt x="46360" y="63280"/>
                </a:lnTo>
                <a:lnTo>
                  <a:pt x="46300" y="63320"/>
                </a:lnTo>
                <a:lnTo>
                  <a:pt x="46350" y="63410"/>
                </a:lnTo>
                <a:lnTo>
                  <a:pt x="46370" y="63430"/>
                </a:lnTo>
                <a:lnTo>
                  <a:pt x="46390" y="63470"/>
                </a:lnTo>
                <a:lnTo>
                  <a:pt x="46390" y="63500"/>
                </a:lnTo>
                <a:lnTo>
                  <a:pt x="46380" y="63700"/>
                </a:lnTo>
                <a:lnTo>
                  <a:pt x="46410" y="63740"/>
                </a:lnTo>
                <a:lnTo>
                  <a:pt x="46420" y="63770"/>
                </a:lnTo>
                <a:lnTo>
                  <a:pt x="46420" y="63790"/>
                </a:lnTo>
                <a:lnTo>
                  <a:pt x="46400" y="63830"/>
                </a:lnTo>
                <a:lnTo>
                  <a:pt x="46370" y="63880"/>
                </a:lnTo>
                <a:lnTo>
                  <a:pt x="46210" y="64040"/>
                </a:lnTo>
                <a:lnTo>
                  <a:pt x="46190" y="64070"/>
                </a:lnTo>
                <a:lnTo>
                  <a:pt x="46160" y="64140"/>
                </a:lnTo>
                <a:lnTo>
                  <a:pt x="46210" y="64190"/>
                </a:lnTo>
                <a:lnTo>
                  <a:pt x="46280" y="64230"/>
                </a:lnTo>
                <a:lnTo>
                  <a:pt x="46300" y="64260"/>
                </a:lnTo>
                <a:lnTo>
                  <a:pt x="46310" y="64280"/>
                </a:lnTo>
                <a:lnTo>
                  <a:pt x="46320" y="64350"/>
                </a:lnTo>
                <a:lnTo>
                  <a:pt x="46390" y="64430"/>
                </a:lnTo>
                <a:lnTo>
                  <a:pt x="46490" y="64490"/>
                </a:lnTo>
                <a:lnTo>
                  <a:pt x="46520" y="64500"/>
                </a:lnTo>
                <a:lnTo>
                  <a:pt x="46610" y="64520"/>
                </a:lnTo>
                <a:lnTo>
                  <a:pt x="46840" y="64520"/>
                </a:lnTo>
                <a:lnTo>
                  <a:pt x="46890" y="64540"/>
                </a:lnTo>
                <a:lnTo>
                  <a:pt x="46910" y="64550"/>
                </a:lnTo>
                <a:lnTo>
                  <a:pt x="46960" y="64600"/>
                </a:lnTo>
                <a:lnTo>
                  <a:pt x="47000" y="64620"/>
                </a:lnTo>
                <a:lnTo>
                  <a:pt x="47010" y="64620"/>
                </a:lnTo>
                <a:lnTo>
                  <a:pt x="47230" y="64820"/>
                </a:lnTo>
                <a:lnTo>
                  <a:pt x="47240" y="64940"/>
                </a:lnTo>
                <a:lnTo>
                  <a:pt x="47010" y="65200"/>
                </a:lnTo>
                <a:lnTo>
                  <a:pt x="46840" y="65360"/>
                </a:lnTo>
                <a:lnTo>
                  <a:pt x="46750" y="65390"/>
                </a:lnTo>
                <a:lnTo>
                  <a:pt x="46660" y="65380"/>
                </a:lnTo>
                <a:lnTo>
                  <a:pt x="46660" y="65340"/>
                </a:lnTo>
                <a:lnTo>
                  <a:pt x="46690" y="65280"/>
                </a:lnTo>
                <a:lnTo>
                  <a:pt x="46710" y="65190"/>
                </a:lnTo>
                <a:lnTo>
                  <a:pt x="46630" y="65260"/>
                </a:lnTo>
                <a:lnTo>
                  <a:pt x="46570" y="65350"/>
                </a:lnTo>
                <a:lnTo>
                  <a:pt x="46510" y="65410"/>
                </a:lnTo>
                <a:lnTo>
                  <a:pt x="46390" y="65420"/>
                </a:lnTo>
                <a:lnTo>
                  <a:pt x="46410" y="65380"/>
                </a:lnTo>
                <a:lnTo>
                  <a:pt x="46430" y="65260"/>
                </a:lnTo>
                <a:lnTo>
                  <a:pt x="46100" y="65580"/>
                </a:lnTo>
                <a:lnTo>
                  <a:pt x="46010" y="65730"/>
                </a:lnTo>
                <a:lnTo>
                  <a:pt x="45910" y="65750"/>
                </a:lnTo>
                <a:lnTo>
                  <a:pt x="45810" y="65730"/>
                </a:lnTo>
                <a:lnTo>
                  <a:pt x="45770" y="65670"/>
                </a:lnTo>
                <a:lnTo>
                  <a:pt x="45760" y="65590"/>
                </a:lnTo>
                <a:lnTo>
                  <a:pt x="45750" y="65490"/>
                </a:lnTo>
                <a:lnTo>
                  <a:pt x="45720" y="65410"/>
                </a:lnTo>
                <a:lnTo>
                  <a:pt x="45670" y="65360"/>
                </a:lnTo>
                <a:lnTo>
                  <a:pt x="45710" y="65810"/>
                </a:lnTo>
                <a:lnTo>
                  <a:pt x="45680" y="65910"/>
                </a:lnTo>
                <a:lnTo>
                  <a:pt x="45550" y="66100"/>
                </a:lnTo>
                <a:lnTo>
                  <a:pt x="45520" y="66190"/>
                </a:lnTo>
                <a:lnTo>
                  <a:pt x="45520" y="66410"/>
                </a:lnTo>
                <a:lnTo>
                  <a:pt x="45500" y="66470"/>
                </a:lnTo>
                <a:lnTo>
                  <a:pt x="45400" y="66660"/>
                </a:lnTo>
                <a:lnTo>
                  <a:pt x="44760" y="67350"/>
                </a:lnTo>
                <a:lnTo>
                  <a:pt x="44470" y="67550"/>
                </a:lnTo>
                <a:lnTo>
                  <a:pt x="44340" y="67680"/>
                </a:lnTo>
                <a:lnTo>
                  <a:pt x="44270" y="67730"/>
                </a:lnTo>
                <a:lnTo>
                  <a:pt x="44180" y="67760"/>
                </a:lnTo>
                <a:lnTo>
                  <a:pt x="44080" y="67770"/>
                </a:lnTo>
                <a:lnTo>
                  <a:pt x="43790" y="67730"/>
                </a:lnTo>
                <a:lnTo>
                  <a:pt x="43710" y="67710"/>
                </a:lnTo>
                <a:lnTo>
                  <a:pt x="43680" y="67650"/>
                </a:lnTo>
                <a:lnTo>
                  <a:pt x="43660" y="67180"/>
                </a:lnTo>
                <a:lnTo>
                  <a:pt x="43690" y="67140"/>
                </a:lnTo>
                <a:lnTo>
                  <a:pt x="43750" y="67120"/>
                </a:lnTo>
                <a:lnTo>
                  <a:pt x="43800" y="67050"/>
                </a:lnTo>
                <a:lnTo>
                  <a:pt x="43820" y="66970"/>
                </a:lnTo>
                <a:lnTo>
                  <a:pt x="43800" y="66890"/>
                </a:lnTo>
                <a:lnTo>
                  <a:pt x="43910" y="66790"/>
                </a:lnTo>
                <a:lnTo>
                  <a:pt x="43990" y="66650"/>
                </a:lnTo>
                <a:lnTo>
                  <a:pt x="44030" y="66490"/>
                </a:lnTo>
                <a:lnTo>
                  <a:pt x="44050" y="66330"/>
                </a:lnTo>
                <a:lnTo>
                  <a:pt x="44050" y="66230"/>
                </a:lnTo>
                <a:lnTo>
                  <a:pt x="44030" y="66160"/>
                </a:lnTo>
                <a:lnTo>
                  <a:pt x="43960" y="66010"/>
                </a:lnTo>
                <a:lnTo>
                  <a:pt x="43950" y="65920"/>
                </a:lnTo>
                <a:lnTo>
                  <a:pt x="43960" y="65860"/>
                </a:lnTo>
                <a:lnTo>
                  <a:pt x="44000" y="65800"/>
                </a:lnTo>
                <a:lnTo>
                  <a:pt x="44020" y="65710"/>
                </a:lnTo>
                <a:lnTo>
                  <a:pt x="43990" y="65710"/>
                </a:lnTo>
                <a:lnTo>
                  <a:pt x="43960" y="65760"/>
                </a:lnTo>
                <a:lnTo>
                  <a:pt x="43910" y="65800"/>
                </a:lnTo>
                <a:lnTo>
                  <a:pt x="43880" y="65850"/>
                </a:lnTo>
                <a:lnTo>
                  <a:pt x="43860" y="65910"/>
                </a:lnTo>
                <a:lnTo>
                  <a:pt x="43880" y="65980"/>
                </a:lnTo>
                <a:lnTo>
                  <a:pt x="43950" y="66130"/>
                </a:lnTo>
                <a:lnTo>
                  <a:pt x="43960" y="66220"/>
                </a:lnTo>
                <a:lnTo>
                  <a:pt x="43950" y="66430"/>
                </a:lnTo>
                <a:lnTo>
                  <a:pt x="43930" y="66490"/>
                </a:lnTo>
                <a:lnTo>
                  <a:pt x="43790" y="66670"/>
                </a:lnTo>
                <a:lnTo>
                  <a:pt x="43720" y="66880"/>
                </a:lnTo>
                <a:lnTo>
                  <a:pt x="43620" y="67000"/>
                </a:lnTo>
                <a:lnTo>
                  <a:pt x="43520" y="67040"/>
                </a:lnTo>
                <a:lnTo>
                  <a:pt x="43460" y="66920"/>
                </a:lnTo>
                <a:lnTo>
                  <a:pt x="43490" y="66820"/>
                </a:lnTo>
                <a:lnTo>
                  <a:pt x="43570" y="66700"/>
                </a:lnTo>
                <a:lnTo>
                  <a:pt x="43630" y="66560"/>
                </a:lnTo>
                <a:lnTo>
                  <a:pt x="43610" y="66400"/>
                </a:lnTo>
                <a:lnTo>
                  <a:pt x="43460" y="66650"/>
                </a:lnTo>
                <a:lnTo>
                  <a:pt x="43390" y="66800"/>
                </a:lnTo>
                <a:lnTo>
                  <a:pt x="43360" y="66960"/>
                </a:lnTo>
                <a:lnTo>
                  <a:pt x="43390" y="67320"/>
                </a:lnTo>
                <a:lnTo>
                  <a:pt x="43340" y="67430"/>
                </a:lnTo>
                <a:lnTo>
                  <a:pt x="43160" y="67470"/>
                </a:lnTo>
                <a:lnTo>
                  <a:pt x="43030" y="67420"/>
                </a:lnTo>
                <a:lnTo>
                  <a:pt x="42940" y="67280"/>
                </a:lnTo>
                <a:lnTo>
                  <a:pt x="42900" y="67100"/>
                </a:lnTo>
                <a:lnTo>
                  <a:pt x="42900" y="66920"/>
                </a:lnTo>
                <a:lnTo>
                  <a:pt x="43000" y="66380"/>
                </a:lnTo>
                <a:lnTo>
                  <a:pt x="42960" y="66230"/>
                </a:lnTo>
                <a:lnTo>
                  <a:pt x="42860" y="66490"/>
                </a:lnTo>
                <a:lnTo>
                  <a:pt x="42820" y="66300"/>
                </a:lnTo>
                <a:lnTo>
                  <a:pt x="42870" y="66100"/>
                </a:lnTo>
                <a:lnTo>
                  <a:pt x="43000" y="65940"/>
                </a:lnTo>
                <a:lnTo>
                  <a:pt x="43160" y="65880"/>
                </a:lnTo>
                <a:lnTo>
                  <a:pt x="43320" y="65890"/>
                </a:lnTo>
                <a:lnTo>
                  <a:pt x="43360" y="65880"/>
                </a:lnTo>
                <a:lnTo>
                  <a:pt x="43400" y="65850"/>
                </a:lnTo>
                <a:lnTo>
                  <a:pt x="43380" y="65830"/>
                </a:lnTo>
                <a:lnTo>
                  <a:pt x="43340" y="65820"/>
                </a:lnTo>
                <a:lnTo>
                  <a:pt x="43290" y="65810"/>
                </a:lnTo>
                <a:lnTo>
                  <a:pt x="43250" y="65800"/>
                </a:lnTo>
                <a:lnTo>
                  <a:pt x="43230" y="65760"/>
                </a:lnTo>
                <a:lnTo>
                  <a:pt x="43210" y="65750"/>
                </a:lnTo>
                <a:lnTo>
                  <a:pt x="43180" y="65750"/>
                </a:lnTo>
                <a:lnTo>
                  <a:pt x="43110" y="65780"/>
                </a:lnTo>
                <a:lnTo>
                  <a:pt x="43080" y="65780"/>
                </a:lnTo>
                <a:lnTo>
                  <a:pt x="43050" y="65790"/>
                </a:lnTo>
                <a:lnTo>
                  <a:pt x="43020" y="65780"/>
                </a:lnTo>
                <a:lnTo>
                  <a:pt x="42990" y="65710"/>
                </a:lnTo>
                <a:lnTo>
                  <a:pt x="42960" y="65710"/>
                </a:lnTo>
                <a:lnTo>
                  <a:pt x="42930" y="65790"/>
                </a:lnTo>
                <a:lnTo>
                  <a:pt x="42800" y="65970"/>
                </a:lnTo>
                <a:lnTo>
                  <a:pt x="42690" y="66060"/>
                </a:lnTo>
                <a:lnTo>
                  <a:pt x="42680" y="66190"/>
                </a:lnTo>
                <a:lnTo>
                  <a:pt x="42710" y="66430"/>
                </a:lnTo>
                <a:lnTo>
                  <a:pt x="42700" y="66560"/>
                </a:lnTo>
                <a:lnTo>
                  <a:pt x="42620" y="67150"/>
                </a:lnTo>
                <a:lnTo>
                  <a:pt x="42580" y="67260"/>
                </a:lnTo>
                <a:lnTo>
                  <a:pt x="42530" y="67340"/>
                </a:lnTo>
                <a:lnTo>
                  <a:pt x="42480" y="67350"/>
                </a:lnTo>
                <a:lnTo>
                  <a:pt x="42420" y="67370"/>
                </a:lnTo>
                <a:lnTo>
                  <a:pt x="42360" y="67390"/>
                </a:lnTo>
                <a:lnTo>
                  <a:pt x="42340" y="67420"/>
                </a:lnTo>
                <a:lnTo>
                  <a:pt x="42330" y="67450"/>
                </a:lnTo>
                <a:lnTo>
                  <a:pt x="42310" y="67490"/>
                </a:lnTo>
                <a:lnTo>
                  <a:pt x="42280" y="67520"/>
                </a:lnTo>
                <a:lnTo>
                  <a:pt x="42260" y="67530"/>
                </a:lnTo>
                <a:lnTo>
                  <a:pt x="42140" y="67540"/>
                </a:lnTo>
                <a:lnTo>
                  <a:pt x="42090" y="67530"/>
                </a:lnTo>
                <a:lnTo>
                  <a:pt x="41930" y="67470"/>
                </a:lnTo>
                <a:lnTo>
                  <a:pt x="41730" y="67450"/>
                </a:lnTo>
                <a:lnTo>
                  <a:pt x="41670" y="67410"/>
                </a:lnTo>
                <a:lnTo>
                  <a:pt x="41730" y="67320"/>
                </a:lnTo>
                <a:lnTo>
                  <a:pt x="41780" y="67290"/>
                </a:lnTo>
                <a:lnTo>
                  <a:pt x="41830" y="67270"/>
                </a:lnTo>
                <a:lnTo>
                  <a:pt x="41870" y="67240"/>
                </a:lnTo>
                <a:lnTo>
                  <a:pt x="41900" y="67180"/>
                </a:lnTo>
                <a:lnTo>
                  <a:pt x="41900" y="67140"/>
                </a:lnTo>
                <a:lnTo>
                  <a:pt x="41880" y="67100"/>
                </a:lnTo>
                <a:lnTo>
                  <a:pt x="41860" y="67060"/>
                </a:lnTo>
                <a:lnTo>
                  <a:pt x="41840" y="67050"/>
                </a:lnTo>
                <a:lnTo>
                  <a:pt x="41750" y="67150"/>
                </a:lnTo>
                <a:lnTo>
                  <a:pt x="41700" y="67170"/>
                </a:lnTo>
                <a:lnTo>
                  <a:pt x="41680" y="67060"/>
                </a:lnTo>
                <a:lnTo>
                  <a:pt x="41690" y="66910"/>
                </a:lnTo>
                <a:lnTo>
                  <a:pt x="41680" y="66850"/>
                </a:lnTo>
                <a:lnTo>
                  <a:pt x="41620" y="66720"/>
                </a:lnTo>
                <a:lnTo>
                  <a:pt x="41620" y="66660"/>
                </a:lnTo>
                <a:lnTo>
                  <a:pt x="41640" y="66600"/>
                </a:lnTo>
                <a:lnTo>
                  <a:pt x="41690" y="66520"/>
                </a:lnTo>
                <a:lnTo>
                  <a:pt x="41750" y="66460"/>
                </a:lnTo>
                <a:lnTo>
                  <a:pt x="41790" y="66430"/>
                </a:lnTo>
                <a:lnTo>
                  <a:pt x="41870" y="66420"/>
                </a:lnTo>
                <a:lnTo>
                  <a:pt x="41950" y="66390"/>
                </a:lnTo>
                <a:lnTo>
                  <a:pt x="42010" y="66330"/>
                </a:lnTo>
                <a:lnTo>
                  <a:pt x="42030" y="66230"/>
                </a:lnTo>
                <a:lnTo>
                  <a:pt x="41870" y="66330"/>
                </a:lnTo>
                <a:lnTo>
                  <a:pt x="41850" y="66250"/>
                </a:lnTo>
                <a:lnTo>
                  <a:pt x="41830" y="66040"/>
                </a:lnTo>
                <a:lnTo>
                  <a:pt x="41750" y="65880"/>
                </a:lnTo>
                <a:lnTo>
                  <a:pt x="41750" y="65810"/>
                </a:lnTo>
                <a:lnTo>
                  <a:pt x="41770" y="65740"/>
                </a:lnTo>
                <a:lnTo>
                  <a:pt x="41860" y="65610"/>
                </a:lnTo>
                <a:lnTo>
                  <a:pt x="41920" y="65540"/>
                </a:lnTo>
                <a:lnTo>
                  <a:pt x="41990" y="65500"/>
                </a:lnTo>
                <a:lnTo>
                  <a:pt x="42100" y="65490"/>
                </a:lnTo>
                <a:lnTo>
                  <a:pt x="42190" y="65460"/>
                </a:lnTo>
                <a:lnTo>
                  <a:pt x="42260" y="65400"/>
                </a:lnTo>
                <a:lnTo>
                  <a:pt x="42310" y="65320"/>
                </a:lnTo>
                <a:lnTo>
                  <a:pt x="42340" y="65230"/>
                </a:lnTo>
                <a:lnTo>
                  <a:pt x="42320" y="65260"/>
                </a:lnTo>
                <a:lnTo>
                  <a:pt x="42260" y="65320"/>
                </a:lnTo>
                <a:lnTo>
                  <a:pt x="42240" y="65340"/>
                </a:lnTo>
                <a:lnTo>
                  <a:pt x="42220" y="65370"/>
                </a:lnTo>
                <a:lnTo>
                  <a:pt x="42110" y="65390"/>
                </a:lnTo>
                <a:lnTo>
                  <a:pt x="42030" y="65430"/>
                </a:lnTo>
                <a:lnTo>
                  <a:pt x="41930" y="65420"/>
                </a:lnTo>
                <a:lnTo>
                  <a:pt x="41880" y="65440"/>
                </a:lnTo>
                <a:lnTo>
                  <a:pt x="41770" y="65590"/>
                </a:lnTo>
                <a:lnTo>
                  <a:pt x="41760" y="65620"/>
                </a:lnTo>
                <a:lnTo>
                  <a:pt x="41710" y="65660"/>
                </a:lnTo>
                <a:lnTo>
                  <a:pt x="41690" y="65750"/>
                </a:lnTo>
                <a:lnTo>
                  <a:pt x="41680" y="65960"/>
                </a:lnTo>
                <a:lnTo>
                  <a:pt x="41690" y="66010"/>
                </a:lnTo>
                <a:lnTo>
                  <a:pt x="41730" y="66110"/>
                </a:lnTo>
                <a:lnTo>
                  <a:pt x="41740" y="66150"/>
                </a:lnTo>
                <a:lnTo>
                  <a:pt x="41750" y="66180"/>
                </a:lnTo>
                <a:lnTo>
                  <a:pt x="41770" y="66200"/>
                </a:lnTo>
                <a:lnTo>
                  <a:pt x="41780" y="66220"/>
                </a:lnTo>
                <a:lnTo>
                  <a:pt x="41720" y="66330"/>
                </a:lnTo>
                <a:lnTo>
                  <a:pt x="41710" y="66350"/>
                </a:lnTo>
                <a:lnTo>
                  <a:pt x="41670" y="66420"/>
                </a:lnTo>
                <a:lnTo>
                  <a:pt x="41400" y="66600"/>
                </a:lnTo>
                <a:lnTo>
                  <a:pt x="41340" y="66680"/>
                </a:lnTo>
                <a:lnTo>
                  <a:pt x="41210" y="66980"/>
                </a:lnTo>
                <a:lnTo>
                  <a:pt x="41160" y="67040"/>
                </a:lnTo>
                <a:lnTo>
                  <a:pt x="41100" y="67100"/>
                </a:lnTo>
                <a:lnTo>
                  <a:pt x="41020" y="67130"/>
                </a:lnTo>
                <a:lnTo>
                  <a:pt x="40930" y="67140"/>
                </a:lnTo>
                <a:lnTo>
                  <a:pt x="40820" y="67110"/>
                </a:lnTo>
                <a:lnTo>
                  <a:pt x="40770" y="67040"/>
                </a:lnTo>
                <a:lnTo>
                  <a:pt x="40750" y="66950"/>
                </a:lnTo>
                <a:lnTo>
                  <a:pt x="40710" y="66850"/>
                </a:lnTo>
                <a:lnTo>
                  <a:pt x="40700" y="66940"/>
                </a:lnTo>
                <a:lnTo>
                  <a:pt x="40650" y="66930"/>
                </a:lnTo>
                <a:lnTo>
                  <a:pt x="40600" y="66870"/>
                </a:lnTo>
                <a:lnTo>
                  <a:pt x="40550" y="66790"/>
                </a:lnTo>
                <a:lnTo>
                  <a:pt x="40680" y="66700"/>
                </a:lnTo>
                <a:lnTo>
                  <a:pt x="40850" y="66620"/>
                </a:lnTo>
                <a:lnTo>
                  <a:pt x="41020" y="66500"/>
                </a:lnTo>
                <a:lnTo>
                  <a:pt x="41150" y="66330"/>
                </a:lnTo>
                <a:lnTo>
                  <a:pt x="41190" y="66100"/>
                </a:lnTo>
                <a:lnTo>
                  <a:pt x="41230" y="66060"/>
                </a:lnTo>
                <a:lnTo>
                  <a:pt x="41270" y="66020"/>
                </a:lnTo>
                <a:lnTo>
                  <a:pt x="41300" y="65970"/>
                </a:lnTo>
                <a:lnTo>
                  <a:pt x="41320" y="65930"/>
                </a:lnTo>
                <a:lnTo>
                  <a:pt x="41330" y="65890"/>
                </a:lnTo>
                <a:lnTo>
                  <a:pt x="41340" y="65800"/>
                </a:lnTo>
                <a:lnTo>
                  <a:pt x="41350" y="65780"/>
                </a:lnTo>
                <a:lnTo>
                  <a:pt x="41390" y="65750"/>
                </a:lnTo>
                <a:lnTo>
                  <a:pt x="41430" y="65720"/>
                </a:lnTo>
                <a:lnTo>
                  <a:pt x="41430" y="65650"/>
                </a:lnTo>
                <a:lnTo>
                  <a:pt x="41350" y="65700"/>
                </a:lnTo>
                <a:lnTo>
                  <a:pt x="41300" y="65760"/>
                </a:lnTo>
                <a:lnTo>
                  <a:pt x="41240" y="65910"/>
                </a:lnTo>
                <a:lnTo>
                  <a:pt x="41120" y="66110"/>
                </a:lnTo>
                <a:lnTo>
                  <a:pt x="41090" y="66200"/>
                </a:lnTo>
                <a:lnTo>
                  <a:pt x="41030" y="66320"/>
                </a:lnTo>
                <a:lnTo>
                  <a:pt x="40960" y="66380"/>
                </a:lnTo>
                <a:lnTo>
                  <a:pt x="40870" y="66430"/>
                </a:lnTo>
                <a:lnTo>
                  <a:pt x="40620" y="66680"/>
                </a:lnTo>
                <a:lnTo>
                  <a:pt x="40500" y="66740"/>
                </a:lnTo>
                <a:lnTo>
                  <a:pt x="40400" y="66720"/>
                </a:lnTo>
                <a:lnTo>
                  <a:pt x="40380" y="66600"/>
                </a:lnTo>
                <a:lnTo>
                  <a:pt x="40500" y="66430"/>
                </a:lnTo>
                <a:lnTo>
                  <a:pt x="40740" y="66200"/>
                </a:lnTo>
                <a:lnTo>
                  <a:pt x="40840" y="66040"/>
                </a:lnTo>
                <a:lnTo>
                  <a:pt x="40910" y="65840"/>
                </a:lnTo>
                <a:lnTo>
                  <a:pt x="40940" y="65630"/>
                </a:lnTo>
                <a:lnTo>
                  <a:pt x="40930" y="65420"/>
                </a:lnTo>
                <a:lnTo>
                  <a:pt x="40860" y="65270"/>
                </a:lnTo>
                <a:lnTo>
                  <a:pt x="40850" y="65190"/>
                </a:lnTo>
                <a:lnTo>
                  <a:pt x="40880" y="65110"/>
                </a:lnTo>
                <a:lnTo>
                  <a:pt x="40940" y="65030"/>
                </a:lnTo>
                <a:lnTo>
                  <a:pt x="41030" y="64740"/>
                </a:lnTo>
                <a:lnTo>
                  <a:pt x="41050" y="64710"/>
                </a:lnTo>
                <a:lnTo>
                  <a:pt x="41100" y="64700"/>
                </a:lnTo>
                <a:lnTo>
                  <a:pt x="41150" y="64710"/>
                </a:lnTo>
                <a:lnTo>
                  <a:pt x="41150" y="64670"/>
                </a:lnTo>
                <a:lnTo>
                  <a:pt x="41100" y="64620"/>
                </a:lnTo>
                <a:lnTo>
                  <a:pt x="41030" y="64170"/>
                </a:lnTo>
                <a:lnTo>
                  <a:pt x="41030" y="64120"/>
                </a:lnTo>
                <a:lnTo>
                  <a:pt x="41050" y="64060"/>
                </a:lnTo>
                <a:lnTo>
                  <a:pt x="41080" y="64030"/>
                </a:lnTo>
                <a:lnTo>
                  <a:pt x="41120" y="64020"/>
                </a:lnTo>
                <a:lnTo>
                  <a:pt x="41150" y="64000"/>
                </a:lnTo>
                <a:lnTo>
                  <a:pt x="41150" y="63930"/>
                </a:lnTo>
                <a:lnTo>
                  <a:pt x="40990" y="64000"/>
                </a:lnTo>
                <a:lnTo>
                  <a:pt x="40930" y="63990"/>
                </a:lnTo>
                <a:lnTo>
                  <a:pt x="40900" y="63890"/>
                </a:lnTo>
                <a:lnTo>
                  <a:pt x="40870" y="64000"/>
                </a:lnTo>
                <a:lnTo>
                  <a:pt x="40930" y="64410"/>
                </a:lnTo>
                <a:lnTo>
                  <a:pt x="40930" y="64690"/>
                </a:lnTo>
                <a:lnTo>
                  <a:pt x="40910" y="64760"/>
                </a:lnTo>
                <a:lnTo>
                  <a:pt x="40800" y="64890"/>
                </a:lnTo>
                <a:lnTo>
                  <a:pt x="40780" y="64950"/>
                </a:lnTo>
                <a:lnTo>
                  <a:pt x="40750" y="65070"/>
                </a:lnTo>
                <a:lnTo>
                  <a:pt x="40680" y="65180"/>
                </a:lnTo>
                <a:lnTo>
                  <a:pt x="40580" y="65260"/>
                </a:lnTo>
                <a:lnTo>
                  <a:pt x="40480" y="65290"/>
                </a:lnTo>
                <a:lnTo>
                  <a:pt x="40470" y="65260"/>
                </a:lnTo>
                <a:lnTo>
                  <a:pt x="40520" y="65190"/>
                </a:lnTo>
                <a:lnTo>
                  <a:pt x="40620" y="65060"/>
                </a:lnTo>
                <a:lnTo>
                  <a:pt x="40710" y="64870"/>
                </a:lnTo>
                <a:lnTo>
                  <a:pt x="40680" y="64780"/>
                </a:lnTo>
                <a:lnTo>
                  <a:pt x="40630" y="64790"/>
                </a:lnTo>
                <a:lnTo>
                  <a:pt x="40580" y="64870"/>
                </a:lnTo>
                <a:lnTo>
                  <a:pt x="40540" y="65020"/>
                </a:lnTo>
                <a:lnTo>
                  <a:pt x="40510" y="65070"/>
                </a:lnTo>
                <a:lnTo>
                  <a:pt x="40470" y="65110"/>
                </a:lnTo>
                <a:lnTo>
                  <a:pt x="40430" y="65130"/>
                </a:lnTo>
                <a:lnTo>
                  <a:pt x="40380" y="65120"/>
                </a:lnTo>
                <a:lnTo>
                  <a:pt x="40340" y="65090"/>
                </a:lnTo>
                <a:lnTo>
                  <a:pt x="40310" y="65060"/>
                </a:lnTo>
                <a:lnTo>
                  <a:pt x="40270" y="65030"/>
                </a:lnTo>
                <a:lnTo>
                  <a:pt x="40190" y="65010"/>
                </a:lnTo>
                <a:lnTo>
                  <a:pt x="40160" y="65050"/>
                </a:lnTo>
                <a:lnTo>
                  <a:pt x="40180" y="65240"/>
                </a:lnTo>
                <a:lnTo>
                  <a:pt x="40170" y="65350"/>
                </a:lnTo>
                <a:lnTo>
                  <a:pt x="40150" y="65440"/>
                </a:lnTo>
                <a:lnTo>
                  <a:pt x="40120" y="65520"/>
                </a:lnTo>
                <a:lnTo>
                  <a:pt x="39890" y="65920"/>
                </a:lnTo>
                <a:lnTo>
                  <a:pt x="39770" y="66060"/>
                </a:lnTo>
                <a:lnTo>
                  <a:pt x="39620" y="66140"/>
                </a:lnTo>
                <a:lnTo>
                  <a:pt x="39530" y="66150"/>
                </a:lnTo>
                <a:lnTo>
                  <a:pt x="39460" y="66180"/>
                </a:lnTo>
                <a:lnTo>
                  <a:pt x="39420" y="66250"/>
                </a:lnTo>
                <a:lnTo>
                  <a:pt x="39400" y="66380"/>
                </a:lnTo>
                <a:lnTo>
                  <a:pt x="39360" y="66430"/>
                </a:lnTo>
                <a:lnTo>
                  <a:pt x="39280" y="66460"/>
                </a:lnTo>
                <a:lnTo>
                  <a:pt x="39190" y="66470"/>
                </a:lnTo>
                <a:lnTo>
                  <a:pt x="39120" y="66430"/>
                </a:lnTo>
                <a:lnTo>
                  <a:pt x="39030" y="66530"/>
                </a:lnTo>
                <a:lnTo>
                  <a:pt x="38960" y="66570"/>
                </a:lnTo>
                <a:lnTo>
                  <a:pt x="38910" y="66530"/>
                </a:lnTo>
                <a:lnTo>
                  <a:pt x="38790" y="66350"/>
                </a:lnTo>
                <a:lnTo>
                  <a:pt x="38770" y="66280"/>
                </a:lnTo>
                <a:lnTo>
                  <a:pt x="38770" y="66210"/>
                </a:lnTo>
                <a:lnTo>
                  <a:pt x="38790" y="65670"/>
                </a:lnTo>
                <a:lnTo>
                  <a:pt x="38900" y="65120"/>
                </a:lnTo>
                <a:lnTo>
                  <a:pt x="38890" y="64760"/>
                </a:lnTo>
                <a:lnTo>
                  <a:pt x="38900" y="64710"/>
                </a:lnTo>
                <a:lnTo>
                  <a:pt x="38920" y="64680"/>
                </a:lnTo>
                <a:lnTo>
                  <a:pt x="38970" y="64620"/>
                </a:lnTo>
                <a:lnTo>
                  <a:pt x="38990" y="64580"/>
                </a:lnTo>
                <a:lnTo>
                  <a:pt x="39060" y="64200"/>
                </a:lnTo>
                <a:lnTo>
                  <a:pt x="39040" y="63910"/>
                </a:lnTo>
                <a:lnTo>
                  <a:pt x="39060" y="63860"/>
                </a:lnTo>
                <a:lnTo>
                  <a:pt x="39220" y="63910"/>
                </a:lnTo>
                <a:lnTo>
                  <a:pt x="39320" y="63910"/>
                </a:lnTo>
                <a:lnTo>
                  <a:pt x="39370" y="63810"/>
                </a:lnTo>
                <a:lnTo>
                  <a:pt x="39400" y="63670"/>
                </a:lnTo>
                <a:lnTo>
                  <a:pt x="39390" y="63600"/>
                </a:lnTo>
                <a:lnTo>
                  <a:pt x="39310" y="63570"/>
                </a:lnTo>
                <a:lnTo>
                  <a:pt x="39310" y="63540"/>
                </a:lnTo>
                <a:lnTo>
                  <a:pt x="39420" y="63480"/>
                </a:lnTo>
                <a:lnTo>
                  <a:pt x="39460" y="63400"/>
                </a:lnTo>
                <a:lnTo>
                  <a:pt x="39470" y="63160"/>
                </a:lnTo>
                <a:lnTo>
                  <a:pt x="39480" y="63090"/>
                </a:lnTo>
                <a:lnTo>
                  <a:pt x="39520" y="62950"/>
                </a:lnTo>
                <a:lnTo>
                  <a:pt x="39530" y="62900"/>
                </a:lnTo>
                <a:lnTo>
                  <a:pt x="39540" y="62830"/>
                </a:lnTo>
                <a:lnTo>
                  <a:pt x="39630" y="62730"/>
                </a:lnTo>
                <a:lnTo>
                  <a:pt x="39650" y="62670"/>
                </a:lnTo>
                <a:lnTo>
                  <a:pt x="39640" y="62470"/>
                </a:lnTo>
                <a:lnTo>
                  <a:pt x="39620" y="62390"/>
                </a:lnTo>
                <a:lnTo>
                  <a:pt x="39560" y="62270"/>
                </a:lnTo>
                <a:lnTo>
                  <a:pt x="39540" y="62200"/>
                </a:lnTo>
                <a:lnTo>
                  <a:pt x="39560" y="62130"/>
                </a:lnTo>
                <a:lnTo>
                  <a:pt x="39590" y="62110"/>
                </a:lnTo>
                <a:lnTo>
                  <a:pt x="39640" y="62120"/>
                </a:lnTo>
                <a:lnTo>
                  <a:pt x="39690" y="62140"/>
                </a:lnTo>
                <a:lnTo>
                  <a:pt x="39740" y="62130"/>
                </a:lnTo>
                <a:lnTo>
                  <a:pt x="39800" y="62090"/>
                </a:lnTo>
                <a:lnTo>
                  <a:pt x="39930" y="61900"/>
                </a:lnTo>
                <a:lnTo>
                  <a:pt x="39840" y="61900"/>
                </a:lnTo>
                <a:lnTo>
                  <a:pt x="39880" y="61830"/>
                </a:lnTo>
                <a:lnTo>
                  <a:pt x="39900" y="61750"/>
                </a:lnTo>
                <a:lnTo>
                  <a:pt x="39900" y="61420"/>
                </a:lnTo>
                <a:lnTo>
                  <a:pt x="39900" y="61380"/>
                </a:lnTo>
                <a:lnTo>
                  <a:pt x="39920" y="61330"/>
                </a:lnTo>
                <a:lnTo>
                  <a:pt x="39990" y="61220"/>
                </a:lnTo>
                <a:lnTo>
                  <a:pt x="40020" y="61160"/>
                </a:lnTo>
                <a:lnTo>
                  <a:pt x="40040" y="61070"/>
                </a:lnTo>
                <a:lnTo>
                  <a:pt x="40030" y="60990"/>
                </a:lnTo>
                <a:lnTo>
                  <a:pt x="39900" y="60930"/>
                </a:lnTo>
                <a:lnTo>
                  <a:pt x="39880" y="60870"/>
                </a:lnTo>
                <a:lnTo>
                  <a:pt x="39890" y="60810"/>
                </a:lnTo>
                <a:lnTo>
                  <a:pt x="39930" y="60760"/>
                </a:lnTo>
                <a:lnTo>
                  <a:pt x="40140" y="60860"/>
                </a:lnTo>
                <a:lnTo>
                  <a:pt x="40180" y="60840"/>
                </a:lnTo>
                <a:lnTo>
                  <a:pt x="40200" y="60820"/>
                </a:lnTo>
                <a:lnTo>
                  <a:pt x="40230" y="60800"/>
                </a:lnTo>
                <a:lnTo>
                  <a:pt x="40270" y="60770"/>
                </a:lnTo>
                <a:lnTo>
                  <a:pt x="40270" y="60730"/>
                </a:lnTo>
                <a:lnTo>
                  <a:pt x="40250" y="60690"/>
                </a:lnTo>
                <a:lnTo>
                  <a:pt x="40210" y="60670"/>
                </a:lnTo>
                <a:lnTo>
                  <a:pt x="40170" y="60650"/>
                </a:lnTo>
                <a:lnTo>
                  <a:pt x="40150" y="60630"/>
                </a:lnTo>
                <a:lnTo>
                  <a:pt x="40130" y="60570"/>
                </a:lnTo>
                <a:lnTo>
                  <a:pt x="40150" y="60350"/>
                </a:lnTo>
                <a:lnTo>
                  <a:pt x="40180" y="60290"/>
                </a:lnTo>
                <a:lnTo>
                  <a:pt x="40240" y="60280"/>
                </a:lnTo>
                <a:lnTo>
                  <a:pt x="40300" y="60250"/>
                </a:lnTo>
                <a:lnTo>
                  <a:pt x="40300" y="60140"/>
                </a:lnTo>
                <a:lnTo>
                  <a:pt x="40360" y="60160"/>
                </a:lnTo>
                <a:lnTo>
                  <a:pt x="40420" y="60180"/>
                </a:lnTo>
                <a:lnTo>
                  <a:pt x="40480" y="60220"/>
                </a:lnTo>
                <a:lnTo>
                  <a:pt x="40520" y="60270"/>
                </a:lnTo>
                <a:lnTo>
                  <a:pt x="40440" y="59960"/>
                </a:lnTo>
                <a:lnTo>
                  <a:pt x="40400" y="59460"/>
                </a:lnTo>
                <a:close/>
                <a:moveTo>
                  <a:pt x="35060" y="75190"/>
                </a:moveTo>
                <a:lnTo>
                  <a:pt x="35080" y="75400"/>
                </a:lnTo>
                <a:lnTo>
                  <a:pt x="35060" y="75490"/>
                </a:lnTo>
                <a:lnTo>
                  <a:pt x="34970" y="75550"/>
                </a:lnTo>
                <a:lnTo>
                  <a:pt x="35010" y="75200"/>
                </a:lnTo>
                <a:lnTo>
                  <a:pt x="35020" y="75140"/>
                </a:lnTo>
                <a:lnTo>
                  <a:pt x="35040" y="75130"/>
                </a:lnTo>
                <a:lnTo>
                  <a:pt x="35060" y="75190"/>
                </a:lnTo>
                <a:close/>
                <a:moveTo>
                  <a:pt x="36340" y="71810"/>
                </a:moveTo>
                <a:lnTo>
                  <a:pt x="36390" y="71750"/>
                </a:lnTo>
                <a:lnTo>
                  <a:pt x="36420" y="71670"/>
                </a:lnTo>
                <a:lnTo>
                  <a:pt x="36470" y="71600"/>
                </a:lnTo>
                <a:lnTo>
                  <a:pt x="36560" y="71550"/>
                </a:lnTo>
                <a:lnTo>
                  <a:pt x="36560" y="71580"/>
                </a:lnTo>
                <a:lnTo>
                  <a:pt x="36520" y="71660"/>
                </a:lnTo>
                <a:lnTo>
                  <a:pt x="36470" y="71750"/>
                </a:lnTo>
                <a:lnTo>
                  <a:pt x="36400" y="71810"/>
                </a:lnTo>
                <a:lnTo>
                  <a:pt x="36340" y="71810"/>
                </a:lnTo>
                <a:close/>
                <a:moveTo>
                  <a:pt x="41590" y="66740"/>
                </a:moveTo>
                <a:lnTo>
                  <a:pt x="41600" y="66810"/>
                </a:lnTo>
                <a:lnTo>
                  <a:pt x="41640" y="66940"/>
                </a:lnTo>
                <a:lnTo>
                  <a:pt x="41650" y="67000"/>
                </a:lnTo>
                <a:lnTo>
                  <a:pt x="41630" y="67060"/>
                </a:lnTo>
                <a:lnTo>
                  <a:pt x="41550" y="67200"/>
                </a:lnTo>
                <a:lnTo>
                  <a:pt x="41480" y="67380"/>
                </a:lnTo>
                <a:lnTo>
                  <a:pt x="41360" y="67400"/>
                </a:lnTo>
                <a:lnTo>
                  <a:pt x="41220" y="67370"/>
                </a:lnTo>
                <a:lnTo>
                  <a:pt x="41120" y="67310"/>
                </a:lnTo>
                <a:lnTo>
                  <a:pt x="41120" y="67270"/>
                </a:lnTo>
                <a:lnTo>
                  <a:pt x="41210" y="67210"/>
                </a:lnTo>
                <a:lnTo>
                  <a:pt x="41270" y="67120"/>
                </a:lnTo>
                <a:lnTo>
                  <a:pt x="41370" y="66920"/>
                </a:lnTo>
                <a:lnTo>
                  <a:pt x="41490" y="66740"/>
                </a:lnTo>
                <a:lnTo>
                  <a:pt x="41570" y="66670"/>
                </a:lnTo>
                <a:lnTo>
                  <a:pt x="41590" y="66740"/>
                </a:lnTo>
                <a:close/>
                <a:moveTo>
                  <a:pt x="40830" y="65360"/>
                </a:moveTo>
                <a:lnTo>
                  <a:pt x="40860" y="65600"/>
                </a:lnTo>
                <a:lnTo>
                  <a:pt x="40800" y="65840"/>
                </a:lnTo>
                <a:lnTo>
                  <a:pt x="40680" y="66060"/>
                </a:lnTo>
                <a:lnTo>
                  <a:pt x="40460" y="66350"/>
                </a:lnTo>
                <a:lnTo>
                  <a:pt x="40410" y="66390"/>
                </a:lnTo>
                <a:lnTo>
                  <a:pt x="40340" y="66430"/>
                </a:lnTo>
                <a:lnTo>
                  <a:pt x="40090" y="66510"/>
                </a:lnTo>
                <a:lnTo>
                  <a:pt x="40020" y="66550"/>
                </a:lnTo>
                <a:lnTo>
                  <a:pt x="39990" y="66580"/>
                </a:lnTo>
                <a:lnTo>
                  <a:pt x="39990" y="66610"/>
                </a:lnTo>
                <a:lnTo>
                  <a:pt x="40000" y="66660"/>
                </a:lnTo>
                <a:lnTo>
                  <a:pt x="39990" y="66690"/>
                </a:lnTo>
                <a:lnTo>
                  <a:pt x="39950" y="66750"/>
                </a:lnTo>
                <a:lnTo>
                  <a:pt x="39850" y="66830"/>
                </a:lnTo>
                <a:lnTo>
                  <a:pt x="39800" y="66890"/>
                </a:lnTo>
                <a:lnTo>
                  <a:pt x="39820" y="66960"/>
                </a:lnTo>
                <a:lnTo>
                  <a:pt x="39790" y="67030"/>
                </a:lnTo>
                <a:lnTo>
                  <a:pt x="39680" y="67180"/>
                </a:lnTo>
                <a:lnTo>
                  <a:pt x="39650" y="67180"/>
                </a:lnTo>
                <a:lnTo>
                  <a:pt x="39650" y="67140"/>
                </a:lnTo>
                <a:lnTo>
                  <a:pt x="39720" y="67020"/>
                </a:lnTo>
                <a:lnTo>
                  <a:pt x="39680" y="66850"/>
                </a:lnTo>
                <a:lnTo>
                  <a:pt x="39560" y="66560"/>
                </a:lnTo>
                <a:lnTo>
                  <a:pt x="39590" y="66410"/>
                </a:lnTo>
                <a:lnTo>
                  <a:pt x="39720" y="66330"/>
                </a:lnTo>
                <a:lnTo>
                  <a:pt x="39880" y="66260"/>
                </a:lnTo>
                <a:lnTo>
                  <a:pt x="40030" y="66140"/>
                </a:lnTo>
                <a:lnTo>
                  <a:pt x="40070" y="66060"/>
                </a:lnTo>
                <a:lnTo>
                  <a:pt x="40140" y="65910"/>
                </a:lnTo>
                <a:lnTo>
                  <a:pt x="40180" y="65850"/>
                </a:lnTo>
                <a:lnTo>
                  <a:pt x="40320" y="65710"/>
                </a:lnTo>
                <a:lnTo>
                  <a:pt x="40600" y="65360"/>
                </a:lnTo>
                <a:lnTo>
                  <a:pt x="40740" y="65250"/>
                </a:lnTo>
                <a:lnTo>
                  <a:pt x="40830" y="6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Yang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10" y="64620"/>
                </a:moveTo>
                <a:lnTo>
                  <a:pt x="47000" y="64620"/>
                </a:lnTo>
                <a:lnTo>
                  <a:pt x="46960" y="64600"/>
                </a:lnTo>
                <a:lnTo>
                  <a:pt x="46910" y="64550"/>
                </a:lnTo>
                <a:lnTo>
                  <a:pt x="46890" y="64540"/>
                </a:lnTo>
                <a:lnTo>
                  <a:pt x="46840" y="64520"/>
                </a:lnTo>
                <a:lnTo>
                  <a:pt x="46610" y="64520"/>
                </a:lnTo>
                <a:lnTo>
                  <a:pt x="46520" y="64500"/>
                </a:lnTo>
                <a:lnTo>
                  <a:pt x="46490" y="64490"/>
                </a:lnTo>
                <a:lnTo>
                  <a:pt x="46390" y="64430"/>
                </a:lnTo>
                <a:lnTo>
                  <a:pt x="46320" y="64350"/>
                </a:lnTo>
                <a:lnTo>
                  <a:pt x="46310" y="64280"/>
                </a:lnTo>
                <a:lnTo>
                  <a:pt x="46300" y="64260"/>
                </a:lnTo>
                <a:lnTo>
                  <a:pt x="46280" y="64230"/>
                </a:lnTo>
                <a:lnTo>
                  <a:pt x="46210" y="64190"/>
                </a:lnTo>
                <a:lnTo>
                  <a:pt x="46160" y="64140"/>
                </a:lnTo>
                <a:lnTo>
                  <a:pt x="46190" y="64070"/>
                </a:lnTo>
                <a:lnTo>
                  <a:pt x="46210" y="64040"/>
                </a:lnTo>
                <a:lnTo>
                  <a:pt x="46370" y="63880"/>
                </a:lnTo>
                <a:lnTo>
                  <a:pt x="46400" y="63830"/>
                </a:lnTo>
                <a:lnTo>
                  <a:pt x="46420" y="63790"/>
                </a:lnTo>
                <a:lnTo>
                  <a:pt x="46420" y="63770"/>
                </a:lnTo>
                <a:lnTo>
                  <a:pt x="46410" y="63740"/>
                </a:lnTo>
                <a:lnTo>
                  <a:pt x="46380" y="63700"/>
                </a:lnTo>
                <a:lnTo>
                  <a:pt x="46390" y="63500"/>
                </a:lnTo>
                <a:lnTo>
                  <a:pt x="46390" y="63470"/>
                </a:lnTo>
                <a:lnTo>
                  <a:pt x="46370" y="63430"/>
                </a:lnTo>
                <a:lnTo>
                  <a:pt x="46350" y="63410"/>
                </a:lnTo>
                <a:lnTo>
                  <a:pt x="46300" y="63320"/>
                </a:lnTo>
                <a:lnTo>
                  <a:pt x="46360" y="63280"/>
                </a:lnTo>
                <a:lnTo>
                  <a:pt x="46410" y="63230"/>
                </a:lnTo>
                <a:lnTo>
                  <a:pt x="46470" y="63080"/>
                </a:lnTo>
                <a:lnTo>
                  <a:pt x="46500" y="62890"/>
                </a:lnTo>
                <a:lnTo>
                  <a:pt x="46470" y="62760"/>
                </a:lnTo>
                <a:lnTo>
                  <a:pt x="46390" y="62630"/>
                </a:lnTo>
                <a:lnTo>
                  <a:pt x="46350" y="62530"/>
                </a:lnTo>
                <a:lnTo>
                  <a:pt x="46350" y="62410"/>
                </a:lnTo>
                <a:lnTo>
                  <a:pt x="46380" y="62330"/>
                </a:lnTo>
                <a:lnTo>
                  <a:pt x="46380" y="62310"/>
                </a:lnTo>
                <a:lnTo>
                  <a:pt x="46390" y="62300"/>
                </a:lnTo>
                <a:lnTo>
                  <a:pt x="46490" y="62120"/>
                </a:lnTo>
                <a:lnTo>
                  <a:pt x="46480" y="61990"/>
                </a:lnTo>
                <a:lnTo>
                  <a:pt x="46380" y="61870"/>
                </a:lnTo>
                <a:lnTo>
                  <a:pt x="46290" y="61780"/>
                </a:lnTo>
                <a:lnTo>
                  <a:pt x="46250" y="61720"/>
                </a:lnTo>
                <a:lnTo>
                  <a:pt x="46240" y="61680"/>
                </a:lnTo>
                <a:lnTo>
                  <a:pt x="46250" y="61640"/>
                </a:lnTo>
                <a:lnTo>
                  <a:pt x="46240" y="61600"/>
                </a:lnTo>
                <a:lnTo>
                  <a:pt x="46240" y="61510"/>
                </a:lnTo>
                <a:lnTo>
                  <a:pt x="46210" y="61440"/>
                </a:lnTo>
                <a:lnTo>
                  <a:pt x="46150" y="61380"/>
                </a:lnTo>
                <a:lnTo>
                  <a:pt x="46080" y="61260"/>
                </a:lnTo>
                <a:lnTo>
                  <a:pt x="46030" y="61160"/>
                </a:lnTo>
                <a:lnTo>
                  <a:pt x="46000" y="61100"/>
                </a:lnTo>
                <a:lnTo>
                  <a:pt x="45880" y="60990"/>
                </a:lnTo>
                <a:lnTo>
                  <a:pt x="45790" y="60920"/>
                </a:lnTo>
                <a:lnTo>
                  <a:pt x="45740" y="60860"/>
                </a:lnTo>
                <a:lnTo>
                  <a:pt x="45720" y="60820"/>
                </a:lnTo>
                <a:lnTo>
                  <a:pt x="45700" y="60770"/>
                </a:lnTo>
                <a:lnTo>
                  <a:pt x="45670" y="60740"/>
                </a:lnTo>
                <a:lnTo>
                  <a:pt x="45590" y="60680"/>
                </a:lnTo>
                <a:lnTo>
                  <a:pt x="45520" y="60370"/>
                </a:lnTo>
                <a:lnTo>
                  <a:pt x="45520" y="60230"/>
                </a:lnTo>
                <a:lnTo>
                  <a:pt x="45560" y="60040"/>
                </a:lnTo>
                <a:lnTo>
                  <a:pt x="45590" y="59950"/>
                </a:lnTo>
                <a:lnTo>
                  <a:pt x="45720" y="59670"/>
                </a:lnTo>
                <a:lnTo>
                  <a:pt x="45770" y="59460"/>
                </a:lnTo>
                <a:lnTo>
                  <a:pt x="45900" y="59220"/>
                </a:lnTo>
                <a:lnTo>
                  <a:pt x="45980" y="59120"/>
                </a:lnTo>
                <a:lnTo>
                  <a:pt x="46090" y="59070"/>
                </a:lnTo>
                <a:lnTo>
                  <a:pt x="46240" y="58950"/>
                </a:lnTo>
                <a:lnTo>
                  <a:pt x="46310" y="58860"/>
                </a:lnTo>
                <a:lnTo>
                  <a:pt x="46430" y="58640"/>
                </a:lnTo>
                <a:lnTo>
                  <a:pt x="46480" y="58580"/>
                </a:lnTo>
                <a:lnTo>
                  <a:pt x="46750" y="58430"/>
                </a:lnTo>
                <a:lnTo>
                  <a:pt x="46820" y="58380"/>
                </a:lnTo>
                <a:lnTo>
                  <a:pt x="46880" y="58330"/>
                </a:lnTo>
                <a:lnTo>
                  <a:pt x="46940" y="58240"/>
                </a:lnTo>
                <a:lnTo>
                  <a:pt x="47050" y="58090"/>
                </a:lnTo>
                <a:lnTo>
                  <a:pt x="47110" y="58050"/>
                </a:lnTo>
                <a:lnTo>
                  <a:pt x="47160" y="58030"/>
                </a:lnTo>
                <a:lnTo>
                  <a:pt x="47200" y="58050"/>
                </a:lnTo>
                <a:lnTo>
                  <a:pt x="47230" y="58070"/>
                </a:lnTo>
                <a:lnTo>
                  <a:pt x="47260" y="58120"/>
                </a:lnTo>
                <a:lnTo>
                  <a:pt x="47410" y="58460"/>
                </a:lnTo>
                <a:lnTo>
                  <a:pt x="48230" y="59900"/>
                </a:lnTo>
                <a:lnTo>
                  <a:pt x="48270" y="59980"/>
                </a:lnTo>
                <a:lnTo>
                  <a:pt x="48430" y="60680"/>
                </a:lnTo>
                <a:lnTo>
                  <a:pt x="48450" y="60750"/>
                </a:lnTo>
                <a:lnTo>
                  <a:pt x="48490" y="60800"/>
                </a:lnTo>
                <a:lnTo>
                  <a:pt x="48550" y="60890"/>
                </a:lnTo>
                <a:lnTo>
                  <a:pt x="48640" y="61020"/>
                </a:lnTo>
                <a:lnTo>
                  <a:pt x="48690" y="61140"/>
                </a:lnTo>
                <a:lnTo>
                  <a:pt x="48730" y="61320"/>
                </a:lnTo>
                <a:lnTo>
                  <a:pt x="48730" y="61380"/>
                </a:lnTo>
                <a:lnTo>
                  <a:pt x="48710" y="61600"/>
                </a:lnTo>
                <a:lnTo>
                  <a:pt x="48720" y="61720"/>
                </a:lnTo>
                <a:lnTo>
                  <a:pt x="48950" y="61730"/>
                </a:lnTo>
                <a:lnTo>
                  <a:pt x="49540" y="61690"/>
                </a:lnTo>
                <a:lnTo>
                  <a:pt x="49940" y="61730"/>
                </a:lnTo>
                <a:lnTo>
                  <a:pt x="50180" y="61780"/>
                </a:lnTo>
                <a:lnTo>
                  <a:pt x="50240" y="61800"/>
                </a:lnTo>
                <a:lnTo>
                  <a:pt x="50280" y="61820"/>
                </a:lnTo>
                <a:lnTo>
                  <a:pt x="50320" y="61850"/>
                </a:lnTo>
                <a:lnTo>
                  <a:pt x="50460" y="62020"/>
                </a:lnTo>
                <a:lnTo>
                  <a:pt x="50630" y="62160"/>
                </a:lnTo>
                <a:lnTo>
                  <a:pt x="50700" y="62190"/>
                </a:lnTo>
                <a:lnTo>
                  <a:pt x="50730" y="62210"/>
                </a:lnTo>
                <a:lnTo>
                  <a:pt x="50770" y="62260"/>
                </a:lnTo>
                <a:lnTo>
                  <a:pt x="50790" y="62330"/>
                </a:lnTo>
                <a:lnTo>
                  <a:pt x="50780" y="62400"/>
                </a:lnTo>
                <a:lnTo>
                  <a:pt x="50720" y="62510"/>
                </a:lnTo>
                <a:lnTo>
                  <a:pt x="50690" y="62620"/>
                </a:lnTo>
                <a:lnTo>
                  <a:pt x="50620" y="62780"/>
                </a:lnTo>
                <a:lnTo>
                  <a:pt x="50560" y="62800"/>
                </a:lnTo>
                <a:lnTo>
                  <a:pt x="50520" y="62830"/>
                </a:lnTo>
                <a:lnTo>
                  <a:pt x="50530" y="62870"/>
                </a:lnTo>
                <a:lnTo>
                  <a:pt x="50580" y="62910"/>
                </a:lnTo>
                <a:lnTo>
                  <a:pt x="50500" y="63030"/>
                </a:lnTo>
                <a:lnTo>
                  <a:pt x="50420" y="63110"/>
                </a:lnTo>
                <a:lnTo>
                  <a:pt x="50230" y="63240"/>
                </a:lnTo>
                <a:lnTo>
                  <a:pt x="50190" y="63290"/>
                </a:lnTo>
                <a:lnTo>
                  <a:pt x="50110" y="63430"/>
                </a:lnTo>
                <a:lnTo>
                  <a:pt x="50020" y="63690"/>
                </a:lnTo>
                <a:lnTo>
                  <a:pt x="49840" y="63830"/>
                </a:lnTo>
                <a:lnTo>
                  <a:pt x="49730" y="63960"/>
                </a:lnTo>
                <a:lnTo>
                  <a:pt x="49470" y="64060"/>
                </a:lnTo>
                <a:lnTo>
                  <a:pt x="49190" y="64120"/>
                </a:lnTo>
                <a:lnTo>
                  <a:pt x="48910" y="64150"/>
                </a:lnTo>
                <a:lnTo>
                  <a:pt x="48750" y="64020"/>
                </a:lnTo>
                <a:lnTo>
                  <a:pt x="48650" y="64000"/>
                </a:lnTo>
                <a:lnTo>
                  <a:pt x="48550" y="63960"/>
                </a:lnTo>
                <a:lnTo>
                  <a:pt x="48250" y="63730"/>
                </a:lnTo>
                <a:lnTo>
                  <a:pt x="48170" y="63650"/>
                </a:lnTo>
                <a:lnTo>
                  <a:pt x="48140" y="63580"/>
                </a:lnTo>
                <a:lnTo>
                  <a:pt x="48130" y="63460"/>
                </a:lnTo>
                <a:lnTo>
                  <a:pt x="48120" y="63370"/>
                </a:lnTo>
                <a:lnTo>
                  <a:pt x="48090" y="63300"/>
                </a:lnTo>
                <a:lnTo>
                  <a:pt x="48000" y="63100"/>
                </a:lnTo>
                <a:lnTo>
                  <a:pt x="47970" y="63000"/>
                </a:lnTo>
                <a:lnTo>
                  <a:pt x="47960" y="62910"/>
                </a:lnTo>
                <a:lnTo>
                  <a:pt x="47960" y="62800"/>
                </a:lnTo>
                <a:lnTo>
                  <a:pt x="48000" y="62730"/>
                </a:lnTo>
                <a:lnTo>
                  <a:pt x="48180" y="62600"/>
                </a:lnTo>
                <a:lnTo>
                  <a:pt x="48240" y="62550"/>
                </a:lnTo>
                <a:lnTo>
                  <a:pt x="48100" y="62540"/>
                </a:lnTo>
                <a:lnTo>
                  <a:pt x="47870" y="62720"/>
                </a:lnTo>
                <a:lnTo>
                  <a:pt x="47710" y="62750"/>
                </a:lnTo>
                <a:lnTo>
                  <a:pt x="47730" y="62800"/>
                </a:lnTo>
                <a:lnTo>
                  <a:pt x="47810" y="62890"/>
                </a:lnTo>
                <a:lnTo>
                  <a:pt x="47830" y="62930"/>
                </a:lnTo>
                <a:lnTo>
                  <a:pt x="47860" y="63110"/>
                </a:lnTo>
                <a:lnTo>
                  <a:pt x="47910" y="63190"/>
                </a:lnTo>
                <a:lnTo>
                  <a:pt x="48020" y="63330"/>
                </a:lnTo>
                <a:lnTo>
                  <a:pt x="48050" y="63420"/>
                </a:lnTo>
                <a:lnTo>
                  <a:pt x="48040" y="63480"/>
                </a:lnTo>
                <a:lnTo>
                  <a:pt x="47990" y="63580"/>
                </a:lnTo>
                <a:lnTo>
                  <a:pt x="47980" y="63630"/>
                </a:lnTo>
                <a:lnTo>
                  <a:pt x="48000" y="63680"/>
                </a:lnTo>
                <a:lnTo>
                  <a:pt x="48050" y="63780"/>
                </a:lnTo>
                <a:lnTo>
                  <a:pt x="48270" y="64080"/>
                </a:lnTo>
                <a:lnTo>
                  <a:pt x="48340" y="64210"/>
                </a:lnTo>
                <a:lnTo>
                  <a:pt x="48420" y="64260"/>
                </a:lnTo>
                <a:lnTo>
                  <a:pt x="48460" y="64330"/>
                </a:lnTo>
                <a:lnTo>
                  <a:pt x="48390" y="64450"/>
                </a:lnTo>
                <a:lnTo>
                  <a:pt x="48320" y="64490"/>
                </a:lnTo>
                <a:lnTo>
                  <a:pt x="48230" y="64680"/>
                </a:lnTo>
                <a:lnTo>
                  <a:pt x="47940" y="64780"/>
                </a:lnTo>
                <a:lnTo>
                  <a:pt x="47680" y="64840"/>
                </a:lnTo>
                <a:lnTo>
                  <a:pt x="47580" y="64880"/>
                </a:lnTo>
                <a:lnTo>
                  <a:pt x="47470" y="64890"/>
                </a:lnTo>
                <a:lnTo>
                  <a:pt x="47370" y="64860"/>
                </a:lnTo>
                <a:lnTo>
                  <a:pt x="47330" y="64760"/>
                </a:lnTo>
                <a:lnTo>
                  <a:pt x="47280" y="64700"/>
                </a:lnTo>
                <a:lnTo>
                  <a:pt x="46960" y="64580"/>
                </a:lnTo>
                <a:lnTo>
                  <a:pt x="47010" y="64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40" y="49810"/>
                </a:moveTo>
                <a:lnTo>
                  <a:pt x="48810" y="49910"/>
                </a:lnTo>
                <a:lnTo>
                  <a:pt x="48830" y="49930"/>
                </a:lnTo>
                <a:lnTo>
                  <a:pt x="48860" y="49970"/>
                </a:lnTo>
                <a:lnTo>
                  <a:pt x="48860" y="50000"/>
                </a:lnTo>
                <a:lnTo>
                  <a:pt x="48860" y="50050"/>
                </a:lnTo>
                <a:lnTo>
                  <a:pt x="48850" y="50080"/>
                </a:lnTo>
                <a:lnTo>
                  <a:pt x="48850" y="50120"/>
                </a:lnTo>
                <a:lnTo>
                  <a:pt x="48860" y="50150"/>
                </a:lnTo>
                <a:lnTo>
                  <a:pt x="48890" y="50220"/>
                </a:lnTo>
                <a:lnTo>
                  <a:pt x="48920" y="50250"/>
                </a:lnTo>
                <a:lnTo>
                  <a:pt x="48950" y="50280"/>
                </a:lnTo>
                <a:lnTo>
                  <a:pt x="49000" y="50320"/>
                </a:lnTo>
                <a:lnTo>
                  <a:pt x="49020" y="50340"/>
                </a:lnTo>
                <a:lnTo>
                  <a:pt x="49040" y="50370"/>
                </a:lnTo>
                <a:lnTo>
                  <a:pt x="49050" y="50420"/>
                </a:lnTo>
                <a:lnTo>
                  <a:pt x="49050" y="50510"/>
                </a:lnTo>
                <a:lnTo>
                  <a:pt x="49030" y="50590"/>
                </a:lnTo>
                <a:lnTo>
                  <a:pt x="49030" y="50620"/>
                </a:lnTo>
                <a:lnTo>
                  <a:pt x="49060" y="50650"/>
                </a:lnTo>
                <a:lnTo>
                  <a:pt x="49090" y="50690"/>
                </a:lnTo>
                <a:lnTo>
                  <a:pt x="49120" y="50730"/>
                </a:lnTo>
                <a:lnTo>
                  <a:pt x="49140" y="50810"/>
                </a:lnTo>
                <a:lnTo>
                  <a:pt x="49170" y="50850"/>
                </a:lnTo>
                <a:lnTo>
                  <a:pt x="49190" y="50880"/>
                </a:lnTo>
                <a:lnTo>
                  <a:pt x="49200" y="50890"/>
                </a:lnTo>
                <a:lnTo>
                  <a:pt x="49220" y="50930"/>
                </a:lnTo>
                <a:lnTo>
                  <a:pt x="49240" y="50980"/>
                </a:lnTo>
                <a:lnTo>
                  <a:pt x="49270" y="51090"/>
                </a:lnTo>
                <a:lnTo>
                  <a:pt x="49290" y="51140"/>
                </a:lnTo>
                <a:lnTo>
                  <a:pt x="49310" y="51160"/>
                </a:lnTo>
                <a:lnTo>
                  <a:pt x="49340" y="51170"/>
                </a:lnTo>
                <a:lnTo>
                  <a:pt x="49370" y="51190"/>
                </a:lnTo>
                <a:lnTo>
                  <a:pt x="49380" y="51220"/>
                </a:lnTo>
                <a:lnTo>
                  <a:pt x="49380" y="51250"/>
                </a:lnTo>
                <a:lnTo>
                  <a:pt x="49290" y="51340"/>
                </a:lnTo>
                <a:lnTo>
                  <a:pt x="49230" y="51380"/>
                </a:lnTo>
                <a:lnTo>
                  <a:pt x="49220" y="51400"/>
                </a:lnTo>
                <a:lnTo>
                  <a:pt x="49210" y="51410"/>
                </a:lnTo>
                <a:lnTo>
                  <a:pt x="49230" y="51480"/>
                </a:lnTo>
                <a:lnTo>
                  <a:pt x="49270" y="51500"/>
                </a:lnTo>
                <a:lnTo>
                  <a:pt x="49280" y="51520"/>
                </a:lnTo>
                <a:lnTo>
                  <a:pt x="49290" y="51570"/>
                </a:lnTo>
                <a:lnTo>
                  <a:pt x="49300" y="51600"/>
                </a:lnTo>
                <a:lnTo>
                  <a:pt x="49320" y="51650"/>
                </a:lnTo>
                <a:lnTo>
                  <a:pt x="49340" y="51700"/>
                </a:lnTo>
                <a:lnTo>
                  <a:pt x="49440" y="51830"/>
                </a:lnTo>
                <a:lnTo>
                  <a:pt x="49610" y="52000"/>
                </a:lnTo>
                <a:lnTo>
                  <a:pt x="49760" y="52110"/>
                </a:lnTo>
                <a:lnTo>
                  <a:pt x="49900" y="52230"/>
                </a:lnTo>
                <a:lnTo>
                  <a:pt x="49920" y="52260"/>
                </a:lnTo>
                <a:lnTo>
                  <a:pt x="49940" y="52290"/>
                </a:lnTo>
                <a:lnTo>
                  <a:pt x="49960" y="52350"/>
                </a:lnTo>
                <a:lnTo>
                  <a:pt x="49980" y="52380"/>
                </a:lnTo>
                <a:lnTo>
                  <a:pt x="50020" y="52410"/>
                </a:lnTo>
                <a:lnTo>
                  <a:pt x="50040" y="52440"/>
                </a:lnTo>
                <a:lnTo>
                  <a:pt x="50050" y="52460"/>
                </a:lnTo>
                <a:lnTo>
                  <a:pt x="50020" y="52520"/>
                </a:lnTo>
                <a:lnTo>
                  <a:pt x="49840" y="52640"/>
                </a:lnTo>
                <a:lnTo>
                  <a:pt x="49780" y="52680"/>
                </a:lnTo>
                <a:lnTo>
                  <a:pt x="49750" y="52720"/>
                </a:lnTo>
                <a:lnTo>
                  <a:pt x="49730" y="52770"/>
                </a:lnTo>
                <a:lnTo>
                  <a:pt x="49740" y="52840"/>
                </a:lnTo>
                <a:lnTo>
                  <a:pt x="49780" y="52920"/>
                </a:lnTo>
                <a:lnTo>
                  <a:pt x="49850" y="53010"/>
                </a:lnTo>
                <a:lnTo>
                  <a:pt x="49860" y="53080"/>
                </a:lnTo>
                <a:lnTo>
                  <a:pt x="49740" y="53220"/>
                </a:lnTo>
                <a:lnTo>
                  <a:pt x="49730" y="53300"/>
                </a:lnTo>
                <a:lnTo>
                  <a:pt x="49860" y="53520"/>
                </a:lnTo>
                <a:lnTo>
                  <a:pt x="49910" y="53680"/>
                </a:lnTo>
                <a:lnTo>
                  <a:pt x="49940" y="53750"/>
                </a:lnTo>
                <a:lnTo>
                  <a:pt x="50020" y="53850"/>
                </a:lnTo>
                <a:lnTo>
                  <a:pt x="50040" y="53870"/>
                </a:lnTo>
                <a:lnTo>
                  <a:pt x="50050" y="53940"/>
                </a:lnTo>
                <a:lnTo>
                  <a:pt x="50070" y="53970"/>
                </a:lnTo>
                <a:lnTo>
                  <a:pt x="50100" y="53980"/>
                </a:lnTo>
                <a:lnTo>
                  <a:pt x="50130" y="53990"/>
                </a:lnTo>
                <a:lnTo>
                  <a:pt x="50180" y="53950"/>
                </a:lnTo>
                <a:lnTo>
                  <a:pt x="50210" y="53930"/>
                </a:lnTo>
                <a:lnTo>
                  <a:pt x="50240" y="53900"/>
                </a:lnTo>
                <a:lnTo>
                  <a:pt x="50270" y="53890"/>
                </a:lnTo>
                <a:lnTo>
                  <a:pt x="50300" y="53890"/>
                </a:lnTo>
                <a:lnTo>
                  <a:pt x="50340" y="53910"/>
                </a:lnTo>
                <a:lnTo>
                  <a:pt x="50400" y="53950"/>
                </a:lnTo>
                <a:lnTo>
                  <a:pt x="50440" y="53960"/>
                </a:lnTo>
                <a:lnTo>
                  <a:pt x="50490" y="53970"/>
                </a:lnTo>
                <a:lnTo>
                  <a:pt x="50560" y="53980"/>
                </a:lnTo>
                <a:lnTo>
                  <a:pt x="50630" y="54010"/>
                </a:lnTo>
                <a:lnTo>
                  <a:pt x="50670" y="54010"/>
                </a:lnTo>
                <a:lnTo>
                  <a:pt x="50720" y="53990"/>
                </a:lnTo>
                <a:lnTo>
                  <a:pt x="50950" y="53860"/>
                </a:lnTo>
                <a:lnTo>
                  <a:pt x="51170" y="53790"/>
                </a:lnTo>
                <a:lnTo>
                  <a:pt x="51210" y="53790"/>
                </a:lnTo>
                <a:lnTo>
                  <a:pt x="51230" y="53800"/>
                </a:lnTo>
                <a:lnTo>
                  <a:pt x="51260" y="53820"/>
                </a:lnTo>
                <a:lnTo>
                  <a:pt x="51270" y="53850"/>
                </a:lnTo>
                <a:lnTo>
                  <a:pt x="51280" y="53890"/>
                </a:lnTo>
                <a:lnTo>
                  <a:pt x="51290" y="53920"/>
                </a:lnTo>
                <a:lnTo>
                  <a:pt x="51340" y="53960"/>
                </a:lnTo>
                <a:lnTo>
                  <a:pt x="51370" y="53980"/>
                </a:lnTo>
                <a:lnTo>
                  <a:pt x="51390" y="54020"/>
                </a:lnTo>
                <a:lnTo>
                  <a:pt x="51400" y="54070"/>
                </a:lnTo>
                <a:lnTo>
                  <a:pt x="51410" y="54110"/>
                </a:lnTo>
                <a:lnTo>
                  <a:pt x="51400" y="54150"/>
                </a:lnTo>
                <a:lnTo>
                  <a:pt x="51410" y="54190"/>
                </a:lnTo>
                <a:lnTo>
                  <a:pt x="51430" y="54300"/>
                </a:lnTo>
                <a:lnTo>
                  <a:pt x="51440" y="54400"/>
                </a:lnTo>
                <a:lnTo>
                  <a:pt x="51400" y="54560"/>
                </a:lnTo>
                <a:lnTo>
                  <a:pt x="51400" y="54590"/>
                </a:lnTo>
                <a:lnTo>
                  <a:pt x="51400" y="54610"/>
                </a:lnTo>
                <a:lnTo>
                  <a:pt x="51400" y="54660"/>
                </a:lnTo>
                <a:lnTo>
                  <a:pt x="51390" y="54690"/>
                </a:lnTo>
                <a:lnTo>
                  <a:pt x="51380" y="54720"/>
                </a:lnTo>
                <a:lnTo>
                  <a:pt x="51350" y="54780"/>
                </a:lnTo>
                <a:lnTo>
                  <a:pt x="51350" y="54830"/>
                </a:lnTo>
                <a:lnTo>
                  <a:pt x="51380" y="54890"/>
                </a:lnTo>
                <a:lnTo>
                  <a:pt x="51440" y="55010"/>
                </a:lnTo>
                <a:lnTo>
                  <a:pt x="51480" y="55060"/>
                </a:lnTo>
                <a:lnTo>
                  <a:pt x="51510" y="55100"/>
                </a:lnTo>
                <a:lnTo>
                  <a:pt x="51560" y="55130"/>
                </a:lnTo>
                <a:lnTo>
                  <a:pt x="51640" y="55160"/>
                </a:lnTo>
                <a:lnTo>
                  <a:pt x="51670" y="55180"/>
                </a:lnTo>
                <a:lnTo>
                  <a:pt x="51690" y="55200"/>
                </a:lnTo>
                <a:lnTo>
                  <a:pt x="51760" y="55260"/>
                </a:lnTo>
                <a:lnTo>
                  <a:pt x="51780" y="55290"/>
                </a:lnTo>
                <a:lnTo>
                  <a:pt x="51780" y="55330"/>
                </a:lnTo>
                <a:lnTo>
                  <a:pt x="51770" y="55400"/>
                </a:lnTo>
                <a:lnTo>
                  <a:pt x="51770" y="55430"/>
                </a:lnTo>
                <a:lnTo>
                  <a:pt x="51790" y="55460"/>
                </a:lnTo>
                <a:lnTo>
                  <a:pt x="51810" y="55480"/>
                </a:lnTo>
                <a:lnTo>
                  <a:pt x="51860" y="55500"/>
                </a:lnTo>
                <a:lnTo>
                  <a:pt x="51890" y="55500"/>
                </a:lnTo>
                <a:lnTo>
                  <a:pt x="51910" y="55480"/>
                </a:lnTo>
                <a:lnTo>
                  <a:pt x="51920" y="55430"/>
                </a:lnTo>
                <a:lnTo>
                  <a:pt x="51930" y="55410"/>
                </a:lnTo>
                <a:lnTo>
                  <a:pt x="51950" y="55390"/>
                </a:lnTo>
                <a:lnTo>
                  <a:pt x="51980" y="55370"/>
                </a:lnTo>
                <a:lnTo>
                  <a:pt x="52010" y="55360"/>
                </a:lnTo>
                <a:lnTo>
                  <a:pt x="52040" y="55380"/>
                </a:lnTo>
                <a:lnTo>
                  <a:pt x="52070" y="55430"/>
                </a:lnTo>
                <a:lnTo>
                  <a:pt x="52110" y="55550"/>
                </a:lnTo>
                <a:lnTo>
                  <a:pt x="52130" y="55640"/>
                </a:lnTo>
                <a:lnTo>
                  <a:pt x="52130" y="55760"/>
                </a:lnTo>
                <a:lnTo>
                  <a:pt x="52120" y="55820"/>
                </a:lnTo>
                <a:lnTo>
                  <a:pt x="52120" y="55900"/>
                </a:lnTo>
                <a:lnTo>
                  <a:pt x="52190" y="55980"/>
                </a:lnTo>
                <a:lnTo>
                  <a:pt x="52370" y="56110"/>
                </a:lnTo>
                <a:lnTo>
                  <a:pt x="52390" y="56130"/>
                </a:lnTo>
                <a:lnTo>
                  <a:pt x="52410" y="56160"/>
                </a:lnTo>
                <a:lnTo>
                  <a:pt x="52420" y="56190"/>
                </a:lnTo>
                <a:lnTo>
                  <a:pt x="52420" y="56240"/>
                </a:lnTo>
                <a:lnTo>
                  <a:pt x="52400" y="56300"/>
                </a:lnTo>
                <a:lnTo>
                  <a:pt x="52360" y="56370"/>
                </a:lnTo>
                <a:lnTo>
                  <a:pt x="52350" y="56400"/>
                </a:lnTo>
                <a:lnTo>
                  <a:pt x="52350" y="56420"/>
                </a:lnTo>
                <a:lnTo>
                  <a:pt x="52340" y="56540"/>
                </a:lnTo>
                <a:lnTo>
                  <a:pt x="52330" y="56570"/>
                </a:lnTo>
                <a:lnTo>
                  <a:pt x="52280" y="56700"/>
                </a:lnTo>
                <a:lnTo>
                  <a:pt x="52260" y="56720"/>
                </a:lnTo>
                <a:lnTo>
                  <a:pt x="52240" y="56740"/>
                </a:lnTo>
                <a:lnTo>
                  <a:pt x="52220" y="56770"/>
                </a:lnTo>
                <a:lnTo>
                  <a:pt x="52200" y="56830"/>
                </a:lnTo>
                <a:lnTo>
                  <a:pt x="52190" y="56850"/>
                </a:lnTo>
                <a:lnTo>
                  <a:pt x="52170" y="56870"/>
                </a:lnTo>
                <a:lnTo>
                  <a:pt x="52130" y="56910"/>
                </a:lnTo>
                <a:lnTo>
                  <a:pt x="52120" y="56930"/>
                </a:lnTo>
                <a:lnTo>
                  <a:pt x="52100" y="56960"/>
                </a:lnTo>
                <a:lnTo>
                  <a:pt x="52080" y="57020"/>
                </a:lnTo>
                <a:lnTo>
                  <a:pt x="52080" y="57050"/>
                </a:lnTo>
                <a:lnTo>
                  <a:pt x="52090" y="57100"/>
                </a:lnTo>
                <a:lnTo>
                  <a:pt x="52280" y="57520"/>
                </a:lnTo>
                <a:lnTo>
                  <a:pt x="52290" y="57550"/>
                </a:lnTo>
                <a:lnTo>
                  <a:pt x="52300" y="57590"/>
                </a:lnTo>
                <a:lnTo>
                  <a:pt x="52300" y="57630"/>
                </a:lnTo>
                <a:lnTo>
                  <a:pt x="52320" y="57670"/>
                </a:lnTo>
                <a:lnTo>
                  <a:pt x="52340" y="57680"/>
                </a:lnTo>
                <a:lnTo>
                  <a:pt x="52370" y="57700"/>
                </a:lnTo>
                <a:lnTo>
                  <a:pt x="52390" y="57710"/>
                </a:lnTo>
                <a:lnTo>
                  <a:pt x="52410" y="57750"/>
                </a:lnTo>
                <a:lnTo>
                  <a:pt x="52410" y="57810"/>
                </a:lnTo>
                <a:lnTo>
                  <a:pt x="52400" y="57920"/>
                </a:lnTo>
                <a:lnTo>
                  <a:pt x="52380" y="58010"/>
                </a:lnTo>
                <a:lnTo>
                  <a:pt x="52360" y="58030"/>
                </a:lnTo>
                <a:lnTo>
                  <a:pt x="52310" y="58110"/>
                </a:lnTo>
                <a:lnTo>
                  <a:pt x="52290" y="58140"/>
                </a:lnTo>
                <a:lnTo>
                  <a:pt x="52300" y="58210"/>
                </a:lnTo>
                <a:lnTo>
                  <a:pt x="52330" y="58310"/>
                </a:lnTo>
                <a:lnTo>
                  <a:pt x="52480" y="58700"/>
                </a:lnTo>
                <a:lnTo>
                  <a:pt x="52470" y="58890"/>
                </a:lnTo>
                <a:lnTo>
                  <a:pt x="52460" y="58910"/>
                </a:lnTo>
                <a:lnTo>
                  <a:pt x="52450" y="58940"/>
                </a:lnTo>
                <a:lnTo>
                  <a:pt x="52450" y="58990"/>
                </a:lnTo>
                <a:lnTo>
                  <a:pt x="52550" y="59060"/>
                </a:lnTo>
                <a:lnTo>
                  <a:pt x="52530" y="59120"/>
                </a:lnTo>
                <a:lnTo>
                  <a:pt x="52470" y="59170"/>
                </a:lnTo>
                <a:lnTo>
                  <a:pt x="52390" y="59230"/>
                </a:lnTo>
                <a:lnTo>
                  <a:pt x="52130" y="59350"/>
                </a:lnTo>
                <a:lnTo>
                  <a:pt x="52040" y="59370"/>
                </a:lnTo>
                <a:lnTo>
                  <a:pt x="52030" y="59360"/>
                </a:lnTo>
                <a:lnTo>
                  <a:pt x="52010" y="59350"/>
                </a:lnTo>
                <a:lnTo>
                  <a:pt x="52000" y="59290"/>
                </a:lnTo>
                <a:lnTo>
                  <a:pt x="51990" y="59280"/>
                </a:lnTo>
                <a:lnTo>
                  <a:pt x="51990" y="59260"/>
                </a:lnTo>
                <a:lnTo>
                  <a:pt x="51990" y="59250"/>
                </a:lnTo>
                <a:lnTo>
                  <a:pt x="51990" y="59190"/>
                </a:lnTo>
                <a:lnTo>
                  <a:pt x="51970" y="59140"/>
                </a:lnTo>
                <a:lnTo>
                  <a:pt x="51940" y="59100"/>
                </a:lnTo>
                <a:lnTo>
                  <a:pt x="51880" y="59050"/>
                </a:lnTo>
                <a:lnTo>
                  <a:pt x="51840" y="59030"/>
                </a:lnTo>
                <a:lnTo>
                  <a:pt x="51810" y="59010"/>
                </a:lnTo>
                <a:lnTo>
                  <a:pt x="51770" y="59010"/>
                </a:lnTo>
                <a:lnTo>
                  <a:pt x="51680" y="58970"/>
                </a:lnTo>
                <a:lnTo>
                  <a:pt x="51660" y="58960"/>
                </a:lnTo>
                <a:lnTo>
                  <a:pt x="51640" y="58940"/>
                </a:lnTo>
                <a:lnTo>
                  <a:pt x="51540" y="58810"/>
                </a:lnTo>
                <a:lnTo>
                  <a:pt x="51510" y="58780"/>
                </a:lnTo>
                <a:lnTo>
                  <a:pt x="51490" y="58770"/>
                </a:lnTo>
                <a:lnTo>
                  <a:pt x="51480" y="58770"/>
                </a:lnTo>
                <a:lnTo>
                  <a:pt x="51430" y="58760"/>
                </a:lnTo>
                <a:lnTo>
                  <a:pt x="51360" y="58740"/>
                </a:lnTo>
                <a:lnTo>
                  <a:pt x="51330" y="58730"/>
                </a:lnTo>
                <a:lnTo>
                  <a:pt x="51300" y="58720"/>
                </a:lnTo>
                <a:lnTo>
                  <a:pt x="51290" y="58730"/>
                </a:lnTo>
                <a:lnTo>
                  <a:pt x="51280" y="58740"/>
                </a:lnTo>
                <a:lnTo>
                  <a:pt x="51260" y="58750"/>
                </a:lnTo>
                <a:lnTo>
                  <a:pt x="51250" y="58760"/>
                </a:lnTo>
                <a:lnTo>
                  <a:pt x="51230" y="58760"/>
                </a:lnTo>
                <a:lnTo>
                  <a:pt x="51170" y="58760"/>
                </a:lnTo>
                <a:lnTo>
                  <a:pt x="51120" y="58740"/>
                </a:lnTo>
                <a:lnTo>
                  <a:pt x="51100" y="58740"/>
                </a:lnTo>
                <a:lnTo>
                  <a:pt x="51070" y="58750"/>
                </a:lnTo>
                <a:lnTo>
                  <a:pt x="51030" y="58770"/>
                </a:lnTo>
                <a:lnTo>
                  <a:pt x="50990" y="58790"/>
                </a:lnTo>
                <a:lnTo>
                  <a:pt x="50950" y="58950"/>
                </a:lnTo>
                <a:lnTo>
                  <a:pt x="50950" y="59480"/>
                </a:lnTo>
                <a:lnTo>
                  <a:pt x="50900" y="59560"/>
                </a:lnTo>
                <a:lnTo>
                  <a:pt x="50860" y="59740"/>
                </a:lnTo>
                <a:lnTo>
                  <a:pt x="50830" y="59810"/>
                </a:lnTo>
                <a:lnTo>
                  <a:pt x="50810" y="59790"/>
                </a:lnTo>
                <a:lnTo>
                  <a:pt x="50770" y="59740"/>
                </a:lnTo>
                <a:lnTo>
                  <a:pt x="50760" y="59710"/>
                </a:lnTo>
                <a:lnTo>
                  <a:pt x="50730" y="59730"/>
                </a:lnTo>
                <a:lnTo>
                  <a:pt x="50710" y="59750"/>
                </a:lnTo>
                <a:lnTo>
                  <a:pt x="50690" y="59760"/>
                </a:lnTo>
                <a:lnTo>
                  <a:pt x="50670" y="59780"/>
                </a:lnTo>
                <a:lnTo>
                  <a:pt x="50700" y="59810"/>
                </a:lnTo>
                <a:lnTo>
                  <a:pt x="50810" y="59950"/>
                </a:lnTo>
                <a:lnTo>
                  <a:pt x="50960" y="60050"/>
                </a:lnTo>
                <a:lnTo>
                  <a:pt x="51080" y="60150"/>
                </a:lnTo>
                <a:lnTo>
                  <a:pt x="51080" y="60310"/>
                </a:lnTo>
                <a:lnTo>
                  <a:pt x="50980" y="60420"/>
                </a:lnTo>
                <a:lnTo>
                  <a:pt x="50870" y="60520"/>
                </a:lnTo>
                <a:lnTo>
                  <a:pt x="50800" y="60650"/>
                </a:lnTo>
                <a:lnTo>
                  <a:pt x="50830" y="60860"/>
                </a:lnTo>
                <a:lnTo>
                  <a:pt x="51010" y="61180"/>
                </a:lnTo>
                <a:lnTo>
                  <a:pt x="51070" y="61350"/>
                </a:lnTo>
                <a:lnTo>
                  <a:pt x="51080" y="61550"/>
                </a:lnTo>
                <a:lnTo>
                  <a:pt x="51050" y="61610"/>
                </a:lnTo>
                <a:lnTo>
                  <a:pt x="50970" y="61760"/>
                </a:lnTo>
                <a:lnTo>
                  <a:pt x="50930" y="61980"/>
                </a:lnTo>
                <a:lnTo>
                  <a:pt x="50880" y="62010"/>
                </a:lnTo>
                <a:lnTo>
                  <a:pt x="50730" y="61970"/>
                </a:lnTo>
                <a:lnTo>
                  <a:pt x="50750" y="62010"/>
                </a:lnTo>
                <a:lnTo>
                  <a:pt x="50770" y="62060"/>
                </a:lnTo>
                <a:lnTo>
                  <a:pt x="50790" y="62100"/>
                </a:lnTo>
                <a:lnTo>
                  <a:pt x="50830" y="62130"/>
                </a:lnTo>
                <a:lnTo>
                  <a:pt x="50770" y="62130"/>
                </a:lnTo>
                <a:lnTo>
                  <a:pt x="50670" y="62100"/>
                </a:lnTo>
                <a:lnTo>
                  <a:pt x="50610" y="62100"/>
                </a:lnTo>
                <a:lnTo>
                  <a:pt x="50610" y="62130"/>
                </a:lnTo>
                <a:lnTo>
                  <a:pt x="50670" y="62170"/>
                </a:lnTo>
                <a:lnTo>
                  <a:pt x="50700" y="62190"/>
                </a:lnTo>
                <a:lnTo>
                  <a:pt x="50630" y="62160"/>
                </a:lnTo>
                <a:lnTo>
                  <a:pt x="50460" y="62020"/>
                </a:lnTo>
                <a:lnTo>
                  <a:pt x="50320" y="61850"/>
                </a:lnTo>
                <a:lnTo>
                  <a:pt x="50280" y="61820"/>
                </a:lnTo>
                <a:lnTo>
                  <a:pt x="50240" y="61800"/>
                </a:lnTo>
                <a:lnTo>
                  <a:pt x="50180" y="61780"/>
                </a:lnTo>
                <a:lnTo>
                  <a:pt x="49940" y="61730"/>
                </a:lnTo>
                <a:lnTo>
                  <a:pt x="49540" y="61690"/>
                </a:lnTo>
                <a:lnTo>
                  <a:pt x="48950" y="61730"/>
                </a:lnTo>
                <a:lnTo>
                  <a:pt x="48720" y="61720"/>
                </a:lnTo>
                <a:lnTo>
                  <a:pt x="48710" y="61600"/>
                </a:lnTo>
                <a:lnTo>
                  <a:pt x="48730" y="61380"/>
                </a:lnTo>
                <a:lnTo>
                  <a:pt x="48730" y="61320"/>
                </a:lnTo>
                <a:lnTo>
                  <a:pt x="48690" y="61140"/>
                </a:lnTo>
                <a:lnTo>
                  <a:pt x="48640" y="61020"/>
                </a:lnTo>
                <a:lnTo>
                  <a:pt x="48550" y="60890"/>
                </a:lnTo>
                <a:lnTo>
                  <a:pt x="48490" y="60800"/>
                </a:lnTo>
                <a:lnTo>
                  <a:pt x="48450" y="60750"/>
                </a:lnTo>
                <a:lnTo>
                  <a:pt x="48430" y="60680"/>
                </a:lnTo>
                <a:lnTo>
                  <a:pt x="48270" y="59980"/>
                </a:lnTo>
                <a:lnTo>
                  <a:pt x="48230" y="59900"/>
                </a:lnTo>
                <a:lnTo>
                  <a:pt x="47410" y="58460"/>
                </a:lnTo>
                <a:lnTo>
                  <a:pt x="47260" y="58120"/>
                </a:lnTo>
                <a:lnTo>
                  <a:pt x="47230" y="58070"/>
                </a:lnTo>
                <a:lnTo>
                  <a:pt x="47200" y="58050"/>
                </a:lnTo>
                <a:lnTo>
                  <a:pt x="47160" y="58030"/>
                </a:lnTo>
                <a:lnTo>
                  <a:pt x="47110" y="58050"/>
                </a:lnTo>
                <a:lnTo>
                  <a:pt x="47050" y="58090"/>
                </a:lnTo>
                <a:lnTo>
                  <a:pt x="46940" y="58240"/>
                </a:lnTo>
                <a:lnTo>
                  <a:pt x="46880" y="58330"/>
                </a:lnTo>
                <a:lnTo>
                  <a:pt x="46820" y="58380"/>
                </a:lnTo>
                <a:lnTo>
                  <a:pt x="46750" y="58430"/>
                </a:lnTo>
                <a:lnTo>
                  <a:pt x="46480" y="58580"/>
                </a:lnTo>
                <a:lnTo>
                  <a:pt x="46430" y="58640"/>
                </a:lnTo>
                <a:lnTo>
                  <a:pt x="46310" y="58860"/>
                </a:lnTo>
                <a:lnTo>
                  <a:pt x="46240" y="58950"/>
                </a:lnTo>
                <a:lnTo>
                  <a:pt x="46090" y="59070"/>
                </a:lnTo>
                <a:lnTo>
                  <a:pt x="45980" y="59120"/>
                </a:lnTo>
                <a:lnTo>
                  <a:pt x="45900" y="59220"/>
                </a:lnTo>
                <a:lnTo>
                  <a:pt x="45770" y="59460"/>
                </a:lnTo>
                <a:lnTo>
                  <a:pt x="45530" y="59080"/>
                </a:lnTo>
                <a:lnTo>
                  <a:pt x="45440" y="58960"/>
                </a:lnTo>
                <a:lnTo>
                  <a:pt x="45330" y="58890"/>
                </a:lnTo>
                <a:lnTo>
                  <a:pt x="45020" y="58770"/>
                </a:lnTo>
                <a:lnTo>
                  <a:pt x="44950" y="58730"/>
                </a:lnTo>
                <a:lnTo>
                  <a:pt x="44880" y="58700"/>
                </a:lnTo>
                <a:lnTo>
                  <a:pt x="44800" y="58680"/>
                </a:lnTo>
                <a:lnTo>
                  <a:pt x="44720" y="58640"/>
                </a:lnTo>
                <a:lnTo>
                  <a:pt x="44660" y="58580"/>
                </a:lnTo>
                <a:lnTo>
                  <a:pt x="44620" y="58540"/>
                </a:lnTo>
                <a:lnTo>
                  <a:pt x="44530" y="58390"/>
                </a:lnTo>
                <a:lnTo>
                  <a:pt x="44460" y="58200"/>
                </a:lnTo>
                <a:lnTo>
                  <a:pt x="44420" y="57990"/>
                </a:lnTo>
                <a:lnTo>
                  <a:pt x="44420" y="57890"/>
                </a:lnTo>
                <a:lnTo>
                  <a:pt x="44480" y="57830"/>
                </a:lnTo>
                <a:lnTo>
                  <a:pt x="44560" y="57740"/>
                </a:lnTo>
                <a:lnTo>
                  <a:pt x="44580" y="57670"/>
                </a:lnTo>
                <a:lnTo>
                  <a:pt x="44580" y="57470"/>
                </a:lnTo>
                <a:lnTo>
                  <a:pt x="44600" y="57350"/>
                </a:lnTo>
                <a:lnTo>
                  <a:pt x="44610" y="57330"/>
                </a:lnTo>
                <a:lnTo>
                  <a:pt x="44610" y="57300"/>
                </a:lnTo>
                <a:lnTo>
                  <a:pt x="44590" y="57270"/>
                </a:lnTo>
                <a:lnTo>
                  <a:pt x="44510" y="57180"/>
                </a:lnTo>
                <a:lnTo>
                  <a:pt x="44400" y="57090"/>
                </a:lnTo>
                <a:lnTo>
                  <a:pt x="44440" y="56900"/>
                </a:lnTo>
                <a:lnTo>
                  <a:pt x="44420" y="56730"/>
                </a:lnTo>
                <a:lnTo>
                  <a:pt x="44250" y="56240"/>
                </a:lnTo>
                <a:lnTo>
                  <a:pt x="44220" y="56190"/>
                </a:lnTo>
                <a:lnTo>
                  <a:pt x="44210" y="56150"/>
                </a:lnTo>
                <a:lnTo>
                  <a:pt x="44210" y="56040"/>
                </a:lnTo>
                <a:lnTo>
                  <a:pt x="44190" y="56000"/>
                </a:lnTo>
                <a:lnTo>
                  <a:pt x="44170" y="55950"/>
                </a:lnTo>
                <a:lnTo>
                  <a:pt x="44140" y="55830"/>
                </a:lnTo>
                <a:lnTo>
                  <a:pt x="44110" y="55780"/>
                </a:lnTo>
                <a:lnTo>
                  <a:pt x="44090" y="55760"/>
                </a:lnTo>
                <a:lnTo>
                  <a:pt x="44020" y="55700"/>
                </a:lnTo>
                <a:lnTo>
                  <a:pt x="43990" y="55680"/>
                </a:lnTo>
                <a:lnTo>
                  <a:pt x="43790" y="55450"/>
                </a:lnTo>
                <a:lnTo>
                  <a:pt x="43680" y="55350"/>
                </a:lnTo>
                <a:lnTo>
                  <a:pt x="43660" y="55310"/>
                </a:lnTo>
                <a:lnTo>
                  <a:pt x="43610" y="55270"/>
                </a:lnTo>
                <a:lnTo>
                  <a:pt x="43560" y="55190"/>
                </a:lnTo>
                <a:lnTo>
                  <a:pt x="43270" y="54820"/>
                </a:lnTo>
                <a:lnTo>
                  <a:pt x="43190" y="54740"/>
                </a:lnTo>
                <a:lnTo>
                  <a:pt x="43110" y="54660"/>
                </a:lnTo>
                <a:lnTo>
                  <a:pt x="43070" y="54630"/>
                </a:lnTo>
                <a:lnTo>
                  <a:pt x="42760" y="54380"/>
                </a:lnTo>
                <a:lnTo>
                  <a:pt x="42680" y="54280"/>
                </a:lnTo>
                <a:lnTo>
                  <a:pt x="42660" y="54190"/>
                </a:lnTo>
                <a:lnTo>
                  <a:pt x="42670" y="54110"/>
                </a:lnTo>
                <a:lnTo>
                  <a:pt x="42710" y="54000"/>
                </a:lnTo>
                <a:lnTo>
                  <a:pt x="42720" y="53790"/>
                </a:lnTo>
                <a:lnTo>
                  <a:pt x="42730" y="53690"/>
                </a:lnTo>
                <a:lnTo>
                  <a:pt x="42800" y="53630"/>
                </a:lnTo>
                <a:lnTo>
                  <a:pt x="42820" y="53560"/>
                </a:lnTo>
                <a:lnTo>
                  <a:pt x="42830" y="53540"/>
                </a:lnTo>
                <a:lnTo>
                  <a:pt x="42850" y="53530"/>
                </a:lnTo>
                <a:lnTo>
                  <a:pt x="42910" y="53540"/>
                </a:lnTo>
                <a:lnTo>
                  <a:pt x="42930" y="53540"/>
                </a:lnTo>
                <a:lnTo>
                  <a:pt x="43070" y="53480"/>
                </a:lnTo>
                <a:lnTo>
                  <a:pt x="43110" y="53450"/>
                </a:lnTo>
                <a:lnTo>
                  <a:pt x="43220" y="53350"/>
                </a:lnTo>
                <a:lnTo>
                  <a:pt x="43300" y="53200"/>
                </a:lnTo>
                <a:lnTo>
                  <a:pt x="43340" y="53020"/>
                </a:lnTo>
                <a:lnTo>
                  <a:pt x="43300" y="52810"/>
                </a:lnTo>
                <a:lnTo>
                  <a:pt x="43250" y="52730"/>
                </a:lnTo>
                <a:lnTo>
                  <a:pt x="43210" y="52690"/>
                </a:lnTo>
                <a:lnTo>
                  <a:pt x="43210" y="52620"/>
                </a:lnTo>
                <a:lnTo>
                  <a:pt x="43210" y="52600"/>
                </a:lnTo>
                <a:lnTo>
                  <a:pt x="43230" y="52560"/>
                </a:lnTo>
                <a:lnTo>
                  <a:pt x="43340" y="52460"/>
                </a:lnTo>
                <a:lnTo>
                  <a:pt x="43580" y="52310"/>
                </a:lnTo>
                <a:lnTo>
                  <a:pt x="43640" y="52250"/>
                </a:lnTo>
                <a:lnTo>
                  <a:pt x="43670" y="52190"/>
                </a:lnTo>
                <a:lnTo>
                  <a:pt x="43680" y="52150"/>
                </a:lnTo>
                <a:lnTo>
                  <a:pt x="43690" y="52110"/>
                </a:lnTo>
                <a:lnTo>
                  <a:pt x="43690" y="51920"/>
                </a:lnTo>
                <a:lnTo>
                  <a:pt x="43770" y="51820"/>
                </a:lnTo>
                <a:lnTo>
                  <a:pt x="44100" y="51750"/>
                </a:lnTo>
                <a:lnTo>
                  <a:pt x="44340" y="51450"/>
                </a:lnTo>
                <a:lnTo>
                  <a:pt x="44480" y="51380"/>
                </a:lnTo>
                <a:lnTo>
                  <a:pt x="44760" y="51300"/>
                </a:lnTo>
                <a:lnTo>
                  <a:pt x="44850" y="51290"/>
                </a:lnTo>
                <a:lnTo>
                  <a:pt x="45130" y="51290"/>
                </a:lnTo>
                <a:lnTo>
                  <a:pt x="45730" y="51210"/>
                </a:lnTo>
                <a:lnTo>
                  <a:pt x="45860" y="51210"/>
                </a:lnTo>
                <a:lnTo>
                  <a:pt x="45930" y="51210"/>
                </a:lnTo>
                <a:lnTo>
                  <a:pt x="45970" y="51220"/>
                </a:lnTo>
                <a:lnTo>
                  <a:pt x="46090" y="51300"/>
                </a:lnTo>
                <a:lnTo>
                  <a:pt x="46120" y="51280"/>
                </a:lnTo>
                <a:lnTo>
                  <a:pt x="46120" y="51270"/>
                </a:lnTo>
                <a:lnTo>
                  <a:pt x="46130" y="51260"/>
                </a:lnTo>
                <a:lnTo>
                  <a:pt x="46140" y="51240"/>
                </a:lnTo>
                <a:lnTo>
                  <a:pt x="46140" y="51220"/>
                </a:lnTo>
                <a:lnTo>
                  <a:pt x="46140" y="51110"/>
                </a:lnTo>
                <a:lnTo>
                  <a:pt x="46140" y="51080"/>
                </a:lnTo>
                <a:lnTo>
                  <a:pt x="46150" y="51050"/>
                </a:lnTo>
                <a:lnTo>
                  <a:pt x="46160" y="51040"/>
                </a:lnTo>
                <a:lnTo>
                  <a:pt x="46180" y="51010"/>
                </a:lnTo>
                <a:lnTo>
                  <a:pt x="46240" y="50960"/>
                </a:lnTo>
                <a:lnTo>
                  <a:pt x="46250" y="50950"/>
                </a:lnTo>
                <a:lnTo>
                  <a:pt x="46260" y="50930"/>
                </a:lnTo>
                <a:lnTo>
                  <a:pt x="46280" y="50750"/>
                </a:lnTo>
                <a:lnTo>
                  <a:pt x="46280" y="50620"/>
                </a:lnTo>
                <a:lnTo>
                  <a:pt x="46270" y="50540"/>
                </a:lnTo>
                <a:lnTo>
                  <a:pt x="46260" y="50490"/>
                </a:lnTo>
                <a:lnTo>
                  <a:pt x="46230" y="50440"/>
                </a:lnTo>
                <a:lnTo>
                  <a:pt x="46120" y="50290"/>
                </a:lnTo>
                <a:lnTo>
                  <a:pt x="46110" y="50260"/>
                </a:lnTo>
                <a:lnTo>
                  <a:pt x="46100" y="50220"/>
                </a:lnTo>
                <a:lnTo>
                  <a:pt x="46100" y="50140"/>
                </a:lnTo>
                <a:lnTo>
                  <a:pt x="46060" y="49990"/>
                </a:lnTo>
                <a:lnTo>
                  <a:pt x="46020" y="49900"/>
                </a:lnTo>
                <a:lnTo>
                  <a:pt x="46020" y="49850"/>
                </a:lnTo>
                <a:lnTo>
                  <a:pt x="46140" y="49870"/>
                </a:lnTo>
                <a:lnTo>
                  <a:pt x="46190" y="49900"/>
                </a:lnTo>
                <a:lnTo>
                  <a:pt x="46200" y="49910"/>
                </a:lnTo>
                <a:lnTo>
                  <a:pt x="46230" y="49920"/>
                </a:lnTo>
                <a:lnTo>
                  <a:pt x="46260" y="49940"/>
                </a:lnTo>
                <a:lnTo>
                  <a:pt x="46290" y="49940"/>
                </a:lnTo>
                <a:lnTo>
                  <a:pt x="46400" y="49930"/>
                </a:lnTo>
                <a:lnTo>
                  <a:pt x="46440" y="49910"/>
                </a:lnTo>
                <a:lnTo>
                  <a:pt x="46460" y="49880"/>
                </a:lnTo>
                <a:lnTo>
                  <a:pt x="46460" y="49850"/>
                </a:lnTo>
                <a:lnTo>
                  <a:pt x="46470" y="49830"/>
                </a:lnTo>
                <a:lnTo>
                  <a:pt x="46480" y="49820"/>
                </a:lnTo>
                <a:lnTo>
                  <a:pt x="46490" y="49810"/>
                </a:lnTo>
                <a:lnTo>
                  <a:pt x="46500" y="49800"/>
                </a:lnTo>
                <a:lnTo>
                  <a:pt x="46530" y="49790"/>
                </a:lnTo>
                <a:lnTo>
                  <a:pt x="46630" y="49770"/>
                </a:lnTo>
                <a:lnTo>
                  <a:pt x="46650" y="49760"/>
                </a:lnTo>
                <a:lnTo>
                  <a:pt x="46680" y="49760"/>
                </a:lnTo>
                <a:lnTo>
                  <a:pt x="46710" y="49760"/>
                </a:lnTo>
                <a:lnTo>
                  <a:pt x="46760" y="49780"/>
                </a:lnTo>
                <a:lnTo>
                  <a:pt x="46810" y="49790"/>
                </a:lnTo>
                <a:lnTo>
                  <a:pt x="46820" y="49800"/>
                </a:lnTo>
                <a:lnTo>
                  <a:pt x="46890" y="49830"/>
                </a:lnTo>
                <a:lnTo>
                  <a:pt x="46900" y="49840"/>
                </a:lnTo>
                <a:lnTo>
                  <a:pt x="46940" y="49870"/>
                </a:lnTo>
                <a:lnTo>
                  <a:pt x="46980" y="49890"/>
                </a:lnTo>
                <a:lnTo>
                  <a:pt x="47030" y="49900"/>
                </a:lnTo>
                <a:lnTo>
                  <a:pt x="47220" y="49930"/>
                </a:lnTo>
                <a:lnTo>
                  <a:pt x="47250" y="49940"/>
                </a:lnTo>
                <a:lnTo>
                  <a:pt x="47260" y="49950"/>
                </a:lnTo>
                <a:lnTo>
                  <a:pt x="47270" y="49960"/>
                </a:lnTo>
                <a:lnTo>
                  <a:pt x="47290" y="49980"/>
                </a:lnTo>
                <a:lnTo>
                  <a:pt x="47310" y="50000"/>
                </a:lnTo>
                <a:lnTo>
                  <a:pt x="47340" y="50020"/>
                </a:lnTo>
                <a:lnTo>
                  <a:pt x="47350" y="50030"/>
                </a:lnTo>
                <a:lnTo>
                  <a:pt x="47370" y="50050"/>
                </a:lnTo>
                <a:lnTo>
                  <a:pt x="47390" y="50060"/>
                </a:lnTo>
                <a:lnTo>
                  <a:pt x="47440" y="50080"/>
                </a:lnTo>
                <a:lnTo>
                  <a:pt x="47460" y="50080"/>
                </a:lnTo>
                <a:lnTo>
                  <a:pt x="47490" y="50070"/>
                </a:lnTo>
                <a:lnTo>
                  <a:pt x="47530" y="50040"/>
                </a:lnTo>
                <a:lnTo>
                  <a:pt x="47580" y="49990"/>
                </a:lnTo>
                <a:lnTo>
                  <a:pt x="47590" y="49980"/>
                </a:lnTo>
                <a:lnTo>
                  <a:pt x="47670" y="49950"/>
                </a:lnTo>
                <a:lnTo>
                  <a:pt x="47680" y="49930"/>
                </a:lnTo>
                <a:lnTo>
                  <a:pt x="47690" y="49910"/>
                </a:lnTo>
                <a:lnTo>
                  <a:pt x="47700" y="49850"/>
                </a:lnTo>
                <a:lnTo>
                  <a:pt x="47710" y="49820"/>
                </a:lnTo>
                <a:lnTo>
                  <a:pt x="47720" y="49800"/>
                </a:lnTo>
                <a:lnTo>
                  <a:pt x="47730" y="49770"/>
                </a:lnTo>
                <a:lnTo>
                  <a:pt x="47730" y="49750"/>
                </a:lnTo>
                <a:lnTo>
                  <a:pt x="47750" y="49740"/>
                </a:lnTo>
                <a:lnTo>
                  <a:pt x="47760" y="49740"/>
                </a:lnTo>
                <a:lnTo>
                  <a:pt x="47790" y="49760"/>
                </a:lnTo>
                <a:lnTo>
                  <a:pt x="47830" y="49770"/>
                </a:lnTo>
                <a:lnTo>
                  <a:pt x="48090" y="49770"/>
                </a:lnTo>
                <a:lnTo>
                  <a:pt x="48170" y="49790"/>
                </a:lnTo>
                <a:lnTo>
                  <a:pt x="48200" y="49800"/>
                </a:lnTo>
                <a:lnTo>
                  <a:pt x="48220" y="49810"/>
                </a:lnTo>
                <a:lnTo>
                  <a:pt x="48250" y="49800"/>
                </a:lnTo>
                <a:lnTo>
                  <a:pt x="48320" y="49790"/>
                </a:lnTo>
                <a:lnTo>
                  <a:pt x="48440" y="49790"/>
                </a:lnTo>
                <a:lnTo>
                  <a:pt x="48740" y="49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agw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630" y="55170"/>
                </a:moveTo>
                <a:lnTo>
                  <a:pt x="41560" y="55100"/>
                </a:lnTo>
                <a:lnTo>
                  <a:pt x="41500" y="55020"/>
                </a:lnTo>
                <a:lnTo>
                  <a:pt x="41290" y="54650"/>
                </a:lnTo>
                <a:lnTo>
                  <a:pt x="41290" y="54610"/>
                </a:lnTo>
                <a:lnTo>
                  <a:pt x="41290" y="54560"/>
                </a:lnTo>
                <a:lnTo>
                  <a:pt x="41320" y="54450"/>
                </a:lnTo>
                <a:lnTo>
                  <a:pt x="41340" y="54390"/>
                </a:lnTo>
                <a:lnTo>
                  <a:pt x="41350" y="54320"/>
                </a:lnTo>
                <a:lnTo>
                  <a:pt x="41340" y="54230"/>
                </a:lnTo>
                <a:lnTo>
                  <a:pt x="41220" y="53980"/>
                </a:lnTo>
                <a:lnTo>
                  <a:pt x="41200" y="53890"/>
                </a:lnTo>
                <a:lnTo>
                  <a:pt x="41260" y="53800"/>
                </a:lnTo>
                <a:lnTo>
                  <a:pt x="41400" y="53660"/>
                </a:lnTo>
                <a:lnTo>
                  <a:pt x="41420" y="53600"/>
                </a:lnTo>
                <a:lnTo>
                  <a:pt x="41420" y="53540"/>
                </a:lnTo>
                <a:lnTo>
                  <a:pt x="41330" y="53390"/>
                </a:lnTo>
                <a:lnTo>
                  <a:pt x="41140" y="53210"/>
                </a:lnTo>
                <a:lnTo>
                  <a:pt x="41120" y="53180"/>
                </a:lnTo>
                <a:lnTo>
                  <a:pt x="41100" y="53160"/>
                </a:lnTo>
                <a:lnTo>
                  <a:pt x="41100" y="53120"/>
                </a:lnTo>
                <a:lnTo>
                  <a:pt x="41110" y="53090"/>
                </a:lnTo>
                <a:lnTo>
                  <a:pt x="41170" y="53060"/>
                </a:lnTo>
                <a:lnTo>
                  <a:pt x="41310" y="53040"/>
                </a:lnTo>
                <a:lnTo>
                  <a:pt x="41390" y="53020"/>
                </a:lnTo>
                <a:lnTo>
                  <a:pt x="41450" y="52980"/>
                </a:lnTo>
                <a:lnTo>
                  <a:pt x="41480" y="52930"/>
                </a:lnTo>
                <a:lnTo>
                  <a:pt x="41480" y="52870"/>
                </a:lnTo>
                <a:lnTo>
                  <a:pt x="41440" y="52770"/>
                </a:lnTo>
                <a:lnTo>
                  <a:pt x="41410" y="52710"/>
                </a:lnTo>
                <a:lnTo>
                  <a:pt x="41220" y="52450"/>
                </a:lnTo>
                <a:lnTo>
                  <a:pt x="41160" y="52450"/>
                </a:lnTo>
                <a:lnTo>
                  <a:pt x="41090" y="52350"/>
                </a:lnTo>
                <a:lnTo>
                  <a:pt x="40920" y="51960"/>
                </a:lnTo>
                <a:lnTo>
                  <a:pt x="40710" y="51720"/>
                </a:lnTo>
                <a:lnTo>
                  <a:pt x="40560" y="51640"/>
                </a:lnTo>
                <a:lnTo>
                  <a:pt x="40480" y="51620"/>
                </a:lnTo>
                <a:lnTo>
                  <a:pt x="40420" y="51600"/>
                </a:lnTo>
                <a:lnTo>
                  <a:pt x="40360" y="51530"/>
                </a:lnTo>
                <a:lnTo>
                  <a:pt x="40320" y="51410"/>
                </a:lnTo>
                <a:lnTo>
                  <a:pt x="40250" y="51130"/>
                </a:lnTo>
                <a:lnTo>
                  <a:pt x="40250" y="51020"/>
                </a:lnTo>
                <a:lnTo>
                  <a:pt x="40290" y="50960"/>
                </a:lnTo>
                <a:lnTo>
                  <a:pt x="40330" y="50960"/>
                </a:lnTo>
                <a:lnTo>
                  <a:pt x="40360" y="50940"/>
                </a:lnTo>
                <a:lnTo>
                  <a:pt x="40370" y="50900"/>
                </a:lnTo>
                <a:lnTo>
                  <a:pt x="40350" y="50810"/>
                </a:lnTo>
                <a:lnTo>
                  <a:pt x="40240" y="50610"/>
                </a:lnTo>
                <a:lnTo>
                  <a:pt x="39820" y="50000"/>
                </a:lnTo>
                <a:lnTo>
                  <a:pt x="39770" y="49900"/>
                </a:lnTo>
                <a:lnTo>
                  <a:pt x="39680" y="49380"/>
                </a:lnTo>
                <a:lnTo>
                  <a:pt x="39500" y="48550"/>
                </a:lnTo>
                <a:lnTo>
                  <a:pt x="39310" y="48130"/>
                </a:lnTo>
                <a:lnTo>
                  <a:pt x="39290" y="48060"/>
                </a:lnTo>
                <a:lnTo>
                  <a:pt x="39290" y="47990"/>
                </a:lnTo>
                <a:lnTo>
                  <a:pt x="39320" y="47860"/>
                </a:lnTo>
                <a:lnTo>
                  <a:pt x="39360" y="47710"/>
                </a:lnTo>
                <a:lnTo>
                  <a:pt x="39380" y="47640"/>
                </a:lnTo>
                <a:lnTo>
                  <a:pt x="39370" y="47570"/>
                </a:lnTo>
                <a:lnTo>
                  <a:pt x="39340" y="47490"/>
                </a:lnTo>
                <a:lnTo>
                  <a:pt x="39260" y="47390"/>
                </a:lnTo>
                <a:lnTo>
                  <a:pt x="39120" y="47250"/>
                </a:lnTo>
                <a:lnTo>
                  <a:pt x="39110" y="47240"/>
                </a:lnTo>
                <a:lnTo>
                  <a:pt x="39020" y="47170"/>
                </a:lnTo>
                <a:lnTo>
                  <a:pt x="38990" y="47090"/>
                </a:lnTo>
                <a:lnTo>
                  <a:pt x="38970" y="47010"/>
                </a:lnTo>
                <a:lnTo>
                  <a:pt x="38980" y="46710"/>
                </a:lnTo>
                <a:lnTo>
                  <a:pt x="38760" y="46440"/>
                </a:lnTo>
                <a:lnTo>
                  <a:pt x="38700" y="46320"/>
                </a:lnTo>
                <a:lnTo>
                  <a:pt x="38590" y="45990"/>
                </a:lnTo>
                <a:lnTo>
                  <a:pt x="38530" y="45850"/>
                </a:lnTo>
                <a:lnTo>
                  <a:pt x="37940" y="44860"/>
                </a:lnTo>
                <a:lnTo>
                  <a:pt x="37920" y="44820"/>
                </a:lnTo>
                <a:lnTo>
                  <a:pt x="37870" y="44730"/>
                </a:lnTo>
                <a:lnTo>
                  <a:pt x="37820" y="44660"/>
                </a:lnTo>
                <a:lnTo>
                  <a:pt x="37740" y="44600"/>
                </a:lnTo>
                <a:lnTo>
                  <a:pt x="37670" y="44570"/>
                </a:lnTo>
                <a:lnTo>
                  <a:pt x="37480" y="44540"/>
                </a:lnTo>
                <a:lnTo>
                  <a:pt x="37420" y="44510"/>
                </a:lnTo>
                <a:lnTo>
                  <a:pt x="37380" y="44430"/>
                </a:lnTo>
                <a:lnTo>
                  <a:pt x="37380" y="43840"/>
                </a:lnTo>
                <a:lnTo>
                  <a:pt x="37710" y="44060"/>
                </a:lnTo>
                <a:lnTo>
                  <a:pt x="37790" y="44080"/>
                </a:lnTo>
                <a:lnTo>
                  <a:pt x="37920" y="44080"/>
                </a:lnTo>
                <a:lnTo>
                  <a:pt x="38310" y="43980"/>
                </a:lnTo>
                <a:lnTo>
                  <a:pt x="38410" y="43930"/>
                </a:lnTo>
                <a:lnTo>
                  <a:pt x="38440" y="43880"/>
                </a:lnTo>
                <a:lnTo>
                  <a:pt x="38440" y="43840"/>
                </a:lnTo>
                <a:lnTo>
                  <a:pt x="38430" y="43820"/>
                </a:lnTo>
                <a:lnTo>
                  <a:pt x="38420" y="43790"/>
                </a:lnTo>
                <a:lnTo>
                  <a:pt x="38290" y="43620"/>
                </a:lnTo>
                <a:lnTo>
                  <a:pt x="38250" y="43550"/>
                </a:lnTo>
                <a:lnTo>
                  <a:pt x="38230" y="43480"/>
                </a:lnTo>
                <a:lnTo>
                  <a:pt x="38190" y="43270"/>
                </a:lnTo>
                <a:lnTo>
                  <a:pt x="38150" y="43150"/>
                </a:lnTo>
                <a:lnTo>
                  <a:pt x="38000" y="42840"/>
                </a:lnTo>
                <a:lnTo>
                  <a:pt x="37990" y="42790"/>
                </a:lnTo>
                <a:lnTo>
                  <a:pt x="38030" y="42590"/>
                </a:lnTo>
                <a:lnTo>
                  <a:pt x="38310" y="42070"/>
                </a:lnTo>
                <a:lnTo>
                  <a:pt x="38350" y="41960"/>
                </a:lnTo>
                <a:lnTo>
                  <a:pt x="38360" y="41840"/>
                </a:lnTo>
                <a:lnTo>
                  <a:pt x="38340" y="41520"/>
                </a:lnTo>
                <a:lnTo>
                  <a:pt x="38330" y="41430"/>
                </a:lnTo>
                <a:lnTo>
                  <a:pt x="38300" y="41370"/>
                </a:lnTo>
                <a:lnTo>
                  <a:pt x="38240" y="41310"/>
                </a:lnTo>
                <a:lnTo>
                  <a:pt x="38050" y="41200"/>
                </a:lnTo>
                <a:lnTo>
                  <a:pt x="37940" y="41090"/>
                </a:lnTo>
                <a:lnTo>
                  <a:pt x="38080" y="40820"/>
                </a:lnTo>
                <a:lnTo>
                  <a:pt x="38160" y="40250"/>
                </a:lnTo>
                <a:lnTo>
                  <a:pt x="38390" y="39750"/>
                </a:lnTo>
                <a:lnTo>
                  <a:pt x="38410" y="39670"/>
                </a:lnTo>
                <a:lnTo>
                  <a:pt x="38410" y="39580"/>
                </a:lnTo>
                <a:lnTo>
                  <a:pt x="38390" y="39520"/>
                </a:lnTo>
                <a:lnTo>
                  <a:pt x="38300" y="39380"/>
                </a:lnTo>
                <a:lnTo>
                  <a:pt x="38090" y="39020"/>
                </a:lnTo>
                <a:lnTo>
                  <a:pt x="37910" y="38690"/>
                </a:lnTo>
                <a:lnTo>
                  <a:pt x="37850" y="38520"/>
                </a:lnTo>
                <a:lnTo>
                  <a:pt x="37830" y="38330"/>
                </a:lnTo>
                <a:lnTo>
                  <a:pt x="37850" y="38020"/>
                </a:lnTo>
                <a:lnTo>
                  <a:pt x="37890" y="37870"/>
                </a:lnTo>
                <a:lnTo>
                  <a:pt x="37920" y="37830"/>
                </a:lnTo>
                <a:lnTo>
                  <a:pt x="37970" y="37800"/>
                </a:lnTo>
                <a:lnTo>
                  <a:pt x="38040" y="37760"/>
                </a:lnTo>
                <a:lnTo>
                  <a:pt x="38060" y="37720"/>
                </a:lnTo>
                <a:lnTo>
                  <a:pt x="38060" y="37690"/>
                </a:lnTo>
                <a:lnTo>
                  <a:pt x="38050" y="37670"/>
                </a:lnTo>
                <a:lnTo>
                  <a:pt x="38010" y="37580"/>
                </a:lnTo>
                <a:lnTo>
                  <a:pt x="37910" y="37250"/>
                </a:lnTo>
                <a:lnTo>
                  <a:pt x="37930" y="37140"/>
                </a:lnTo>
                <a:lnTo>
                  <a:pt x="38030" y="36920"/>
                </a:lnTo>
                <a:lnTo>
                  <a:pt x="38040" y="36800"/>
                </a:lnTo>
                <a:lnTo>
                  <a:pt x="38040" y="36700"/>
                </a:lnTo>
                <a:lnTo>
                  <a:pt x="37910" y="36040"/>
                </a:lnTo>
                <a:lnTo>
                  <a:pt x="37910" y="35950"/>
                </a:lnTo>
                <a:lnTo>
                  <a:pt x="37930" y="35890"/>
                </a:lnTo>
                <a:lnTo>
                  <a:pt x="38030" y="35720"/>
                </a:lnTo>
                <a:lnTo>
                  <a:pt x="38050" y="35650"/>
                </a:lnTo>
                <a:lnTo>
                  <a:pt x="38030" y="35610"/>
                </a:lnTo>
                <a:lnTo>
                  <a:pt x="37990" y="35590"/>
                </a:lnTo>
                <a:lnTo>
                  <a:pt x="37930" y="35580"/>
                </a:lnTo>
                <a:lnTo>
                  <a:pt x="37920" y="35540"/>
                </a:lnTo>
                <a:lnTo>
                  <a:pt x="37970" y="35430"/>
                </a:lnTo>
                <a:lnTo>
                  <a:pt x="37980" y="35360"/>
                </a:lnTo>
                <a:lnTo>
                  <a:pt x="37920" y="34850"/>
                </a:lnTo>
                <a:lnTo>
                  <a:pt x="37940" y="34670"/>
                </a:lnTo>
                <a:lnTo>
                  <a:pt x="37930" y="34580"/>
                </a:lnTo>
                <a:lnTo>
                  <a:pt x="37890" y="34420"/>
                </a:lnTo>
                <a:lnTo>
                  <a:pt x="37850" y="34150"/>
                </a:lnTo>
                <a:lnTo>
                  <a:pt x="37980" y="34130"/>
                </a:lnTo>
                <a:lnTo>
                  <a:pt x="38040" y="34130"/>
                </a:lnTo>
                <a:lnTo>
                  <a:pt x="38110" y="34120"/>
                </a:lnTo>
                <a:lnTo>
                  <a:pt x="38170" y="34090"/>
                </a:lnTo>
                <a:lnTo>
                  <a:pt x="38200" y="34070"/>
                </a:lnTo>
                <a:lnTo>
                  <a:pt x="38220" y="34040"/>
                </a:lnTo>
                <a:lnTo>
                  <a:pt x="38260" y="33980"/>
                </a:lnTo>
                <a:lnTo>
                  <a:pt x="38290" y="33980"/>
                </a:lnTo>
                <a:lnTo>
                  <a:pt x="38330" y="34000"/>
                </a:lnTo>
                <a:lnTo>
                  <a:pt x="38360" y="34070"/>
                </a:lnTo>
                <a:lnTo>
                  <a:pt x="38370" y="34110"/>
                </a:lnTo>
                <a:lnTo>
                  <a:pt x="38370" y="34150"/>
                </a:lnTo>
                <a:lnTo>
                  <a:pt x="38360" y="34170"/>
                </a:lnTo>
                <a:lnTo>
                  <a:pt x="38360" y="34190"/>
                </a:lnTo>
                <a:lnTo>
                  <a:pt x="38410" y="34230"/>
                </a:lnTo>
                <a:lnTo>
                  <a:pt x="38420" y="34240"/>
                </a:lnTo>
                <a:lnTo>
                  <a:pt x="38430" y="34250"/>
                </a:lnTo>
                <a:lnTo>
                  <a:pt x="38440" y="34300"/>
                </a:lnTo>
                <a:lnTo>
                  <a:pt x="38440" y="34310"/>
                </a:lnTo>
                <a:lnTo>
                  <a:pt x="38490" y="34390"/>
                </a:lnTo>
                <a:lnTo>
                  <a:pt x="38530" y="34440"/>
                </a:lnTo>
                <a:lnTo>
                  <a:pt x="38610" y="34510"/>
                </a:lnTo>
                <a:lnTo>
                  <a:pt x="38800" y="34750"/>
                </a:lnTo>
                <a:lnTo>
                  <a:pt x="39010" y="35140"/>
                </a:lnTo>
                <a:lnTo>
                  <a:pt x="39140" y="35410"/>
                </a:lnTo>
                <a:lnTo>
                  <a:pt x="39150" y="35480"/>
                </a:lnTo>
                <a:lnTo>
                  <a:pt x="39160" y="35570"/>
                </a:lnTo>
                <a:lnTo>
                  <a:pt x="39140" y="35640"/>
                </a:lnTo>
                <a:lnTo>
                  <a:pt x="38970" y="36010"/>
                </a:lnTo>
                <a:lnTo>
                  <a:pt x="38940" y="36090"/>
                </a:lnTo>
                <a:lnTo>
                  <a:pt x="38930" y="36130"/>
                </a:lnTo>
                <a:lnTo>
                  <a:pt x="38920" y="36200"/>
                </a:lnTo>
                <a:lnTo>
                  <a:pt x="38980" y="36770"/>
                </a:lnTo>
                <a:lnTo>
                  <a:pt x="39010" y="36860"/>
                </a:lnTo>
                <a:lnTo>
                  <a:pt x="39050" y="36920"/>
                </a:lnTo>
                <a:lnTo>
                  <a:pt x="39090" y="36970"/>
                </a:lnTo>
                <a:lnTo>
                  <a:pt x="39130" y="36980"/>
                </a:lnTo>
                <a:lnTo>
                  <a:pt x="39180" y="36980"/>
                </a:lnTo>
                <a:lnTo>
                  <a:pt x="39320" y="36940"/>
                </a:lnTo>
                <a:lnTo>
                  <a:pt x="39410" y="36940"/>
                </a:lnTo>
                <a:lnTo>
                  <a:pt x="39480" y="37100"/>
                </a:lnTo>
                <a:lnTo>
                  <a:pt x="39520" y="37130"/>
                </a:lnTo>
                <a:lnTo>
                  <a:pt x="39580" y="37160"/>
                </a:lnTo>
                <a:lnTo>
                  <a:pt x="39630" y="37180"/>
                </a:lnTo>
                <a:lnTo>
                  <a:pt x="39660" y="37210"/>
                </a:lnTo>
                <a:lnTo>
                  <a:pt x="39690" y="37300"/>
                </a:lnTo>
                <a:lnTo>
                  <a:pt x="39710" y="37400"/>
                </a:lnTo>
                <a:lnTo>
                  <a:pt x="39710" y="37540"/>
                </a:lnTo>
                <a:lnTo>
                  <a:pt x="39620" y="38350"/>
                </a:lnTo>
                <a:lnTo>
                  <a:pt x="39640" y="38410"/>
                </a:lnTo>
                <a:lnTo>
                  <a:pt x="39680" y="38450"/>
                </a:lnTo>
                <a:lnTo>
                  <a:pt x="39760" y="38520"/>
                </a:lnTo>
                <a:lnTo>
                  <a:pt x="39880" y="38590"/>
                </a:lnTo>
                <a:lnTo>
                  <a:pt x="39970" y="38620"/>
                </a:lnTo>
                <a:lnTo>
                  <a:pt x="40050" y="38630"/>
                </a:lnTo>
                <a:lnTo>
                  <a:pt x="40090" y="38620"/>
                </a:lnTo>
                <a:lnTo>
                  <a:pt x="40120" y="38600"/>
                </a:lnTo>
                <a:lnTo>
                  <a:pt x="40230" y="38500"/>
                </a:lnTo>
                <a:lnTo>
                  <a:pt x="40320" y="38460"/>
                </a:lnTo>
                <a:lnTo>
                  <a:pt x="40560" y="38370"/>
                </a:lnTo>
                <a:lnTo>
                  <a:pt x="40640" y="38370"/>
                </a:lnTo>
                <a:lnTo>
                  <a:pt x="40770" y="38390"/>
                </a:lnTo>
                <a:lnTo>
                  <a:pt x="40860" y="38410"/>
                </a:lnTo>
                <a:lnTo>
                  <a:pt x="40930" y="38430"/>
                </a:lnTo>
                <a:lnTo>
                  <a:pt x="41000" y="38420"/>
                </a:lnTo>
                <a:lnTo>
                  <a:pt x="41180" y="38390"/>
                </a:lnTo>
                <a:lnTo>
                  <a:pt x="41370" y="38370"/>
                </a:lnTo>
                <a:lnTo>
                  <a:pt x="41460" y="38340"/>
                </a:lnTo>
                <a:lnTo>
                  <a:pt x="41660" y="38330"/>
                </a:lnTo>
                <a:lnTo>
                  <a:pt x="42010" y="38400"/>
                </a:lnTo>
                <a:lnTo>
                  <a:pt x="42610" y="38420"/>
                </a:lnTo>
                <a:lnTo>
                  <a:pt x="42730" y="38340"/>
                </a:lnTo>
                <a:lnTo>
                  <a:pt x="42880" y="38310"/>
                </a:lnTo>
                <a:lnTo>
                  <a:pt x="42950" y="38320"/>
                </a:lnTo>
                <a:lnTo>
                  <a:pt x="43060" y="38360"/>
                </a:lnTo>
                <a:lnTo>
                  <a:pt x="43100" y="38420"/>
                </a:lnTo>
                <a:lnTo>
                  <a:pt x="43230" y="38570"/>
                </a:lnTo>
                <a:lnTo>
                  <a:pt x="43310" y="38740"/>
                </a:lnTo>
                <a:lnTo>
                  <a:pt x="43360" y="38800"/>
                </a:lnTo>
                <a:lnTo>
                  <a:pt x="43440" y="38860"/>
                </a:lnTo>
                <a:lnTo>
                  <a:pt x="43480" y="38900"/>
                </a:lnTo>
                <a:lnTo>
                  <a:pt x="43490" y="38970"/>
                </a:lnTo>
                <a:lnTo>
                  <a:pt x="43490" y="39080"/>
                </a:lnTo>
                <a:lnTo>
                  <a:pt x="43500" y="39150"/>
                </a:lnTo>
                <a:lnTo>
                  <a:pt x="43570" y="39190"/>
                </a:lnTo>
                <a:lnTo>
                  <a:pt x="43660" y="39300"/>
                </a:lnTo>
                <a:lnTo>
                  <a:pt x="43740" y="39350"/>
                </a:lnTo>
                <a:lnTo>
                  <a:pt x="43930" y="39410"/>
                </a:lnTo>
                <a:lnTo>
                  <a:pt x="43910" y="39470"/>
                </a:lnTo>
                <a:lnTo>
                  <a:pt x="43860" y="39720"/>
                </a:lnTo>
                <a:lnTo>
                  <a:pt x="43850" y="39760"/>
                </a:lnTo>
                <a:lnTo>
                  <a:pt x="43880" y="40120"/>
                </a:lnTo>
                <a:lnTo>
                  <a:pt x="43840" y="40110"/>
                </a:lnTo>
                <a:lnTo>
                  <a:pt x="43800" y="40180"/>
                </a:lnTo>
                <a:lnTo>
                  <a:pt x="43760" y="40180"/>
                </a:lnTo>
                <a:lnTo>
                  <a:pt x="43720" y="40170"/>
                </a:lnTo>
                <a:lnTo>
                  <a:pt x="43680" y="40180"/>
                </a:lnTo>
                <a:lnTo>
                  <a:pt x="43650" y="40190"/>
                </a:lnTo>
                <a:lnTo>
                  <a:pt x="43630" y="40210"/>
                </a:lnTo>
                <a:lnTo>
                  <a:pt x="43610" y="40230"/>
                </a:lnTo>
                <a:lnTo>
                  <a:pt x="43600" y="40240"/>
                </a:lnTo>
                <a:lnTo>
                  <a:pt x="43540" y="40330"/>
                </a:lnTo>
                <a:lnTo>
                  <a:pt x="43240" y="40580"/>
                </a:lnTo>
                <a:lnTo>
                  <a:pt x="43090" y="40770"/>
                </a:lnTo>
                <a:lnTo>
                  <a:pt x="43020" y="40850"/>
                </a:lnTo>
                <a:lnTo>
                  <a:pt x="42910" y="40880"/>
                </a:lnTo>
                <a:lnTo>
                  <a:pt x="42720" y="40910"/>
                </a:lnTo>
                <a:lnTo>
                  <a:pt x="42690" y="40900"/>
                </a:lnTo>
                <a:lnTo>
                  <a:pt x="42630" y="40860"/>
                </a:lnTo>
                <a:lnTo>
                  <a:pt x="42590" y="40850"/>
                </a:lnTo>
                <a:lnTo>
                  <a:pt x="42470" y="40860"/>
                </a:lnTo>
                <a:lnTo>
                  <a:pt x="42380" y="40940"/>
                </a:lnTo>
                <a:lnTo>
                  <a:pt x="42320" y="41040"/>
                </a:lnTo>
                <a:lnTo>
                  <a:pt x="42310" y="41160"/>
                </a:lnTo>
                <a:lnTo>
                  <a:pt x="42260" y="41190"/>
                </a:lnTo>
                <a:lnTo>
                  <a:pt x="41960" y="41280"/>
                </a:lnTo>
                <a:lnTo>
                  <a:pt x="41750" y="41280"/>
                </a:lnTo>
                <a:lnTo>
                  <a:pt x="41730" y="41280"/>
                </a:lnTo>
                <a:lnTo>
                  <a:pt x="41710" y="41270"/>
                </a:lnTo>
                <a:lnTo>
                  <a:pt x="41680" y="41280"/>
                </a:lnTo>
                <a:lnTo>
                  <a:pt x="41660" y="41300"/>
                </a:lnTo>
                <a:lnTo>
                  <a:pt x="41610" y="41340"/>
                </a:lnTo>
                <a:lnTo>
                  <a:pt x="41550" y="41390"/>
                </a:lnTo>
                <a:lnTo>
                  <a:pt x="41500" y="41480"/>
                </a:lnTo>
                <a:lnTo>
                  <a:pt x="41470" y="41590"/>
                </a:lnTo>
                <a:lnTo>
                  <a:pt x="41460" y="41680"/>
                </a:lnTo>
                <a:lnTo>
                  <a:pt x="41460" y="41900"/>
                </a:lnTo>
                <a:lnTo>
                  <a:pt x="41540" y="42310"/>
                </a:lnTo>
                <a:lnTo>
                  <a:pt x="41550" y="42520"/>
                </a:lnTo>
                <a:lnTo>
                  <a:pt x="41530" y="42610"/>
                </a:lnTo>
                <a:lnTo>
                  <a:pt x="41640" y="42650"/>
                </a:lnTo>
                <a:lnTo>
                  <a:pt x="41630" y="42710"/>
                </a:lnTo>
                <a:lnTo>
                  <a:pt x="41750" y="42820"/>
                </a:lnTo>
                <a:lnTo>
                  <a:pt x="41930" y="42920"/>
                </a:lnTo>
                <a:lnTo>
                  <a:pt x="42040" y="42960"/>
                </a:lnTo>
                <a:lnTo>
                  <a:pt x="42140" y="42980"/>
                </a:lnTo>
                <a:lnTo>
                  <a:pt x="42370" y="42970"/>
                </a:lnTo>
                <a:lnTo>
                  <a:pt x="42380" y="42970"/>
                </a:lnTo>
                <a:lnTo>
                  <a:pt x="42600" y="43070"/>
                </a:lnTo>
                <a:lnTo>
                  <a:pt x="42710" y="43170"/>
                </a:lnTo>
                <a:lnTo>
                  <a:pt x="42740" y="43220"/>
                </a:lnTo>
                <a:lnTo>
                  <a:pt x="42750" y="43240"/>
                </a:lnTo>
                <a:lnTo>
                  <a:pt x="42760" y="43270"/>
                </a:lnTo>
                <a:lnTo>
                  <a:pt x="42750" y="43320"/>
                </a:lnTo>
                <a:lnTo>
                  <a:pt x="42740" y="43400"/>
                </a:lnTo>
                <a:lnTo>
                  <a:pt x="42720" y="43440"/>
                </a:lnTo>
                <a:lnTo>
                  <a:pt x="42700" y="43470"/>
                </a:lnTo>
                <a:lnTo>
                  <a:pt x="42660" y="43560"/>
                </a:lnTo>
                <a:lnTo>
                  <a:pt x="42640" y="43610"/>
                </a:lnTo>
                <a:lnTo>
                  <a:pt x="42650" y="43670"/>
                </a:lnTo>
                <a:lnTo>
                  <a:pt x="42700" y="43970"/>
                </a:lnTo>
                <a:lnTo>
                  <a:pt x="42700" y="44020"/>
                </a:lnTo>
                <a:lnTo>
                  <a:pt x="42680" y="44100"/>
                </a:lnTo>
                <a:lnTo>
                  <a:pt x="42660" y="44170"/>
                </a:lnTo>
                <a:lnTo>
                  <a:pt x="42660" y="44290"/>
                </a:lnTo>
                <a:lnTo>
                  <a:pt x="42680" y="44390"/>
                </a:lnTo>
                <a:lnTo>
                  <a:pt x="42800" y="44610"/>
                </a:lnTo>
                <a:lnTo>
                  <a:pt x="42830" y="44650"/>
                </a:lnTo>
                <a:lnTo>
                  <a:pt x="42870" y="44670"/>
                </a:lnTo>
                <a:lnTo>
                  <a:pt x="42900" y="44660"/>
                </a:lnTo>
                <a:lnTo>
                  <a:pt x="42930" y="44640"/>
                </a:lnTo>
                <a:lnTo>
                  <a:pt x="42960" y="44570"/>
                </a:lnTo>
                <a:lnTo>
                  <a:pt x="43010" y="44360"/>
                </a:lnTo>
                <a:lnTo>
                  <a:pt x="43050" y="44310"/>
                </a:lnTo>
                <a:lnTo>
                  <a:pt x="43220" y="44160"/>
                </a:lnTo>
                <a:lnTo>
                  <a:pt x="43280" y="44130"/>
                </a:lnTo>
                <a:lnTo>
                  <a:pt x="43410" y="44090"/>
                </a:lnTo>
                <a:lnTo>
                  <a:pt x="43470" y="44090"/>
                </a:lnTo>
                <a:lnTo>
                  <a:pt x="43590" y="44100"/>
                </a:lnTo>
                <a:lnTo>
                  <a:pt x="43660" y="44080"/>
                </a:lnTo>
                <a:lnTo>
                  <a:pt x="43700" y="44060"/>
                </a:lnTo>
                <a:lnTo>
                  <a:pt x="43880" y="43900"/>
                </a:lnTo>
                <a:lnTo>
                  <a:pt x="43990" y="43850"/>
                </a:lnTo>
                <a:lnTo>
                  <a:pt x="44200" y="43790"/>
                </a:lnTo>
                <a:lnTo>
                  <a:pt x="44380" y="43730"/>
                </a:lnTo>
                <a:lnTo>
                  <a:pt x="44430" y="43680"/>
                </a:lnTo>
                <a:lnTo>
                  <a:pt x="44530" y="43580"/>
                </a:lnTo>
                <a:lnTo>
                  <a:pt x="44580" y="43550"/>
                </a:lnTo>
                <a:lnTo>
                  <a:pt x="44650" y="43540"/>
                </a:lnTo>
                <a:lnTo>
                  <a:pt x="44690" y="43530"/>
                </a:lnTo>
                <a:lnTo>
                  <a:pt x="44860" y="43540"/>
                </a:lnTo>
                <a:lnTo>
                  <a:pt x="45050" y="43570"/>
                </a:lnTo>
                <a:lnTo>
                  <a:pt x="45120" y="43600"/>
                </a:lnTo>
                <a:lnTo>
                  <a:pt x="45140" y="43610"/>
                </a:lnTo>
                <a:lnTo>
                  <a:pt x="45150" y="43630"/>
                </a:lnTo>
                <a:lnTo>
                  <a:pt x="45200" y="43690"/>
                </a:lnTo>
                <a:lnTo>
                  <a:pt x="45210" y="43740"/>
                </a:lnTo>
                <a:lnTo>
                  <a:pt x="45230" y="43910"/>
                </a:lnTo>
                <a:lnTo>
                  <a:pt x="45260" y="44120"/>
                </a:lnTo>
                <a:lnTo>
                  <a:pt x="45640" y="44830"/>
                </a:lnTo>
                <a:lnTo>
                  <a:pt x="45690" y="44980"/>
                </a:lnTo>
                <a:lnTo>
                  <a:pt x="45730" y="45180"/>
                </a:lnTo>
                <a:lnTo>
                  <a:pt x="45750" y="45260"/>
                </a:lnTo>
                <a:lnTo>
                  <a:pt x="45780" y="45310"/>
                </a:lnTo>
                <a:lnTo>
                  <a:pt x="45820" y="45430"/>
                </a:lnTo>
                <a:lnTo>
                  <a:pt x="45820" y="45450"/>
                </a:lnTo>
                <a:lnTo>
                  <a:pt x="45810" y="45490"/>
                </a:lnTo>
                <a:lnTo>
                  <a:pt x="45770" y="45550"/>
                </a:lnTo>
                <a:lnTo>
                  <a:pt x="45750" y="45580"/>
                </a:lnTo>
                <a:lnTo>
                  <a:pt x="45730" y="45600"/>
                </a:lnTo>
                <a:lnTo>
                  <a:pt x="45720" y="45620"/>
                </a:lnTo>
                <a:lnTo>
                  <a:pt x="45740" y="45690"/>
                </a:lnTo>
                <a:lnTo>
                  <a:pt x="45800" y="45900"/>
                </a:lnTo>
                <a:lnTo>
                  <a:pt x="45830" y="45950"/>
                </a:lnTo>
                <a:lnTo>
                  <a:pt x="45840" y="45960"/>
                </a:lnTo>
                <a:lnTo>
                  <a:pt x="45860" y="45990"/>
                </a:lnTo>
                <a:lnTo>
                  <a:pt x="45880" y="46030"/>
                </a:lnTo>
                <a:lnTo>
                  <a:pt x="45890" y="46040"/>
                </a:lnTo>
                <a:lnTo>
                  <a:pt x="45910" y="46150"/>
                </a:lnTo>
                <a:lnTo>
                  <a:pt x="45920" y="46180"/>
                </a:lnTo>
                <a:lnTo>
                  <a:pt x="45930" y="46200"/>
                </a:lnTo>
                <a:lnTo>
                  <a:pt x="45940" y="46210"/>
                </a:lnTo>
                <a:lnTo>
                  <a:pt x="45960" y="46260"/>
                </a:lnTo>
                <a:lnTo>
                  <a:pt x="45980" y="46290"/>
                </a:lnTo>
                <a:lnTo>
                  <a:pt x="45990" y="46300"/>
                </a:lnTo>
                <a:lnTo>
                  <a:pt x="46000" y="46320"/>
                </a:lnTo>
                <a:lnTo>
                  <a:pt x="46020" y="46470"/>
                </a:lnTo>
                <a:lnTo>
                  <a:pt x="46030" y="46490"/>
                </a:lnTo>
                <a:lnTo>
                  <a:pt x="46040" y="46510"/>
                </a:lnTo>
                <a:lnTo>
                  <a:pt x="46060" y="46530"/>
                </a:lnTo>
                <a:lnTo>
                  <a:pt x="46080" y="46550"/>
                </a:lnTo>
                <a:lnTo>
                  <a:pt x="46140" y="46580"/>
                </a:lnTo>
                <a:lnTo>
                  <a:pt x="46150" y="46590"/>
                </a:lnTo>
                <a:lnTo>
                  <a:pt x="46160" y="46620"/>
                </a:lnTo>
                <a:lnTo>
                  <a:pt x="46150" y="46670"/>
                </a:lnTo>
                <a:lnTo>
                  <a:pt x="46130" y="46700"/>
                </a:lnTo>
                <a:lnTo>
                  <a:pt x="46050" y="46800"/>
                </a:lnTo>
                <a:lnTo>
                  <a:pt x="46040" y="46860"/>
                </a:lnTo>
                <a:lnTo>
                  <a:pt x="46040" y="46910"/>
                </a:lnTo>
                <a:lnTo>
                  <a:pt x="46030" y="46930"/>
                </a:lnTo>
                <a:lnTo>
                  <a:pt x="46020" y="46950"/>
                </a:lnTo>
                <a:lnTo>
                  <a:pt x="45930" y="47020"/>
                </a:lnTo>
                <a:lnTo>
                  <a:pt x="45960" y="47150"/>
                </a:lnTo>
                <a:lnTo>
                  <a:pt x="45960" y="47170"/>
                </a:lnTo>
                <a:lnTo>
                  <a:pt x="45950" y="47210"/>
                </a:lnTo>
                <a:lnTo>
                  <a:pt x="45930" y="47250"/>
                </a:lnTo>
                <a:lnTo>
                  <a:pt x="45920" y="47260"/>
                </a:lnTo>
                <a:lnTo>
                  <a:pt x="45860" y="47350"/>
                </a:lnTo>
                <a:lnTo>
                  <a:pt x="45850" y="47370"/>
                </a:lnTo>
                <a:lnTo>
                  <a:pt x="45860" y="47390"/>
                </a:lnTo>
                <a:lnTo>
                  <a:pt x="45890" y="47420"/>
                </a:lnTo>
                <a:lnTo>
                  <a:pt x="45930" y="47440"/>
                </a:lnTo>
                <a:lnTo>
                  <a:pt x="45940" y="47460"/>
                </a:lnTo>
                <a:lnTo>
                  <a:pt x="45970" y="47550"/>
                </a:lnTo>
                <a:lnTo>
                  <a:pt x="45980" y="47720"/>
                </a:lnTo>
                <a:lnTo>
                  <a:pt x="46010" y="47750"/>
                </a:lnTo>
                <a:lnTo>
                  <a:pt x="46030" y="47780"/>
                </a:lnTo>
                <a:lnTo>
                  <a:pt x="46050" y="47810"/>
                </a:lnTo>
                <a:lnTo>
                  <a:pt x="46050" y="47820"/>
                </a:lnTo>
                <a:lnTo>
                  <a:pt x="46050" y="47840"/>
                </a:lnTo>
                <a:lnTo>
                  <a:pt x="46060" y="47950"/>
                </a:lnTo>
                <a:lnTo>
                  <a:pt x="46060" y="47970"/>
                </a:lnTo>
                <a:lnTo>
                  <a:pt x="46070" y="47990"/>
                </a:lnTo>
                <a:lnTo>
                  <a:pt x="46080" y="48020"/>
                </a:lnTo>
                <a:lnTo>
                  <a:pt x="46090" y="48040"/>
                </a:lnTo>
                <a:lnTo>
                  <a:pt x="46090" y="48060"/>
                </a:lnTo>
                <a:lnTo>
                  <a:pt x="46080" y="48080"/>
                </a:lnTo>
                <a:lnTo>
                  <a:pt x="46040" y="48120"/>
                </a:lnTo>
                <a:lnTo>
                  <a:pt x="46020" y="48130"/>
                </a:lnTo>
                <a:lnTo>
                  <a:pt x="45990" y="48130"/>
                </a:lnTo>
                <a:lnTo>
                  <a:pt x="45970" y="48150"/>
                </a:lnTo>
                <a:lnTo>
                  <a:pt x="45970" y="48180"/>
                </a:lnTo>
                <a:lnTo>
                  <a:pt x="45950" y="48250"/>
                </a:lnTo>
                <a:lnTo>
                  <a:pt x="45940" y="48290"/>
                </a:lnTo>
                <a:lnTo>
                  <a:pt x="45870" y="48420"/>
                </a:lnTo>
                <a:lnTo>
                  <a:pt x="45860" y="48450"/>
                </a:lnTo>
                <a:lnTo>
                  <a:pt x="45870" y="48490"/>
                </a:lnTo>
                <a:lnTo>
                  <a:pt x="45880" y="48510"/>
                </a:lnTo>
                <a:lnTo>
                  <a:pt x="45890" y="48520"/>
                </a:lnTo>
                <a:lnTo>
                  <a:pt x="45900" y="48540"/>
                </a:lnTo>
                <a:lnTo>
                  <a:pt x="45910" y="48550"/>
                </a:lnTo>
                <a:lnTo>
                  <a:pt x="45910" y="48570"/>
                </a:lnTo>
                <a:lnTo>
                  <a:pt x="45910" y="48600"/>
                </a:lnTo>
                <a:lnTo>
                  <a:pt x="45900" y="48650"/>
                </a:lnTo>
                <a:lnTo>
                  <a:pt x="45870" y="48740"/>
                </a:lnTo>
                <a:lnTo>
                  <a:pt x="45840" y="48780"/>
                </a:lnTo>
                <a:lnTo>
                  <a:pt x="45800" y="48810"/>
                </a:lnTo>
                <a:lnTo>
                  <a:pt x="45780" y="48840"/>
                </a:lnTo>
                <a:lnTo>
                  <a:pt x="45730" y="48950"/>
                </a:lnTo>
                <a:lnTo>
                  <a:pt x="45680" y="49140"/>
                </a:lnTo>
                <a:lnTo>
                  <a:pt x="45710" y="49490"/>
                </a:lnTo>
                <a:lnTo>
                  <a:pt x="45740" y="49640"/>
                </a:lnTo>
                <a:lnTo>
                  <a:pt x="45760" y="49680"/>
                </a:lnTo>
                <a:lnTo>
                  <a:pt x="45800" y="49720"/>
                </a:lnTo>
                <a:lnTo>
                  <a:pt x="45910" y="49810"/>
                </a:lnTo>
                <a:lnTo>
                  <a:pt x="46020" y="49850"/>
                </a:lnTo>
                <a:lnTo>
                  <a:pt x="46020" y="49900"/>
                </a:lnTo>
                <a:lnTo>
                  <a:pt x="46060" y="49990"/>
                </a:lnTo>
                <a:lnTo>
                  <a:pt x="46100" y="50140"/>
                </a:lnTo>
                <a:lnTo>
                  <a:pt x="46100" y="50220"/>
                </a:lnTo>
                <a:lnTo>
                  <a:pt x="46110" y="50260"/>
                </a:lnTo>
                <a:lnTo>
                  <a:pt x="46120" y="50290"/>
                </a:lnTo>
                <a:lnTo>
                  <a:pt x="46230" y="50440"/>
                </a:lnTo>
                <a:lnTo>
                  <a:pt x="46260" y="50490"/>
                </a:lnTo>
                <a:lnTo>
                  <a:pt x="46270" y="50540"/>
                </a:lnTo>
                <a:lnTo>
                  <a:pt x="46280" y="50620"/>
                </a:lnTo>
                <a:lnTo>
                  <a:pt x="46280" y="50750"/>
                </a:lnTo>
                <a:lnTo>
                  <a:pt x="46260" y="50930"/>
                </a:lnTo>
                <a:lnTo>
                  <a:pt x="46250" y="50950"/>
                </a:lnTo>
                <a:lnTo>
                  <a:pt x="46240" y="50960"/>
                </a:lnTo>
                <a:lnTo>
                  <a:pt x="46180" y="51010"/>
                </a:lnTo>
                <a:lnTo>
                  <a:pt x="46160" y="51040"/>
                </a:lnTo>
                <a:lnTo>
                  <a:pt x="46150" y="51050"/>
                </a:lnTo>
                <a:lnTo>
                  <a:pt x="46140" y="51080"/>
                </a:lnTo>
                <a:lnTo>
                  <a:pt x="46140" y="51110"/>
                </a:lnTo>
                <a:lnTo>
                  <a:pt x="46140" y="51220"/>
                </a:lnTo>
                <a:lnTo>
                  <a:pt x="46140" y="51240"/>
                </a:lnTo>
                <a:lnTo>
                  <a:pt x="46130" y="51260"/>
                </a:lnTo>
                <a:lnTo>
                  <a:pt x="46120" y="51270"/>
                </a:lnTo>
                <a:lnTo>
                  <a:pt x="46120" y="51280"/>
                </a:lnTo>
                <a:lnTo>
                  <a:pt x="46090" y="51300"/>
                </a:lnTo>
                <a:lnTo>
                  <a:pt x="45970" y="51220"/>
                </a:lnTo>
                <a:lnTo>
                  <a:pt x="45930" y="51210"/>
                </a:lnTo>
                <a:lnTo>
                  <a:pt x="45860" y="51210"/>
                </a:lnTo>
                <a:lnTo>
                  <a:pt x="45730" y="51210"/>
                </a:lnTo>
                <a:lnTo>
                  <a:pt x="45130" y="51290"/>
                </a:lnTo>
                <a:lnTo>
                  <a:pt x="44850" y="51290"/>
                </a:lnTo>
                <a:lnTo>
                  <a:pt x="44760" y="51300"/>
                </a:lnTo>
                <a:lnTo>
                  <a:pt x="44480" y="51380"/>
                </a:lnTo>
                <a:lnTo>
                  <a:pt x="44340" y="51450"/>
                </a:lnTo>
                <a:lnTo>
                  <a:pt x="44100" y="51750"/>
                </a:lnTo>
                <a:lnTo>
                  <a:pt x="43770" y="51820"/>
                </a:lnTo>
                <a:lnTo>
                  <a:pt x="43690" y="51920"/>
                </a:lnTo>
                <a:lnTo>
                  <a:pt x="43690" y="52110"/>
                </a:lnTo>
                <a:lnTo>
                  <a:pt x="43680" y="52150"/>
                </a:lnTo>
                <a:lnTo>
                  <a:pt x="43670" y="52190"/>
                </a:lnTo>
                <a:lnTo>
                  <a:pt x="43640" y="52250"/>
                </a:lnTo>
                <a:lnTo>
                  <a:pt x="43580" y="52310"/>
                </a:lnTo>
                <a:lnTo>
                  <a:pt x="43340" y="52460"/>
                </a:lnTo>
                <a:lnTo>
                  <a:pt x="43230" y="52560"/>
                </a:lnTo>
                <a:lnTo>
                  <a:pt x="43210" y="52600"/>
                </a:lnTo>
                <a:lnTo>
                  <a:pt x="43210" y="52620"/>
                </a:lnTo>
                <a:lnTo>
                  <a:pt x="43210" y="52690"/>
                </a:lnTo>
                <a:lnTo>
                  <a:pt x="43250" y="52730"/>
                </a:lnTo>
                <a:lnTo>
                  <a:pt x="43300" y="52810"/>
                </a:lnTo>
                <a:lnTo>
                  <a:pt x="43340" y="53020"/>
                </a:lnTo>
                <a:lnTo>
                  <a:pt x="43300" y="53200"/>
                </a:lnTo>
                <a:lnTo>
                  <a:pt x="43220" y="53350"/>
                </a:lnTo>
                <a:lnTo>
                  <a:pt x="43110" y="53450"/>
                </a:lnTo>
                <a:lnTo>
                  <a:pt x="43070" y="53480"/>
                </a:lnTo>
                <a:lnTo>
                  <a:pt x="42930" y="53540"/>
                </a:lnTo>
                <a:lnTo>
                  <a:pt x="42910" y="53540"/>
                </a:lnTo>
                <a:lnTo>
                  <a:pt x="42850" y="53530"/>
                </a:lnTo>
                <a:lnTo>
                  <a:pt x="42830" y="53540"/>
                </a:lnTo>
                <a:lnTo>
                  <a:pt x="42820" y="53560"/>
                </a:lnTo>
                <a:lnTo>
                  <a:pt x="42800" y="53630"/>
                </a:lnTo>
                <a:lnTo>
                  <a:pt x="42730" y="53690"/>
                </a:lnTo>
                <a:lnTo>
                  <a:pt x="42720" y="53790"/>
                </a:lnTo>
                <a:lnTo>
                  <a:pt x="42710" y="54000"/>
                </a:lnTo>
                <a:lnTo>
                  <a:pt x="42670" y="54110"/>
                </a:lnTo>
                <a:lnTo>
                  <a:pt x="42660" y="54190"/>
                </a:lnTo>
                <a:lnTo>
                  <a:pt x="42680" y="54280"/>
                </a:lnTo>
                <a:lnTo>
                  <a:pt x="42760" y="54380"/>
                </a:lnTo>
                <a:lnTo>
                  <a:pt x="43070" y="54630"/>
                </a:lnTo>
                <a:lnTo>
                  <a:pt x="43040" y="54630"/>
                </a:lnTo>
                <a:lnTo>
                  <a:pt x="42960" y="54640"/>
                </a:lnTo>
                <a:lnTo>
                  <a:pt x="42870" y="54690"/>
                </a:lnTo>
                <a:lnTo>
                  <a:pt x="42830" y="54760"/>
                </a:lnTo>
                <a:lnTo>
                  <a:pt x="42830" y="54870"/>
                </a:lnTo>
                <a:lnTo>
                  <a:pt x="42790" y="54990"/>
                </a:lnTo>
                <a:lnTo>
                  <a:pt x="42760" y="55080"/>
                </a:lnTo>
                <a:lnTo>
                  <a:pt x="42670" y="55160"/>
                </a:lnTo>
                <a:lnTo>
                  <a:pt x="42540" y="55160"/>
                </a:lnTo>
                <a:lnTo>
                  <a:pt x="42420" y="55100"/>
                </a:lnTo>
                <a:lnTo>
                  <a:pt x="42330" y="55000"/>
                </a:lnTo>
                <a:lnTo>
                  <a:pt x="42210" y="54910"/>
                </a:lnTo>
                <a:lnTo>
                  <a:pt x="42080" y="54880"/>
                </a:lnTo>
                <a:lnTo>
                  <a:pt x="41960" y="54910"/>
                </a:lnTo>
                <a:lnTo>
                  <a:pt x="41840" y="54990"/>
                </a:lnTo>
                <a:lnTo>
                  <a:pt x="41700" y="55110"/>
                </a:lnTo>
                <a:lnTo>
                  <a:pt x="41630" y="55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ndal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30" y="39410"/>
                </a:moveTo>
                <a:lnTo>
                  <a:pt x="43960" y="39350"/>
                </a:lnTo>
                <a:lnTo>
                  <a:pt x="43990" y="39300"/>
                </a:lnTo>
                <a:lnTo>
                  <a:pt x="43990" y="39270"/>
                </a:lnTo>
                <a:lnTo>
                  <a:pt x="44050" y="39130"/>
                </a:lnTo>
                <a:lnTo>
                  <a:pt x="44100" y="38920"/>
                </a:lnTo>
                <a:lnTo>
                  <a:pt x="44170" y="38870"/>
                </a:lnTo>
                <a:lnTo>
                  <a:pt x="44750" y="38740"/>
                </a:lnTo>
                <a:lnTo>
                  <a:pt x="44860" y="38740"/>
                </a:lnTo>
                <a:lnTo>
                  <a:pt x="44930" y="38770"/>
                </a:lnTo>
                <a:lnTo>
                  <a:pt x="45080" y="38920"/>
                </a:lnTo>
                <a:lnTo>
                  <a:pt x="45370" y="39320"/>
                </a:lnTo>
                <a:lnTo>
                  <a:pt x="45760" y="39270"/>
                </a:lnTo>
                <a:lnTo>
                  <a:pt x="45860" y="39290"/>
                </a:lnTo>
                <a:lnTo>
                  <a:pt x="45890" y="39320"/>
                </a:lnTo>
                <a:lnTo>
                  <a:pt x="46110" y="39060"/>
                </a:lnTo>
                <a:lnTo>
                  <a:pt x="46180" y="38940"/>
                </a:lnTo>
                <a:lnTo>
                  <a:pt x="46330" y="38350"/>
                </a:lnTo>
                <a:lnTo>
                  <a:pt x="46400" y="38220"/>
                </a:lnTo>
                <a:lnTo>
                  <a:pt x="46450" y="38170"/>
                </a:lnTo>
                <a:lnTo>
                  <a:pt x="46530" y="38190"/>
                </a:lnTo>
                <a:lnTo>
                  <a:pt x="46640" y="38190"/>
                </a:lnTo>
                <a:lnTo>
                  <a:pt x="46720" y="38170"/>
                </a:lnTo>
                <a:lnTo>
                  <a:pt x="46810" y="38140"/>
                </a:lnTo>
                <a:lnTo>
                  <a:pt x="46900" y="38090"/>
                </a:lnTo>
                <a:lnTo>
                  <a:pt x="47020" y="38000"/>
                </a:lnTo>
                <a:lnTo>
                  <a:pt x="47110" y="37860"/>
                </a:lnTo>
                <a:lnTo>
                  <a:pt x="47160" y="37700"/>
                </a:lnTo>
                <a:lnTo>
                  <a:pt x="47150" y="37520"/>
                </a:lnTo>
                <a:lnTo>
                  <a:pt x="47040" y="37200"/>
                </a:lnTo>
                <a:lnTo>
                  <a:pt x="46960" y="37050"/>
                </a:lnTo>
                <a:lnTo>
                  <a:pt x="46930" y="36710"/>
                </a:lnTo>
                <a:lnTo>
                  <a:pt x="46870" y="36420"/>
                </a:lnTo>
                <a:lnTo>
                  <a:pt x="46860" y="36160"/>
                </a:lnTo>
                <a:lnTo>
                  <a:pt x="46860" y="36100"/>
                </a:lnTo>
                <a:lnTo>
                  <a:pt x="46880" y="36050"/>
                </a:lnTo>
                <a:lnTo>
                  <a:pt x="46910" y="36020"/>
                </a:lnTo>
                <a:lnTo>
                  <a:pt x="46930" y="36000"/>
                </a:lnTo>
                <a:lnTo>
                  <a:pt x="46960" y="35970"/>
                </a:lnTo>
                <a:lnTo>
                  <a:pt x="46990" y="35900"/>
                </a:lnTo>
                <a:lnTo>
                  <a:pt x="46990" y="35860"/>
                </a:lnTo>
                <a:lnTo>
                  <a:pt x="46880" y="35750"/>
                </a:lnTo>
                <a:lnTo>
                  <a:pt x="46790" y="35650"/>
                </a:lnTo>
                <a:lnTo>
                  <a:pt x="46760" y="35560"/>
                </a:lnTo>
                <a:lnTo>
                  <a:pt x="46770" y="35160"/>
                </a:lnTo>
                <a:lnTo>
                  <a:pt x="46790" y="35070"/>
                </a:lnTo>
                <a:lnTo>
                  <a:pt x="46850" y="34980"/>
                </a:lnTo>
                <a:lnTo>
                  <a:pt x="46880" y="34880"/>
                </a:lnTo>
                <a:lnTo>
                  <a:pt x="46860" y="34780"/>
                </a:lnTo>
                <a:lnTo>
                  <a:pt x="46550" y="34230"/>
                </a:lnTo>
                <a:lnTo>
                  <a:pt x="46480" y="34000"/>
                </a:lnTo>
                <a:lnTo>
                  <a:pt x="46520" y="33840"/>
                </a:lnTo>
                <a:lnTo>
                  <a:pt x="46560" y="33830"/>
                </a:lnTo>
                <a:lnTo>
                  <a:pt x="46670" y="33820"/>
                </a:lnTo>
                <a:lnTo>
                  <a:pt x="46720" y="33790"/>
                </a:lnTo>
                <a:lnTo>
                  <a:pt x="46750" y="33750"/>
                </a:lnTo>
                <a:lnTo>
                  <a:pt x="46770" y="33700"/>
                </a:lnTo>
                <a:lnTo>
                  <a:pt x="46810" y="31790"/>
                </a:lnTo>
                <a:lnTo>
                  <a:pt x="46780" y="31670"/>
                </a:lnTo>
                <a:lnTo>
                  <a:pt x="46730" y="31470"/>
                </a:lnTo>
                <a:lnTo>
                  <a:pt x="46700" y="31380"/>
                </a:lnTo>
                <a:lnTo>
                  <a:pt x="46680" y="31350"/>
                </a:lnTo>
                <a:lnTo>
                  <a:pt x="46670" y="31330"/>
                </a:lnTo>
                <a:lnTo>
                  <a:pt x="46660" y="31320"/>
                </a:lnTo>
                <a:lnTo>
                  <a:pt x="46640" y="31260"/>
                </a:lnTo>
                <a:lnTo>
                  <a:pt x="46520" y="30850"/>
                </a:lnTo>
                <a:lnTo>
                  <a:pt x="46510" y="30780"/>
                </a:lnTo>
                <a:lnTo>
                  <a:pt x="46510" y="30680"/>
                </a:lnTo>
                <a:lnTo>
                  <a:pt x="46540" y="30570"/>
                </a:lnTo>
                <a:lnTo>
                  <a:pt x="46580" y="30470"/>
                </a:lnTo>
                <a:lnTo>
                  <a:pt x="46680" y="30320"/>
                </a:lnTo>
                <a:lnTo>
                  <a:pt x="46960" y="29970"/>
                </a:lnTo>
                <a:lnTo>
                  <a:pt x="47010" y="29870"/>
                </a:lnTo>
                <a:lnTo>
                  <a:pt x="47020" y="29800"/>
                </a:lnTo>
                <a:lnTo>
                  <a:pt x="47090" y="29650"/>
                </a:lnTo>
                <a:lnTo>
                  <a:pt x="47190" y="29540"/>
                </a:lnTo>
                <a:lnTo>
                  <a:pt x="47300" y="29430"/>
                </a:lnTo>
                <a:lnTo>
                  <a:pt x="47410" y="29420"/>
                </a:lnTo>
                <a:lnTo>
                  <a:pt x="47440" y="29430"/>
                </a:lnTo>
                <a:lnTo>
                  <a:pt x="47500" y="29470"/>
                </a:lnTo>
                <a:lnTo>
                  <a:pt x="47540" y="29570"/>
                </a:lnTo>
                <a:lnTo>
                  <a:pt x="47540" y="29630"/>
                </a:lnTo>
                <a:lnTo>
                  <a:pt x="47530" y="29690"/>
                </a:lnTo>
                <a:lnTo>
                  <a:pt x="47500" y="29770"/>
                </a:lnTo>
                <a:lnTo>
                  <a:pt x="47490" y="29830"/>
                </a:lnTo>
                <a:lnTo>
                  <a:pt x="47490" y="29890"/>
                </a:lnTo>
                <a:lnTo>
                  <a:pt x="47520" y="29940"/>
                </a:lnTo>
                <a:lnTo>
                  <a:pt x="47560" y="29980"/>
                </a:lnTo>
                <a:lnTo>
                  <a:pt x="47710" y="30050"/>
                </a:lnTo>
                <a:lnTo>
                  <a:pt x="47810" y="30080"/>
                </a:lnTo>
                <a:lnTo>
                  <a:pt x="47920" y="30050"/>
                </a:lnTo>
                <a:lnTo>
                  <a:pt x="48130" y="29940"/>
                </a:lnTo>
                <a:lnTo>
                  <a:pt x="48200" y="29920"/>
                </a:lnTo>
                <a:lnTo>
                  <a:pt x="48250" y="29920"/>
                </a:lnTo>
                <a:lnTo>
                  <a:pt x="48390" y="30040"/>
                </a:lnTo>
                <a:lnTo>
                  <a:pt x="48390" y="30120"/>
                </a:lnTo>
                <a:lnTo>
                  <a:pt x="48380" y="30140"/>
                </a:lnTo>
                <a:lnTo>
                  <a:pt x="48370" y="30170"/>
                </a:lnTo>
                <a:lnTo>
                  <a:pt x="48310" y="30210"/>
                </a:lnTo>
                <a:lnTo>
                  <a:pt x="48290" y="30230"/>
                </a:lnTo>
                <a:lnTo>
                  <a:pt x="48290" y="30260"/>
                </a:lnTo>
                <a:lnTo>
                  <a:pt x="48290" y="30330"/>
                </a:lnTo>
                <a:lnTo>
                  <a:pt x="48300" y="30350"/>
                </a:lnTo>
                <a:lnTo>
                  <a:pt x="48320" y="30390"/>
                </a:lnTo>
                <a:lnTo>
                  <a:pt x="48330" y="30410"/>
                </a:lnTo>
                <a:lnTo>
                  <a:pt x="48320" y="30430"/>
                </a:lnTo>
                <a:lnTo>
                  <a:pt x="48310" y="30440"/>
                </a:lnTo>
                <a:lnTo>
                  <a:pt x="48280" y="30450"/>
                </a:lnTo>
                <a:lnTo>
                  <a:pt x="48240" y="30460"/>
                </a:lnTo>
                <a:lnTo>
                  <a:pt x="48220" y="30470"/>
                </a:lnTo>
                <a:lnTo>
                  <a:pt x="48130" y="30570"/>
                </a:lnTo>
                <a:lnTo>
                  <a:pt x="48090" y="30600"/>
                </a:lnTo>
                <a:lnTo>
                  <a:pt x="48070" y="30610"/>
                </a:lnTo>
                <a:lnTo>
                  <a:pt x="48060" y="30620"/>
                </a:lnTo>
                <a:lnTo>
                  <a:pt x="48020" y="30690"/>
                </a:lnTo>
                <a:lnTo>
                  <a:pt x="48000" y="30710"/>
                </a:lnTo>
                <a:lnTo>
                  <a:pt x="48000" y="30730"/>
                </a:lnTo>
                <a:lnTo>
                  <a:pt x="48010" y="30770"/>
                </a:lnTo>
                <a:lnTo>
                  <a:pt x="48010" y="30790"/>
                </a:lnTo>
                <a:lnTo>
                  <a:pt x="48020" y="30810"/>
                </a:lnTo>
                <a:lnTo>
                  <a:pt x="48010" y="30830"/>
                </a:lnTo>
                <a:lnTo>
                  <a:pt x="47990" y="30850"/>
                </a:lnTo>
                <a:lnTo>
                  <a:pt x="47970" y="30860"/>
                </a:lnTo>
                <a:lnTo>
                  <a:pt x="47950" y="30870"/>
                </a:lnTo>
                <a:lnTo>
                  <a:pt x="47940" y="30870"/>
                </a:lnTo>
                <a:lnTo>
                  <a:pt x="47920" y="30860"/>
                </a:lnTo>
                <a:lnTo>
                  <a:pt x="47910" y="30850"/>
                </a:lnTo>
                <a:lnTo>
                  <a:pt x="47890" y="30820"/>
                </a:lnTo>
                <a:lnTo>
                  <a:pt x="47870" y="30820"/>
                </a:lnTo>
                <a:lnTo>
                  <a:pt x="47860" y="30810"/>
                </a:lnTo>
                <a:lnTo>
                  <a:pt x="47840" y="30810"/>
                </a:lnTo>
                <a:lnTo>
                  <a:pt x="47820" y="30810"/>
                </a:lnTo>
                <a:lnTo>
                  <a:pt x="47810" y="30820"/>
                </a:lnTo>
                <a:lnTo>
                  <a:pt x="47790" y="30830"/>
                </a:lnTo>
                <a:lnTo>
                  <a:pt x="47790" y="30860"/>
                </a:lnTo>
                <a:lnTo>
                  <a:pt x="47790" y="30890"/>
                </a:lnTo>
                <a:lnTo>
                  <a:pt x="47810" y="30950"/>
                </a:lnTo>
                <a:lnTo>
                  <a:pt x="47830" y="30980"/>
                </a:lnTo>
                <a:lnTo>
                  <a:pt x="47850" y="31000"/>
                </a:lnTo>
                <a:lnTo>
                  <a:pt x="47860" y="31010"/>
                </a:lnTo>
                <a:lnTo>
                  <a:pt x="47860" y="31030"/>
                </a:lnTo>
                <a:lnTo>
                  <a:pt x="47860" y="31060"/>
                </a:lnTo>
                <a:lnTo>
                  <a:pt x="47830" y="31120"/>
                </a:lnTo>
                <a:lnTo>
                  <a:pt x="47820" y="31190"/>
                </a:lnTo>
                <a:lnTo>
                  <a:pt x="47820" y="31290"/>
                </a:lnTo>
                <a:lnTo>
                  <a:pt x="47810" y="31400"/>
                </a:lnTo>
                <a:lnTo>
                  <a:pt x="47810" y="31420"/>
                </a:lnTo>
                <a:lnTo>
                  <a:pt x="47810" y="31450"/>
                </a:lnTo>
                <a:lnTo>
                  <a:pt x="47810" y="31490"/>
                </a:lnTo>
                <a:lnTo>
                  <a:pt x="47810" y="31500"/>
                </a:lnTo>
                <a:lnTo>
                  <a:pt x="47800" y="31520"/>
                </a:lnTo>
                <a:lnTo>
                  <a:pt x="47780" y="31550"/>
                </a:lnTo>
                <a:lnTo>
                  <a:pt x="47750" y="31580"/>
                </a:lnTo>
                <a:lnTo>
                  <a:pt x="47740" y="31600"/>
                </a:lnTo>
                <a:lnTo>
                  <a:pt x="47740" y="31610"/>
                </a:lnTo>
                <a:lnTo>
                  <a:pt x="47730" y="31650"/>
                </a:lnTo>
                <a:lnTo>
                  <a:pt x="47720" y="31670"/>
                </a:lnTo>
                <a:lnTo>
                  <a:pt x="47710" y="31680"/>
                </a:lnTo>
                <a:lnTo>
                  <a:pt x="47670" y="31710"/>
                </a:lnTo>
                <a:lnTo>
                  <a:pt x="47660" y="31720"/>
                </a:lnTo>
                <a:lnTo>
                  <a:pt x="47650" y="31730"/>
                </a:lnTo>
                <a:lnTo>
                  <a:pt x="47650" y="31750"/>
                </a:lnTo>
                <a:lnTo>
                  <a:pt x="47650" y="31770"/>
                </a:lnTo>
                <a:lnTo>
                  <a:pt x="47660" y="31840"/>
                </a:lnTo>
                <a:lnTo>
                  <a:pt x="47670" y="31880"/>
                </a:lnTo>
                <a:lnTo>
                  <a:pt x="47700" y="31920"/>
                </a:lnTo>
                <a:lnTo>
                  <a:pt x="47800" y="32020"/>
                </a:lnTo>
                <a:lnTo>
                  <a:pt x="47830" y="32060"/>
                </a:lnTo>
                <a:lnTo>
                  <a:pt x="47870" y="32140"/>
                </a:lnTo>
                <a:lnTo>
                  <a:pt x="47880" y="32180"/>
                </a:lnTo>
                <a:lnTo>
                  <a:pt x="47880" y="32210"/>
                </a:lnTo>
                <a:lnTo>
                  <a:pt x="47870" y="32220"/>
                </a:lnTo>
                <a:lnTo>
                  <a:pt x="47860" y="32240"/>
                </a:lnTo>
                <a:lnTo>
                  <a:pt x="47860" y="32250"/>
                </a:lnTo>
                <a:lnTo>
                  <a:pt x="47900" y="32310"/>
                </a:lnTo>
                <a:lnTo>
                  <a:pt x="48120" y="32440"/>
                </a:lnTo>
                <a:lnTo>
                  <a:pt x="48510" y="32470"/>
                </a:lnTo>
                <a:lnTo>
                  <a:pt x="48860" y="32400"/>
                </a:lnTo>
                <a:lnTo>
                  <a:pt x="48920" y="32400"/>
                </a:lnTo>
                <a:lnTo>
                  <a:pt x="48940" y="32400"/>
                </a:lnTo>
                <a:lnTo>
                  <a:pt x="49010" y="32370"/>
                </a:lnTo>
                <a:lnTo>
                  <a:pt x="49030" y="32370"/>
                </a:lnTo>
                <a:lnTo>
                  <a:pt x="49110" y="32370"/>
                </a:lnTo>
                <a:lnTo>
                  <a:pt x="49130" y="32370"/>
                </a:lnTo>
                <a:lnTo>
                  <a:pt x="49140" y="32360"/>
                </a:lnTo>
                <a:lnTo>
                  <a:pt x="49150" y="32350"/>
                </a:lnTo>
                <a:lnTo>
                  <a:pt x="49190" y="32300"/>
                </a:lnTo>
                <a:lnTo>
                  <a:pt x="49190" y="32290"/>
                </a:lnTo>
                <a:lnTo>
                  <a:pt x="49250" y="32260"/>
                </a:lnTo>
                <a:lnTo>
                  <a:pt x="49270" y="32260"/>
                </a:lnTo>
                <a:lnTo>
                  <a:pt x="49290" y="32270"/>
                </a:lnTo>
                <a:lnTo>
                  <a:pt x="49330" y="32290"/>
                </a:lnTo>
                <a:lnTo>
                  <a:pt x="49390" y="32340"/>
                </a:lnTo>
                <a:lnTo>
                  <a:pt x="49420" y="32370"/>
                </a:lnTo>
                <a:lnTo>
                  <a:pt x="49440" y="32390"/>
                </a:lnTo>
                <a:lnTo>
                  <a:pt x="49450" y="32400"/>
                </a:lnTo>
                <a:lnTo>
                  <a:pt x="49480" y="32410"/>
                </a:lnTo>
                <a:lnTo>
                  <a:pt x="49510" y="32410"/>
                </a:lnTo>
                <a:lnTo>
                  <a:pt x="49540" y="32400"/>
                </a:lnTo>
                <a:lnTo>
                  <a:pt x="49550" y="32390"/>
                </a:lnTo>
                <a:lnTo>
                  <a:pt x="49580" y="32370"/>
                </a:lnTo>
                <a:lnTo>
                  <a:pt x="49590" y="32370"/>
                </a:lnTo>
                <a:lnTo>
                  <a:pt x="49610" y="32370"/>
                </a:lnTo>
                <a:lnTo>
                  <a:pt x="49610" y="32400"/>
                </a:lnTo>
                <a:lnTo>
                  <a:pt x="49610" y="32410"/>
                </a:lnTo>
                <a:lnTo>
                  <a:pt x="49600" y="32430"/>
                </a:lnTo>
                <a:lnTo>
                  <a:pt x="49600" y="32450"/>
                </a:lnTo>
                <a:lnTo>
                  <a:pt x="49600" y="32460"/>
                </a:lnTo>
                <a:lnTo>
                  <a:pt x="49600" y="32500"/>
                </a:lnTo>
                <a:lnTo>
                  <a:pt x="49600" y="32520"/>
                </a:lnTo>
                <a:lnTo>
                  <a:pt x="49590" y="32530"/>
                </a:lnTo>
                <a:lnTo>
                  <a:pt x="49580" y="32550"/>
                </a:lnTo>
                <a:lnTo>
                  <a:pt x="49580" y="32560"/>
                </a:lnTo>
                <a:lnTo>
                  <a:pt x="49600" y="32580"/>
                </a:lnTo>
                <a:lnTo>
                  <a:pt x="49720" y="32660"/>
                </a:lnTo>
                <a:lnTo>
                  <a:pt x="49760" y="32680"/>
                </a:lnTo>
                <a:lnTo>
                  <a:pt x="49800" y="32680"/>
                </a:lnTo>
                <a:lnTo>
                  <a:pt x="49940" y="32690"/>
                </a:lnTo>
                <a:lnTo>
                  <a:pt x="50020" y="32700"/>
                </a:lnTo>
                <a:lnTo>
                  <a:pt x="50150" y="32770"/>
                </a:lnTo>
                <a:lnTo>
                  <a:pt x="50180" y="32790"/>
                </a:lnTo>
                <a:lnTo>
                  <a:pt x="50190" y="32810"/>
                </a:lnTo>
                <a:lnTo>
                  <a:pt x="50190" y="32830"/>
                </a:lnTo>
                <a:lnTo>
                  <a:pt x="50200" y="32870"/>
                </a:lnTo>
                <a:lnTo>
                  <a:pt x="50200" y="32880"/>
                </a:lnTo>
                <a:lnTo>
                  <a:pt x="50190" y="32900"/>
                </a:lnTo>
                <a:lnTo>
                  <a:pt x="50170" y="32920"/>
                </a:lnTo>
                <a:lnTo>
                  <a:pt x="50130" y="32960"/>
                </a:lnTo>
                <a:lnTo>
                  <a:pt x="50120" y="32980"/>
                </a:lnTo>
                <a:lnTo>
                  <a:pt x="50090" y="33020"/>
                </a:lnTo>
                <a:lnTo>
                  <a:pt x="50030" y="33100"/>
                </a:lnTo>
                <a:lnTo>
                  <a:pt x="50020" y="33110"/>
                </a:lnTo>
                <a:lnTo>
                  <a:pt x="49990" y="33170"/>
                </a:lnTo>
                <a:lnTo>
                  <a:pt x="49980" y="33180"/>
                </a:lnTo>
                <a:lnTo>
                  <a:pt x="49960" y="33210"/>
                </a:lnTo>
                <a:lnTo>
                  <a:pt x="49950" y="33240"/>
                </a:lnTo>
                <a:lnTo>
                  <a:pt x="49950" y="33260"/>
                </a:lnTo>
                <a:lnTo>
                  <a:pt x="49940" y="33340"/>
                </a:lnTo>
                <a:lnTo>
                  <a:pt x="49920" y="33360"/>
                </a:lnTo>
                <a:lnTo>
                  <a:pt x="49840" y="33440"/>
                </a:lnTo>
                <a:lnTo>
                  <a:pt x="49820" y="33450"/>
                </a:lnTo>
                <a:lnTo>
                  <a:pt x="49790" y="33450"/>
                </a:lnTo>
                <a:lnTo>
                  <a:pt x="49760" y="33450"/>
                </a:lnTo>
                <a:lnTo>
                  <a:pt x="49710" y="33490"/>
                </a:lnTo>
                <a:lnTo>
                  <a:pt x="49690" y="33500"/>
                </a:lnTo>
                <a:lnTo>
                  <a:pt x="49660" y="33500"/>
                </a:lnTo>
                <a:lnTo>
                  <a:pt x="49560" y="33460"/>
                </a:lnTo>
                <a:lnTo>
                  <a:pt x="49430" y="33450"/>
                </a:lnTo>
                <a:lnTo>
                  <a:pt x="49410" y="33450"/>
                </a:lnTo>
                <a:lnTo>
                  <a:pt x="49370" y="33470"/>
                </a:lnTo>
                <a:lnTo>
                  <a:pt x="49270" y="33530"/>
                </a:lnTo>
                <a:lnTo>
                  <a:pt x="49150" y="33600"/>
                </a:lnTo>
                <a:lnTo>
                  <a:pt x="49130" y="33610"/>
                </a:lnTo>
                <a:lnTo>
                  <a:pt x="49070" y="33630"/>
                </a:lnTo>
                <a:lnTo>
                  <a:pt x="48890" y="33640"/>
                </a:lnTo>
                <a:lnTo>
                  <a:pt x="48850" y="33620"/>
                </a:lnTo>
                <a:lnTo>
                  <a:pt x="48810" y="33590"/>
                </a:lnTo>
                <a:lnTo>
                  <a:pt x="48800" y="33580"/>
                </a:lnTo>
                <a:lnTo>
                  <a:pt x="48780" y="33570"/>
                </a:lnTo>
                <a:lnTo>
                  <a:pt x="48760" y="33580"/>
                </a:lnTo>
                <a:lnTo>
                  <a:pt x="48730" y="33600"/>
                </a:lnTo>
                <a:lnTo>
                  <a:pt x="48680" y="33620"/>
                </a:lnTo>
                <a:lnTo>
                  <a:pt x="48640" y="33620"/>
                </a:lnTo>
                <a:lnTo>
                  <a:pt x="48580" y="33650"/>
                </a:lnTo>
                <a:lnTo>
                  <a:pt x="48560" y="33670"/>
                </a:lnTo>
                <a:lnTo>
                  <a:pt x="48530" y="33680"/>
                </a:lnTo>
                <a:lnTo>
                  <a:pt x="48480" y="33680"/>
                </a:lnTo>
                <a:lnTo>
                  <a:pt x="48310" y="33670"/>
                </a:lnTo>
                <a:lnTo>
                  <a:pt x="48240" y="33650"/>
                </a:lnTo>
                <a:lnTo>
                  <a:pt x="48200" y="33630"/>
                </a:lnTo>
                <a:lnTo>
                  <a:pt x="48170" y="33640"/>
                </a:lnTo>
                <a:lnTo>
                  <a:pt x="48140" y="33640"/>
                </a:lnTo>
                <a:lnTo>
                  <a:pt x="48030" y="33730"/>
                </a:lnTo>
                <a:lnTo>
                  <a:pt x="47850" y="33840"/>
                </a:lnTo>
                <a:lnTo>
                  <a:pt x="47910" y="33950"/>
                </a:lnTo>
                <a:lnTo>
                  <a:pt x="47920" y="33980"/>
                </a:lnTo>
                <a:lnTo>
                  <a:pt x="47920" y="34060"/>
                </a:lnTo>
                <a:lnTo>
                  <a:pt x="47930" y="34080"/>
                </a:lnTo>
                <a:lnTo>
                  <a:pt x="47950" y="34090"/>
                </a:lnTo>
                <a:lnTo>
                  <a:pt x="47970" y="34080"/>
                </a:lnTo>
                <a:lnTo>
                  <a:pt x="48000" y="34070"/>
                </a:lnTo>
                <a:lnTo>
                  <a:pt x="48010" y="34070"/>
                </a:lnTo>
                <a:lnTo>
                  <a:pt x="48010" y="34090"/>
                </a:lnTo>
                <a:lnTo>
                  <a:pt x="48010" y="34270"/>
                </a:lnTo>
                <a:lnTo>
                  <a:pt x="48010" y="34290"/>
                </a:lnTo>
                <a:lnTo>
                  <a:pt x="48020" y="34320"/>
                </a:lnTo>
                <a:lnTo>
                  <a:pt x="48060" y="34410"/>
                </a:lnTo>
                <a:lnTo>
                  <a:pt x="48100" y="34460"/>
                </a:lnTo>
                <a:lnTo>
                  <a:pt x="48250" y="34650"/>
                </a:lnTo>
                <a:lnTo>
                  <a:pt x="48270" y="34680"/>
                </a:lnTo>
                <a:lnTo>
                  <a:pt x="48270" y="34710"/>
                </a:lnTo>
                <a:lnTo>
                  <a:pt x="48280" y="34750"/>
                </a:lnTo>
                <a:lnTo>
                  <a:pt x="48270" y="34850"/>
                </a:lnTo>
                <a:lnTo>
                  <a:pt x="48270" y="34890"/>
                </a:lnTo>
                <a:lnTo>
                  <a:pt x="48300" y="34930"/>
                </a:lnTo>
                <a:lnTo>
                  <a:pt x="48320" y="34950"/>
                </a:lnTo>
                <a:lnTo>
                  <a:pt x="48340" y="34960"/>
                </a:lnTo>
                <a:lnTo>
                  <a:pt x="48360" y="34960"/>
                </a:lnTo>
                <a:lnTo>
                  <a:pt x="48380" y="34960"/>
                </a:lnTo>
                <a:lnTo>
                  <a:pt x="48390" y="34970"/>
                </a:lnTo>
                <a:lnTo>
                  <a:pt x="48400" y="34980"/>
                </a:lnTo>
                <a:lnTo>
                  <a:pt x="48410" y="35000"/>
                </a:lnTo>
                <a:lnTo>
                  <a:pt x="48450" y="35090"/>
                </a:lnTo>
                <a:lnTo>
                  <a:pt x="48450" y="35110"/>
                </a:lnTo>
                <a:lnTo>
                  <a:pt x="48440" y="35140"/>
                </a:lnTo>
                <a:lnTo>
                  <a:pt x="48420" y="35210"/>
                </a:lnTo>
                <a:lnTo>
                  <a:pt x="48410" y="35260"/>
                </a:lnTo>
                <a:lnTo>
                  <a:pt x="48410" y="35400"/>
                </a:lnTo>
                <a:lnTo>
                  <a:pt x="48370" y="35530"/>
                </a:lnTo>
                <a:lnTo>
                  <a:pt x="48390" y="35630"/>
                </a:lnTo>
                <a:lnTo>
                  <a:pt x="48410" y="35650"/>
                </a:lnTo>
                <a:lnTo>
                  <a:pt x="48420" y="35660"/>
                </a:lnTo>
                <a:lnTo>
                  <a:pt x="48470" y="35670"/>
                </a:lnTo>
                <a:lnTo>
                  <a:pt x="48640" y="35690"/>
                </a:lnTo>
                <a:lnTo>
                  <a:pt x="48700" y="35690"/>
                </a:lnTo>
                <a:lnTo>
                  <a:pt x="48740" y="35690"/>
                </a:lnTo>
                <a:lnTo>
                  <a:pt x="48760" y="35690"/>
                </a:lnTo>
                <a:lnTo>
                  <a:pt x="48780" y="35710"/>
                </a:lnTo>
                <a:lnTo>
                  <a:pt x="48810" y="35740"/>
                </a:lnTo>
                <a:lnTo>
                  <a:pt x="48850" y="35800"/>
                </a:lnTo>
                <a:lnTo>
                  <a:pt x="48870" y="35830"/>
                </a:lnTo>
                <a:lnTo>
                  <a:pt x="48890" y="35870"/>
                </a:lnTo>
                <a:lnTo>
                  <a:pt x="48900" y="35900"/>
                </a:lnTo>
                <a:lnTo>
                  <a:pt x="48920" y="36090"/>
                </a:lnTo>
                <a:lnTo>
                  <a:pt x="48990" y="36150"/>
                </a:lnTo>
                <a:lnTo>
                  <a:pt x="49040" y="36210"/>
                </a:lnTo>
                <a:lnTo>
                  <a:pt x="49110" y="36390"/>
                </a:lnTo>
                <a:lnTo>
                  <a:pt x="49110" y="36400"/>
                </a:lnTo>
                <a:lnTo>
                  <a:pt x="49120" y="36450"/>
                </a:lnTo>
                <a:lnTo>
                  <a:pt x="49120" y="36550"/>
                </a:lnTo>
                <a:lnTo>
                  <a:pt x="49120" y="36560"/>
                </a:lnTo>
                <a:lnTo>
                  <a:pt x="49100" y="36620"/>
                </a:lnTo>
                <a:lnTo>
                  <a:pt x="49100" y="36640"/>
                </a:lnTo>
                <a:lnTo>
                  <a:pt x="49100" y="36660"/>
                </a:lnTo>
                <a:lnTo>
                  <a:pt x="49110" y="36680"/>
                </a:lnTo>
                <a:lnTo>
                  <a:pt x="49130" y="36700"/>
                </a:lnTo>
                <a:lnTo>
                  <a:pt x="49180" y="36730"/>
                </a:lnTo>
                <a:lnTo>
                  <a:pt x="49410" y="36800"/>
                </a:lnTo>
                <a:lnTo>
                  <a:pt x="49530" y="36880"/>
                </a:lnTo>
                <a:lnTo>
                  <a:pt x="49600" y="36890"/>
                </a:lnTo>
                <a:lnTo>
                  <a:pt x="49780" y="36950"/>
                </a:lnTo>
                <a:lnTo>
                  <a:pt x="49930" y="37030"/>
                </a:lnTo>
                <a:lnTo>
                  <a:pt x="50010" y="37050"/>
                </a:lnTo>
                <a:lnTo>
                  <a:pt x="50030" y="37050"/>
                </a:lnTo>
                <a:lnTo>
                  <a:pt x="50150" y="37050"/>
                </a:lnTo>
                <a:lnTo>
                  <a:pt x="50210" y="37070"/>
                </a:lnTo>
                <a:lnTo>
                  <a:pt x="50230" y="37070"/>
                </a:lnTo>
                <a:lnTo>
                  <a:pt x="50280" y="37110"/>
                </a:lnTo>
                <a:lnTo>
                  <a:pt x="50330" y="37170"/>
                </a:lnTo>
                <a:lnTo>
                  <a:pt x="50360" y="37390"/>
                </a:lnTo>
                <a:lnTo>
                  <a:pt x="50400" y="37530"/>
                </a:lnTo>
                <a:lnTo>
                  <a:pt x="50410" y="37550"/>
                </a:lnTo>
                <a:lnTo>
                  <a:pt x="50430" y="37580"/>
                </a:lnTo>
                <a:lnTo>
                  <a:pt x="50540" y="37710"/>
                </a:lnTo>
                <a:lnTo>
                  <a:pt x="50560" y="37730"/>
                </a:lnTo>
                <a:lnTo>
                  <a:pt x="50620" y="37870"/>
                </a:lnTo>
                <a:lnTo>
                  <a:pt x="50640" y="37920"/>
                </a:lnTo>
                <a:lnTo>
                  <a:pt x="50650" y="37940"/>
                </a:lnTo>
                <a:lnTo>
                  <a:pt x="50780" y="38100"/>
                </a:lnTo>
                <a:lnTo>
                  <a:pt x="50790" y="38110"/>
                </a:lnTo>
                <a:lnTo>
                  <a:pt x="50800" y="38160"/>
                </a:lnTo>
                <a:lnTo>
                  <a:pt x="50810" y="38190"/>
                </a:lnTo>
                <a:lnTo>
                  <a:pt x="50810" y="38220"/>
                </a:lnTo>
                <a:lnTo>
                  <a:pt x="50800" y="38290"/>
                </a:lnTo>
                <a:lnTo>
                  <a:pt x="50800" y="38320"/>
                </a:lnTo>
                <a:lnTo>
                  <a:pt x="50810" y="38340"/>
                </a:lnTo>
                <a:lnTo>
                  <a:pt x="50820" y="38350"/>
                </a:lnTo>
                <a:lnTo>
                  <a:pt x="50870" y="38370"/>
                </a:lnTo>
                <a:lnTo>
                  <a:pt x="50880" y="38380"/>
                </a:lnTo>
                <a:lnTo>
                  <a:pt x="50900" y="38390"/>
                </a:lnTo>
                <a:lnTo>
                  <a:pt x="50910" y="38400"/>
                </a:lnTo>
                <a:lnTo>
                  <a:pt x="50920" y="38430"/>
                </a:lnTo>
                <a:lnTo>
                  <a:pt x="50920" y="38450"/>
                </a:lnTo>
                <a:lnTo>
                  <a:pt x="50930" y="38480"/>
                </a:lnTo>
                <a:lnTo>
                  <a:pt x="50920" y="38510"/>
                </a:lnTo>
                <a:lnTo>
                  <a:pt x="50920" y="38540"/>
                </a:lnTo>
                <a:lnTo>
                  <a:pt x="50930" y="38550"/>
                </a:lnTo>
                <a:lnTo>
                  <a:pt x="50940" y="38570"/>
                </a:lnTo>
                <a:lnTo>
                  <a:pt x="50960" y="38590"/>
                </a:lnTo>
                <a:lnTo>
                  <a:pt x="50960" y="38610"/>
                </a:lnTo>
                <a:lnTo>
                  <a:pt x="50970" y="38630"/>
                </a:lnTo>
                <a:lnTo>
                  <a:pt x="50980" y="38670"/>
                </a:lnTo>
                <a:lnTo>
                  <a:pt x="50980" y="38740"/>
                </a:lnTo>
                <a:lnTo>
                  <a:pt x="50970" y="38760"/>
                </a:lnTo>
                <a:lnTo>
                  <a:pt x="50970" y="38780"/>
                </a:lnTo>
                <a:lnTo>
                  <a:pt x="50960" y="38790"/>
                </a:lnTo>
                <a:lnTo>
                  <a:pt x="50930" y="38800"/>
                </a:lnTo>
                <a:lnTo>
                  <a:pt x="50900" y="38800"/>
                </a:lnTo>
                <a:lnTo>
                  <a:pt x="50790" y="38780"/>
                </a:lnTo>
                <a:lnTo>
                  <a:pt x="50760" y="38770"/>
                </a:lnTo>
                <a:lnTo>
                  <a:pt x="50750" y="38760"/>
                </a:lnTo>
                <a:lnTo>
                  <a:pt x="50730" y="38740"/>
                </a:lnTo>
                <a:lnTo>
                  <a:pt x="50700" y="38710"/>
                </a:lnTo>
                <a:lnTo>
                  <a:pt x="50660" y="38680"/>
                </a:lnTo>
                <a:lnTo>
                  <a:pt x="50640" y="38670"/>
                </a:lnTo>
                <a:lnTo>
                  <a:pt x="50620" y="38670"/>
                </a:lnTo>
                <a:lnTo>
                  <a:pt x="50600" y="38690"/>
                </a:lnTo>
                <a:lnTo>
                  <a:pt x="50580" y="38730"/>
                </a:lnTo>
                <a:lnTo>
                  <a:pt x="50520" y="38810"/>
                </a:lnTo>
                <a:lnTo>
                  <a:pt x="50290" y="38900"/>
                </a:lnTo>
                <a:lnTo>
                  <a:pt x="50240" y="38900"/>
                </a:lnTo>
                <a:lnTo>
                  <a:pt x="50230" y="38880"/>
                </a:lnTo>
                <a:lnTo>
                  <a:pt x="50220" y="38870"/>
                </a:lnTo>
                <a:lnTo>
                  <a:pt x="50210" y="38860"/>
                </a:lnTo>
                <a:lnTo>
                  <a:pt x="50190" y="38860"/>
                </a:lnTo>
                <a:lnTo>
                  <a:pt x="50170" y="38860"/>
                </a:lnTo>
                <a:lnTo>
                  <a:pt x="50140" y="38880"/>
                </a:lnTo>
                <a:lnTo>
                  <a:pt x="50100" y="38920"/>
                </a:lnTo>
                <a:lnTo>
                  <a:pt x="50040" y="38960"/>
                </a:lnTo>
                <a:lnTo>
                  <a:pt x="49990" y="39010"/>
                </a:lnTo>
                <a:lnTo>
                  <a:pt x="49970" y="39050"/>
                </a:lnTo>
                <a:lnTo>
                  <a:pt x="49870" y="39180"/>
                </a:lnTo>
                <a:lnTo>
                  <a:pt x="49830" y="39200"/>
                </a:lnTo>
                <a:lnTo>
                  <a:pt x="49820" y="39220"/>
                </a:lnTo>
                <a:lnTo>
                  <a:pt x="49810" y="39230"/>
                </a:lnTo>
                <a:lnTo>
                  <a:pt x="49800" y="39270"/>
                </a:lnTo>
                <a:lnTo>
                  <a:pt x="49790" y="39290"/>
                </a:lnTo>
                <a:lnTo>
                  <a:pt x="49770" y="39310"/>
                </a:lnTo>
                <a:lnTo>
                  <a:pt x="49620" y="39430"/>
                </a:lnTo>
                <a:lnTo>
                  <a:pt x="49610" y="39440"/>
                </a:lnTo>
                <a:lnTo>
                  <a:pt x="49600" y="39450"/>
                </a:lnTo>
                <a:lnTo>
                  <a:pt x="49580" y="39470"/>
                </a:lnTo>
                <a:lnTo>
                  <a:pt x="49550" y="39480"/>
                </a:lnTo>
                <a:lnTo>
                  <a:pt x="49480" y="39500"/>
                </a:lnTo>
                <a:lnTo>
                  <a:pt x="49450" y="39500"/>
                </a:lnTo>
                <a:lnTo>
                  <a:pt x="49420" y="39500"/>
                </a:lnTo>
                <a:lnTo>
                  <a:pt x="49410" y="39490"/>
                </a:lnTo>
                <a:lnTo>
                  <a:pt x="49360" y="39500"/>
                </a:lnTo>
                <a:lnTo>
                  <a:pt x="49030" y="39680"/>
                </a:lnTo>
                <a:lnTo>
                  <a:pt x="48950" y="39690"/>
                </a:lnTo>
                <a:lnTo>
                  <a:pt x="48930" y="39680"/>
                </a:lnTo>
                <a:lnTo>
                  <a:pt x="48880" y="39680"/>
                </a:lnTo>
                <a:lnTo>
                  <a:pt x="48640" y="39730"/>
                </a:lnTo>
                <a:lnTo>
                  <a:pt x="48500" y="39740"/>
                </a:lnTo>
                <a:lnTo>
                  <a:pt x="48480" y="39760"/>
                </a:lnTo>
                <a:lnTo>
                  <a:pt x="48460" y="39780"/>
                </a:lnTo>
                <a:lnTo>
                  <a:pt x="48430" y="39850"/>
                </a:lnTo>
                <a:lnTo>
                  <a:pt x="48430" y="39890"/>
                </a:lnTo>
                <a:lnTo>
                  <a:pt x="48430" y="39920"/>
                </a:lnTo>
                <a:lnTo>
                  <a:pt x="48470" y="39970"/>
                </a:lnTo>
                <a:lnTo>
                  <a:pt x="48440" y="40020"/>
                </a:lnTo>
                <a:lnTo>
                  <a:pt x="48240" y="40140"/>
                </a:lnTo>
                <a:lnTo>
                  <a:pt x="48250" y="40280"/>
                </a:lnTo>
                <a:lnTo>
                  <a:pt x="48310" y="40570"/>
                </a:lnTo>
                <a:lnTo>
                  <a:pt x="48310" y="40620"/>
                </a:lnTo>
                <a:lnTo>
                  <a:pt x="48320" y="40640"/>
                </a:lnTo>
                <a:lnTo>
                  <a:pt x="48330" y="40660"/>
                </a:lnTo>
                <a:lnTo>
                  <a:pt x="48340" y="40670"/>
                </a:lnTo>
                <a:lnTo>
                  <a:pt x="48340" y="40690"/>
                </a:lnTo>
                <a:lnTo>
                  <a:pt x="48350" y="40700"/>
                </a:lnTo>
                <a:lnTo>
                  <a:pt x="48350" y="40770"/>
                </a:lnTo>
                <a:lnTo>
                  <a:pt x="48370" y="40830"/>
                </a:lnTo>
                <a:lnTo>
                  <a:pt x="48440" y="41170"/>
                </a:lnTo>
                <a:lnTo>
                  <a:pt x="48450" y="41180"/>
                </a:lnTo>
                <a:lnTo>
                  <a:pt x="48460" y="41210"/>
                </a:lnTo>
                <a:lnTo>
                  <a:pt x="48490" y="41230"/>
                </a:lnTo>
                <a:lnTo>
                  <a:pt x="48520" y="41270"/>
                </a:lnTo>
                <a:lnTo>
                  <a:pt x="48550" y="41330"/>
                </a:lnTo>
                <a:lnTo>
                  <a:pt x="48570" y="41390"/>
                </a:lnTo>
                <a:lnTo>
                  <a:pt x="48590" y="41430"/>
                </a:lnTo>
                <a:lnTo>
                  <a:pt x="48600" y="41450"/>
                </a:lnTo>
                <a:lnTo>
                  <a:pt x="48610" y="41490"/>
                </a:lnTo>
                <a:lnTo>
                  <a:pt x="48610" y="41500"/>
                </a:lnTo>
                <a:lnTo>
                  <a:pt x="48620" y="41520"/>
                </a:lnTo>
                <a:lnTo>
                  <a:pt x="48630" y="41530"/>
                </a:lnTo>
                <a:lnTo>
                  <a:pt x="48630" y="41550"/>
                </a:lnTo>
                <a:lnTo>
                  <a:pt x="48620" y="41570"/>
                </a:lnTo>
                <a:lnTo>
                  <a:pt x="48600" y="41590"/>
                </a:lnTo>
                <a:lnTo>
                  <a:pt x="48580" y="41600"/>
                </a:lnTo>
                <a:lnTo>
                  <a:pt x="48560" y="41600"/>
                </a:lnTo>
                <a:lnTo>
                  <a:pt x="48490" y="41590"/>
                </a:lnTo>
                <a:lnTo>
                  <a:pt x="48460" y="41590"/>
                </a:lnTo>
                <a:lnTo>
                  <a:pt x="48430" y="41590"/>
                </a:lnTo>
                <a:lnTo>
                  <a:pt x="48370" y="41600"/>
                </a:lnTo>
                <a:lnTo>
                  <a:pt x="48300" y="41590"/>
                </a:lnTo>
                <a:lnTo>
                  <a:pt x="48280" y="41580"/>
                </a:lnTo>
                <a:lnTo>
                  <a:pt x="48270" y="41570"/>
                </a:lnTo>
                <a:lnTo>
                  <a:pt x="48240" y="41570"/>
                </a:lnTo>
                <a:lnTo>
                  <a:pt x="48140" y="41590"/>
                </a:lnTo>
                <a:lnTo>
                  <a:pt x="48020" y="41650"/>
                </a:lnTo>
                <a:lnTo>
                  <a:pt x="47960" y="41710"/>
                </a:lnTo>
                <a:lnTo>
                  <a:pt x="47950" y="41730"/>
                </a:lnTo>
                <a:lnTo>
                  <a:pt x="47940" y="41760"/>
                </a:lnTo>
                <a:lnTo>
                  <a:pt x="47970" y="41890"/>
                </a:lnTo>
                <a:lnTo>
                  <a:pt x="47970" y="41910"/>
                </a:lnTo>
                <a:lnTo>
                  <a:pt x="47970" y="41940"/>
                </a:lnTo>
                <a:lnTo>
                  <a:pt x="47940" y="41980"/>
                </a:lnTo>
                <a:lnTo>
                  <a:pt x="47930" y="42000"/>
                </a:lnTo>
                <a:lnTo>
                  <a:pt x="47910" y="42020"/>
                </a:lnTo>
                <a:lnTo>
                  <a:pt x="47900" y="42030"/>
                </a:lnTo>
                <a:lnTo>
                  <a:pt x="47890" y="42090"/>
                </a:lnTo>
                <a:lnTo>
                  <a:pt x="47910" y="42350"/>
                </a:lnTo>
                <a:lnTo>
                  <a:pt x="48060" y="42480"/>
                </a:lnTo>
                <a:lnTo>
                  <a:pt x="48100" y="42510"/>
                </a:lnTo>
                <a:lnTo>
                  <a:pt x="48190" y="42540"/>
                </a:lnTo>
                <a:lnTo>
                  <a:pt x="48270" y="42560"/>
                </a:lnTo>
                <a:lnTo>
                  <a:pt x="48400" y="42600"/>
                </a:lnTo>
                <a:lnTo>
                  <a:pt x="48600" y="42700"/>
                </a:lnTo>
                <a:lnTo>
                  <a:pt x="48640" y="42710"/>
                </a:lnTo>
                <a:lnTo>
                  <a:pt x="48720" y="42750"/>
                </a:lnTo>
                <a:lnTo>
                  <a:pt x="48750" y="42750"/>
                </a:lnTo>
                <a:lnTo>
                  <a:pt x="48770" y="42750"/>
                </a:lnTo>
                <a:lnTo>
                  <a:pt x="48790" y="42750"/>
                </a:lnTo>
                <a:lnTo>
                  <a:pt x="48840" y="42730"/>
                </a:lnTo>
                <a:lnTo>
                  <a:pt x="48850" y="42720"/>
                </a:lnTo>
                <a:lnTo>
                  <a:pt x="48890" y="42730"/>
                </a:lnTo>
                <a:lnTo>
                  <a:pt x="49060" y="42860"/>
                </a:lnTo>
                <a:lnTo>
                  <a:pt x="49100" y="42880"/>
                </a:lnTo>
                <a:lnTo>
                  <a:pt x="49120" y="42880"/>
                </a:lnTo>
                <a:lnTo>
                  <a:pt x="49140" y="42880"/>
                </a:lnTo>
                <a:lnTo>
                  <a:pt x="49150" y="42870"/>
                </a:lnTo>
                <a:lnTo>
                  <a:pt x="49190" y="42830"/>
                </a:lnTo>
                <a:lnTo>
                  <a:pt x="49220" y="42800"/>
                </a:lnTo>
                <a:lnTo>
                  <a:pt x="49230" y="42800"/>
                </a:lnTo>
                <a:lnTo>
                  <a:pt x="49250" y="42810"/>
                </a:lnTo>
                <a:lnTo>
                  <a:pt x="49290" y="42840"/>
                </a:lnTo>
                <a:lnTo>
                  <a:pt x="49340" y="42920"/>
                </a:lnTo>
                <a:lnTo>
                  <a:pt x="49380" y="42940"/>
                </a:lnTo>
                <a:lnTo>
                  <a:pt x="49400" y="42960"/>
                </a:lnTo>
                <a:lnTo>
                  <a:pt x="49420" y="42950"/>
                </a:lnTo>
                <a:lnTo>
                  <a:pt x="49440" y="42950"/>
                </a:lnTo>
                <a:lnTo>
                  <a:pt x="49450" y="42950"/>
                </a:lnTo>
                <a:lnTo>
                  <a:pt x="49470" y="42950"/>
                </a:lnTo>
                <a:lnTo>
                  <a:pt x="49490" y="42960"/>
                </a:lnTo>
                <a:lnTo>
                  <a:pt x="49500" y="42960"/>
                </a:lnTo>
                <a:lnTo>
                  <a:pt x="49510" y="42970"/>
                </a:lnTo>
                <a:lnTo>
                  <a:pt x="49570" y="43050"/>
                </a:lnTo>
                <a:lnTo>
                  <a:pt x="49590" y="43080"/>
                </a:lnTo>
                <a:lnTo>
                  <a:pt x="49600" y="43120"/>
                </a:lnTo>
                <a:lnTo>
                  <a:pt x="49610" y="43140"/>
                </a:lnTo>
                <a:lnTo>
                  <a:pt x="49610" y="43170"/>
                </a:lnTo>
                <a:lnTo>
                  <a:pt x="49600" y="43190"/>
                </a:lnTo>
                <a:lnTo>
                  <a:pt x="49580" y="43220"/>
                </a:lnTo>
                <a:lnTo>
                  <a:pt x="49550" y="43250"/>
                </a:lnTo>
                <a:lnTo>
                  <a:pt x="49530" y="43290"/>
                </a:lnTo>
                <a:lnTo>
                  <a:pt x="49540" y="43410"/>
                </a:lnTo>
                <a:lnTo>
                  <a:pt x="49520" y="43510"/>
                </a:lnTo>
                <a:lnTo>
                  <a:pt x="49380" y="43520"/>
                </a:lnTo>
                <a:lnTo>
                  <a:pt x="49300" y="43510"/>
                </a:lnTo>
                <a:lnTo>
                  <a:pt x="49260" y="43510"/>
                </a:lnTo>
                <a:lnTo>
                  <a:pt x="49230" y="43520"/>
                </a:lnTo>
                <a:lnTo>
                  <a:pt x="49210" y="43530"/>
                </a:lnTo>
                <a:lnTo>
                  <a:pt x="49180" y="43550"/>
                </a:lnTo>
                <a:lnTo>
                  <a:pt x="49160" y="43600"/>
                </a:lnTo>
                <a:lnTo>
                  <a:pt x="49160" y="43610"/>
                </a:lnTo>
                <a:lnTo>
                  <a:pt x="49130" y="43630"/>
                </a:lnTo>
                <a:lnTo>
                  <a:pt x="49010" y="43730"/>
                </a:lnTo>
                <a:lnTo>
                  <a:pt x="49030" y="43840"/>
                </a:lnTo>
                <a:lnTo>
                  <a:pt x="49010" y="43900"/>
                </a:lnTo>
                <a:lnTo>
                  <a:pt x="49000" y="43920"/>
                </a:lnTo>
                <a:lnTo>
                  <a:pt x="49000" y="43940"/>
                </a:lnTo>
                <a:lnTo>
                  <a:pt x="49000" y="43970"/>
                </a:lnTo>
                <a:lnTo>
                  <a:pt x="49020" y="44010"/>
                </a:lnTo>
                <a:lnTo>
                  <a:pt x="49040" y="44030"/>
                </a:lnTo>
                <a:lnTo>
                  <a:pt x="49090" y="44060"/>
                </a:lnTo>
                <a:lnTo>
                  <a:pt x="49100" y="44070"/>
                </a:lnTo>
                <a:lnTo>
                  <a:pt x="49110" y="44080"/>
                </a:lnTo>
                <a:lnTo>
                  <a:pt x="49120" y="44090"/>
                </a:lnTo>
                <a:lnTo>
                  <a:pt x="49180" y="44200"/>
                </a:lnTo>
                <a:lnTo>
                  <a:pt x="49200" y="44260"/>
                </a:lnTo>
                <a:lnTo>
                  <a:pt x="49210" y="44280"/>
                </a:lnTo>
                <a:lnTo>
                  <a:pt x="49220" y="44290"/>
                </a:lnTo>
                <a:lnTo>
                  <a:pt x="49230" y="44300"/>
                </a:lnTo>
                <a:lnTo>
                  <a:pt x="49250" y="44310"/>
                </a:lnTo>
                <a:lnTo>
                  <a:pt x="49270" y="44310"/>
                </a:lnTo>
                <a:lnTo>
                  <a:pt x="49280" y="44320"/>
                </a:lnTo>
                <a:lnTo>
                  <a:pt x="49300" y="44330"/>
                </a:lnTo>
                <a:lnTo>
                  <a:pt x="49310" y="44360"/>
                </a:lnTo>
                <a:lnTo>
                  <a:pt x="49330" y="44380"/>
                </a:lnTo>
                <a:lnTo>
                  <a:pt x="49350" y="44380"/>
                </a:lnTo>
                <a:lnTo>
                  <a:pt x="49390" y="44360"/>
                </a:lnTo>
                <a:lnTo>
                  <a:pt x="49400" y="44360"/>
                </a:lnTo>
                <a:lnTo>
                  <a:pt x="49410" y="44370"/>
                </a:lnTo>
                <a:lnTo>
                  <a:pt x="49420" y="44390"/>
                </a:lnTo>
                <a:lnTo>
                  <a:pt x="49420" y="44410"/>
                </a:lnTo>
                <a:lnTo>
                  <a:pt x="49420" y="44440"/>
                </a:lnTo>
                <a:lnTo>
                  <a:pt x="49410" y="44560"/>
                </a:lnTo>
                <a:lnTo>
                  <a:pt x="49420" y="44600"/>
                </a:lnTo>
                <a:lnTo>
                  <a:pt x="49430" y="44680"/>
                </a:lnTo>
                <a:lnTo>
                  <a:pt x="49430" y="44700"/>
                </a:lnTo>
                <a:lnTo>
                  <a:pt x="49430" y="44720"/>
                </a:lnTo>
                <a:lnTo>
                  <a:pt x="49420" y="44740"/>
                </a:lnTo>
                <a:lnTo>
                  <a:pt x="49380" y="44760"/>
                </a:lnTo>
                <a:lnTo>
                  <a:pt x="49350" y="44770"/>
                </a:lnTo>
                <a:lnTo>
                  <a:pt x="49190" y="44780"/>
                </a:lnTo>
                <a:lnTo>
                  <a:pt x="49170" y="44820"/>
                </a:lnTo>
                <a:lnTo>
                  <a:pt x="49200" y="44890"/>
                </a:lnTo>
                <a:lnTo>
                  <a:pt x="49200" y="44910"/>
                </a:lnTo>
                <a:lnTo>
                  <a:pt x="49200" y="44940"/>
                </a:lnTo>
                <a:lnTo>
                  <a:pt x="49190" y="44960"/>
                </a:lnTo>
                <a:lnTo>
                  <a:pt x="49170" y="44980"/>
                </a:lnTo>
                <a:lnTo>
                  <a:pt x="49150" y="45000"/>
                </a:lnTo>
                <a:lnTo>
                  <a:pt x="49140" y="45010"/>
                </a:lnTo>
                <a:lnTo>
                  <a:pt x="49130" y="45030"/>
                </a:lnTo>
                <a:lnTo>
                  <a:pt x="49120" y="45050"/>
                </a:lnTo>
                <a:lnTo>
                  <a:pt x="49110" y="45120"/>
                </a:lnTo>
                <a:lnTo>
                  <a:pt x="49100" y="45200"/>
                </a:lnTo>
                <a:lnTo>
                  <a:pt x="49100" y="45240"/>
                </a:lnTo>
                <a:lnTo>
                  <a:pt x="49150" y="45470"/>
                </a:lnTo>
                <a:lnTo>
                  <a:pt x="49180" y="45580"/>
                </a:lnTo>
                <a:lnTo>
                  <a:pt x="49200" y="45610"/>
                </a:lnTo>
                <a:lnTo>
                  <a:pt x="49210" y="45630"/>
                </a:lnTo>
                <a:lnTo>
                  <a:pt x="49210" y="45640"/>
                </a:lnTo>
                <a:lnTo>
                  <a:pt x="49370" y="46040"/>
                </a:lnTo>
                <a:lnTo>
                  <a:pt x="49400" y="46090"/>
                </a:lnTo>
                <a:lnTo>
                  <a:pt x="49420" y="46120"/>
                </a:lnTo>
                <a:lnTo>
                  <a:pt x="49420" y="46140"/>
                </a:lnTo>
                <a:lnTo>
                  <a:pt x="49420" y="46160"/>
                </a:lnTo>
                <a:lnTo>
                  <a:pt x="49420" y="46200"/>
                </a:lnTo>
                <a:lnTo>
                  <a:pt x="49380" y="46250"/>
                </a:lnTo>
                <a:lnTo>
                  <a:pt x="49260" y="46360"/>
                </a:lnTo>
                <a:lnTo>
                  <a:pt x="49220" y="46380"/>
                </a:lnTo>
                <a:lnTo>
                  <a:pt x="49200" y="46400"/>
                </a:lnTo>
                <a:lnTo>
                  <a:pt x="49190" y="46410"/>
                </a:lnTo>
                <a:lnTo>
                  <a:pt x="49150" y="46470"/>
                </a:lnTo>
                <a:lnTo>
                  <a:pt x="49140" y="46490"/>
                </a:lnTo>
                <a:lnTo>
                  <a:pt x="49110" y="46520"/>
                </a:lnTo>
                <a:lnTo>
                  <a:pt x="49020" y="46570"/>
                </a:lnTo>
                <a:lnTo>
                  <a:pt x="49010" y="46580"/>
                </a:lnTo>
                <a:lnTo>
                  <a:pt x="49000" y="46590"/>
                </a:lnTo>
                <a:lnTo>
                  <a:pt x="48990" y="46610"/>
                </a:lnTo>
                <a:lnTo>
                  <a:pt x="48990" y="46630"/>
                </a:lnTo>
                <a:lnTo>
                  <a:pt x="49000" y="46660"/>
                </a:lnTo>
                <a:lnTo>
                  <a:pt x="49010" y="46700"/>
                </a:lnTo>
                <a:lnTo>
                  <a:pt x="49020" y="46740"/>
                </a:lnTo>
                <a:lnTo>
                  <a:pt x="49020" y="46790"/>
                </a:lnTo>
                <a:lnTo>
                  <a:pt x="49020" y="46810"/>
                </a:lnTo>
                <a:lnTo>
                  <a:pt x="49030" y="46820"/>
                </a:lnTo>
                <a:lnTo>
                  <a:pt x="49070" y="46840"/>
                </a:lnTo>
                <a:lnTo>
                  <a:pt x="49080" y="46840"/>
                </a:lnTo>
                <a:lnTo>
                  <a:pt x="49090" y="46850"/>
                </a:lnTo>
                <a:lnTo>
                  <a:pt x="49100" y="46870"/>
                </a:lnTo>
                <a:lnTo>
                  <a:pt x="49110" y="46880"/>
                </a:lnTo>
                <a:lnTo>
                  <a:pt x="49110" y="46900"/>
                </a:lnTo>
                <a:lnTo>
                  <a:pt x="49100" y="46920"/>
                </a:lnTo>
                <a:lnTo>
                  <a:pt x="49090" y="46950"/>
                </a:lnTo>
                <a:lnTo>
                  <a:pt x="49050" y="46990"/>
                </a:lnTo>
                <a:lnTo>
                  <a:pt x="49030" y="47020"/>
                </a:lnTo>
                <a:lnTo>
                  <a:pt x="49010" y="47060"/>
                </a:lnTo>
                <a:lnTo>
                  <a:pt x="48990" y="47090"/>
                </a:lnTo>
                <a:lnTo>
                  <a:pt x="48970" y="47120"/>
                </a:lnTo>
                <a:lnTo>
                  <a:pt x="48930" y="47150"/>
                </a:lnTo>
                <a:lnTo>
                  <a:pt x="48900" y="47150"/>
                </a:lnTo>
                <a:lnTo>
                  <a:pt x="48880" y="47150"/>
                </a:lnTo>
                <a:lnTo>
                  <a:pt x="48850" y="47130"/>
                </a:lnTo>
                <a:lnTo>
                  <a:pt x="48830" y="47120"/>
                </a:lnTo>
                <a:lnTo>
                  <a:pt x="48810" y="47110"/>
                </a:lnTo>
                <a:lnTo>
                  <a:pt x="48790" y="47120"/>
                </a:lnTo>
                <a:lnTo>
                  <a:pt x="48770" y="47130"/>
                </a:lnTo>
                <a:lnTo>
                  <a:pt x="48740" y="47160"/>
                </a:lnTo>
                <a:lnTo>
                  <a:pt x="48730" y="47160"/>
                </a:lnTo>
                <a:lnTo>
                  <a:pt x="48710" y="47150"/>
                </a:lnTo>
                <a:lnTo>
                  <a:pt x="48700" y="47140"/>
                </a:lnTo>
                <a:lnTo>
                  <a:pt x="48680" y="47140"/>
                </a:lnTo>
                <a:lnTo>
                  <a:pt x="48660" y="47140"/>
                </a:lnTo>
                <a:lnTo>
                  <a:pt x="48650" y="47150"/>
                </a:lnTo>
                <a:lnTo>
                  <a:pt x="48640" y="47170"/>
                </a:lnTo>
                <a:lnTo>
                  <a:pt x="48640" y="47210"/>
                </a:lnTo>
                <a:lnTo>
                  <a:pt x="48650" y="47240"/>
                </a:lnTo>
                <a:lnTo>
                  <a:pt x="48740" y="47420"/>
                </a:lnTo>
                <a:lnTo>
                  <a:pt x="48980" y="47730"/>
                </a:lnTo>
                <a:lnTo>
                  <a:pt x="49000" y="47820"/>
                </a:lnTo>
                <a:lnTo>
                  <a:pt x="49000" y="47830"/>
                </a:lnTo>
                <a:lnTo>
                  <a:pt x="48990" y="47870"/>
                </a:lnTo>
                <a:lnTo>
                  <a:pt x="48980" y="47890"/>
                </a:lnTo>
                <a:lnTo>
                  <a:pt x="48980" y="47910"/>
                </a:lnTo>
                <a:lnTo>
                  <a:pt x="48980" y="47920"/>
                </a:lnTo>
                <a:lnTo>
                  <a:pt x="49000" y="47940"/>
                </a:lnTo>
                <a:lnTo>
                  <a:pt x="49020" y="47960"/>
                </a:lnTo>
                <a:lnTo>
                  <a:pt x="49080" y="47980"/>
                </a:lnTo>
                <a:lnTo>
                  <a:pt x="49110" y="47990"/>
                </a:lnTo>
                <a:lnTo>
                  <a:pt x="49130" y="47990"/>
                </a:lnTo>
                <a:lnTo>
                  <a:pt x="49220" y="47960"/>
                </a:lnTo>
                <a:lnTo>
                  <a:pt x="49250" y="47950"/>
                </a:lnTo>
                <a:lnTo>
                  <a:pt x="49270" y="47950"/>
                </a:lnTo>
                <a:lnTo>
                  <a:pt x="49330" y="47960"/>
                </a:lnTo>
                <a:lnTo>
                  <a:pt x="49370" y="47980"/>
                </a:lnTo>
                <a:lnTo>
                  <a:pt x="49390" y="48000"/>
                </a:lnTo>
                <a:lnTo>
                  <a:pt x="49420" y="48040"/>
                </a:lnTo>
                <a:lnTo>
                  <a:pt x="49480" y="48170"/>
                </a:lnTo>
                <a:lnTo>
                  <a:pt x="49510" y="48220"/>
                </a:lnTo>
                <a:lnTo>
                  <a:pt x="49690" y="48440"/>
                </a:lnTo>
                <a:lnTo>
                  <a:pt x="49750" y="48540"/>
                </a:lnTo>
                <a:lnTo>
                  <a:pt x="49810" y="48580"/>
                </a:lnTo>
                <a:lnTo>
                  <a:pt x="49840" y="48600"/>
                </a:lnTo>
                <a:lnTo>
                  <a:pt x="49870" y="48620"/>
                </a:lnTo>
                <a:lnTo>
                  <a:pt x="49890" y="48640"/>
                </a:lnTo>
                <a:lnTo>
                  <a:pt x="49910" y="48660"/>
                </a:lnTo>
                <a:lnTo>
                  <a:pt x="49930" y="48690"/>
                </a:lnTo>
                <a:lnTo>
                  <a:pt x="49940" y="48720"/>
                </a:lnTo>
                <a:lnTo>
                  <a:pt x="49940" y="48760"/>
                </a:lnTo>
                <a:lnTo>
                  <a:pt x="49910" y="48810"/>
                </a:lnTo>
                <a:lnTo>
                  <a:pt x="49890" y="48840"/>
                </a:lnTo>
                <a:lnTo>
                  <a:pt x="49820" y="48870"/>
                </a:lnTo>
                <a:lnTo>
                  <a:pt x="49800" y="48890"/>
                </a:lnTo>
                <a:lnTo>
                  <a:pt x="49780" y="48930"/>
                </a:lnTo>
                <a:lnTo>
                  <a:pt x="49770" y="48970"/>
                </a:lnTo>
                <a:lnTo>
                  <a:pt x="49740" y="49000"/>
                </a:lnTo>
                <a:lnTo>
                  <a:pt x="49720" y="49010"/>
                </a:lnTo>
                <a:lnTo>
                  <a:pt x="49660" y="49030"/>
                </a:lnTo>
                <a:lnTo>
                  <a:pt x="49640" y="49050"/>
                </a:lnTo>
                <a:lnTo>
                  <a:pt x="49610" y="49060"/>
                </a:lnTo>
                <a:lnTo>
                  <a:pt x="49580" y="49060"/>
                </a:lnTo>
                <a:lnTo>
                  <a:pt x="49560" y="49060"/>
                </a:lnTo>
                <a:lnTo>
                  <a:pt x="49530" y="49070"/>
                </a:lnTo>
                <a:lnTo>
                  <a:pt x="49500" y="49090"/>
                </a:lnTo>
                <a:lnTo>
                  <a:pt x="49480" y="49110"/>
                </a:lnTo>
                <a:lnTo>
                  <a:pt x="49470" y="49130"/>
                </a:lnTo>
                <a:lnTo>
                  <a:pt x="49460" y="49160"/>
                </a:lnTo>
                <a:lnTo>
                  <a:pt x="49470" y="49190"/>
                </a:lnTo>
                <a:lnTo>
                  <a:pt x="49490" y="49220"/>
                </a:lnTo>
                <a:lnTo>
                  <a:pt x="49570" y="49270"/>
                </a:lnTo>
                <a:lnTo>
                  <a:pt x="49600" y="49280"/>
                </a:lnTo>
                <a:lnTo>
                  <a:pt x="49650" y="49300"/>
                </a:lnTo>
                <a:lnTo>
                  <a:pt x="49700" y="49320"/>
                </a:lnTo>
                <a:lnTo>
                  <a:pt x="49720" y="49320"/>
                </a:lnTo>
                <a:lnTo>
                  <a:pt x="49750" y="49320"/>
                </a:lnTo>
                <a:lnTo>
                  <a:pt x="49800" y="49330"/>
                </a:lnTo>
                <a:lnTo>
                  <a:pt x="49820" y="49330"/>
                </a:lnTo>
                <a:lnTo>
                  <a:pt x="49850" y="49320"/>
                </a:lnTo>
                <a:lnTo>
                  <a:pt x="49880" y="49320"/>
                </a:lnTo>
                <a:lnTo>
                  <a:pt x="49920" y="49340"/>
                </a:lnTo>
                <a:lnTo>
                  <a:pt x="49950" y="49380"/>
                </a:lnTo>
                <a:lnTo>
                  <a:pt x="50010" y="49500"/>
                </a:lnTo>
                <a:lnTo>
                  <a:pt x="50020" y="49550"/>
                </a:lnTo>
                <a:lnTo>
                  <a:pt x="50020" y="49580"/>
                </a:lnTo>
                <a:lnTo>
                  <a:pt x="49990" y="49690"/>
                </a:lnTo>
                <a:lnTo>
                  <a:pt x="49970" y="49730"/>
                </a:lnTo>
                <a:lnTo>
                  <a:pt x="49950" y="49760"/>
                </a:lnTo>
                <a:lnTo>
                  <a:pt x="49940" y="49770"/>
                </a:lnTo>
                <a:lnTo>
                  <a:pt x="49890" y="49810"/>
                </a:lnTo>
                <a:lnTo>
                  <a:pt x="49850" y="49860"/>
                </a:lnTo>
                <a:lnTo>
                  <a:pt x="49840" y="49870"/>
                </a:lnTo>
                <a:lnTo>
                  <a:pt x="49830" y="49900"/>
                </a:lnTo>
                <a:lnTo>
                  <a:pt x="49820" y="49910"/>
                </a:lnTo>
                <a:lnTo>
                  <a:pt x="49800" y="49920"/>
                </a:lnTo>
                <a:lnTo>
                  <a:pt x="49740" y="49950"/>
                </a:lnTo>
                <a:lnTo>
                  <a:pt x="49690" y="49960"/>
                </a:lnTo>
                <a:lnTo>
                  <a:pt x="49680" y="49970"/>
                </a:lnTo>
                <a:lnTo>
                  <a:pt x="49640" y="50000"/>
                </a:lnTo>
                <a:lnTo>
                  <a:pt x="49630" y="50000"/>
                </a:lnTo>
                <a:lnTo>
                  <a:pt x="49610" y="49990"/>
                </a:lnTo>
                <a:lnTo>
                  <a:pt x="49590" y="49960"/>
                </a:lnTo>
                <a:lnTo>
                  <a:pt x="49580" y="49940"/>
                </a:lnTo>
                <a:lnTo>
                  <a:pt x="49590" y="49920"/>
                </a:lnTo>
                <a:lnTo>
                  <a:pt x="49590" y="49910"/>
                </a:lnTo>
                <a:lnTo>
                  <a:pt x="49600" y="49890"/>
                </a:lnTo>
                <a:lnTo>
                  <a:pt x="49600" y="49880"/>
                </a:lnTo>
                <a:lnTo>
                  <a:pt x="49590" y="49860"/>
                </a:lnTo>
                <a:lnTo>
                  <a:pt x="49510" y="49840"/>
                </a:lnTo>
                <a:lnTo>
                  <a:pt x="49410" y="49820"/>
                </a:lnTo>
                <a:lnTo>
                  <a:pt x="49320" y="49780"/>
                </a:lnTo>
                <a:lnTo>
                  <a:pt x="49230" y="49770"/>
                </a:lnTo>
                <a:lnTo>
                  <a:pt x="48740" y="49810"/>
                </a:lnTo>
                <a:lnTo>
                  <a:pt x="48440" y="49790"/>
                </a:lnTo>
                <a:lnTo>
                  <a:pt x="48320" y="49790"/>
                </a:lnTo>
                <a:lnTo>
                  <a:pt x="48250" y="49800"/>
                </a:lnTo>
                <a:lnTo>
                  <a:pt x="48220" y="49810"/>
                </a:lnTo>
                <a:lnTo>
                  <a:pt x="48200" y="49800"/>
                </a:lnTo>
                <a:lnTo>
                  <a:pt x="48170" y="49790"/>
                </a:lnTo>
                <a:lnTo>
                  <a:pt x="48090" y="49770"/>
                </a:lnTo>
                <a:lnTo>
                  <a:pt x="47830" y="49770"/>
                </a:lnTo>
                <a:lnTo>
                  <a:pt x="47790" y="49760"/>
                </a:lnTo>
                <a:lnTo>
                  <a:pt x="47760" y="49740"/>
                </a:lnTo>
                <a:lnTo>
                  <a:pt x="47750" y="49740"/>
                </a:lnTo>
                <a:lnTo>
                  <a:pt x="47730" y="49750"/>
                </a:lnTo>
                <a:lnTo>
                  <a:pt x="47730" y="49770"/>
                </a:lnTo>
                <a:lnTo>
                  <a:pt x="47720" y="49800"/>
                </a:lnTo>
                <a:lnTo>
                  <a:pt x="47710" y="49820"/>
                </a:lnTo>
                <a:lnTo>
                  <a:pt x="47700" y="49850"/>
                </a:lnTo>
                <a:lnTo>
                  <a:pt x="47690" y="49910"/>
                </a:lnTo>
                <a:lnTo>
                  <a:pt x="47680" y="49930"/>
                </a:lnTo>
                <a:lnTo>
                  <a:pt x="47670" y="49950"/>
                </a:lnTo>
                <a:lnTo>
                  <a:pt x="47590" y="49980"/>
                </a:lnTo>
                <a:lnTo>
                  <a:pt x="47580" y="49990"/>
                </a:lnTo>
                <a:lnTo>
                  <a:pt x="47530" y="50040"/>
                </a:lnTo>
                <a:lnTo>
                  <a:pt x="47490" y="50070"/>
                </a:lnTo>
                <a:lnTo>
                  <a:pt x="47460" y="50080"/>
                </a:lnTo>
                <a:lnTo>
                  <a:pt x="47440" y="50080"/>
                </a:lnTo>
                <a:lnTo>
                  <a:pt x="47390" y="50060"/>
                </a:lnTo>
                <a:lnTo>
                  <a:pt x="47370" y="50050"/>
                </a:lnTo>
                <a:lnTo>
                  <a:pt x="47350" y="50030"/>
                </a:lnTo>
                <a:lnTo>
                  <a:pt x="47340" y="50020"/>
                </a:lnTo>
                <a:lnTo>
                  <a:pt x="47310" y="50000"/>
                </a:lnTo>
                <a:lnTo>
                  <a:pt x="47290" y="49980"/>
                </a:lnTo>
                <a:lnTo>
                  <a:pt x="47270" y="49960"/>
                </a:lnTo>
                <a:lnTo>
                  <a:pt x="47260" y="49950"/>
                </a:lnTo>
                <a:lnTo>
                  <a:pt x="47250" y="49940"/>
                </a:lnTo>
                <a:lnTo>
                  <a:pt x="47220" y="49930"/>
                </a:lnTo>
                <a:lnTo>
                  <a:pt x="47030" y="49900"/>
                </a:lnTo>
                <a:lnTo>
                  <a:pt x="46980" y="49890"/>
                </a:lnTo>
                <a:lnTo>
                  <a:pt x="46940" y="49870"/>
                </a:lnTo>
                <a:lnTo>
                  <a:pt x="46900" y="49840"/>
                </a:lnTo>
                <a:lnTo>
                  <a:pt x="46890" y="49830"/>
                </a:lnTo>
                <a:lnTo>
                  <a:pt x="46820" y="49800"/>
                </a:lnTo>
                <a:lnTo>
                  <a:pt x="46810" y="49790"/>
                </a:lnTo>
                <a:lnTo>
                  <a:pt x="46760" y="49780"/>
                </a:lnTo>
                <a:lnTo>
                  <a:pt x="46710" y="49760"/>
                </a:lnTo>
                <a:lnTo>
                  <a:pt x="46680" y="49760"/>
                </a:lnTo>
                <a:lnTo>
                  <a:pt x="46650" y="49760"/>
                </a:lnTo>
                <a:lnTo>
                  <a:pt x="46630" y="49770"/>
                </a:lnTo>
                <a:lnTo>
                  <a:pt x="46530" y="49790"/>
                </a:lnTo>
                <a:lnTo>
                  <a:pt x="46500" y="49800"/>
                </a:lnTo>
                <a:lnTo>
                  <a:pt x="46490" y="49810"/>
                </a:lnTo>
                <a:lnTo>
                  <a:pt x="46480" y="49820"/>
                </a:lnTo>
                <a:lnTo>
                  <a:pt x="46470" y="49830"/>
                </a:lnTo>
                <a:lnTo>
                  <a:pt x="46460" y="49850"/>
                </a:lnTo>
                <a:lnTo>
                  <a:pt x="46460" y="49880"/>
                </a:lnTo>
                <a:lnTo>
                  <a:pt x="46440" y="49910"/>
                </a:lnTo>
                <a:lnTo>
                  <a:pt x="46400" y="49930"/>
                </a:lnTo>
                <a:lnTo>
                  <a:pt x="46290" y="49940"/>
                </a:lnTo>
                <a:lnTo>
                  <a:pt x="46260" y="49940"/>
                </a:lnTo>
                <a:lnTo>
                  <a:pt x="46230" y="49920"/>
                </a:lnTo>
                <a:lnTo>
                  <a:pt x="46200" y="49910"/>
                </a:lnTo>
                <a:lnTo>
                  <a:pt x="46190" y="49900"/>
                </a:lnTo>
                <a:lnTo>
                  <a:pt x="46140" y="49870"/>
                </a:lnTo>
                <a:lnTo>
                  <a:pt x="46020" y="49850"/>
                </a:lnTo>
                <a:lnTo>
                  <a:pt x="45910" y="49810"/>
                </a:lnTo>
                <a:lnTo>
                  <a:pt x="45800" y="49720"/>
                </a:lnTo>
                <a:lnTo>
                  <a:pt x="45760" y="49680"/>
                </a:lnTo>
                <a:lnTo>
                  <a:pt x="45740" y="49640"/>
                </a:lnTo>
                <a:lnTo>
                  <a:pt x="45710" y="49490"/>
                </a:lnTo>
                <a:lnTo>
                  <a:pt x="45680" y="49140"/>
                </a:lnTo>
                <a:lnTo>
                  <a:pt x="45730" y="48950"/>
                </a:lnTo>
                <a:lnTo>
                  <a:pt x="45780" y="48840"/>
                </a:lnTo>
                <a:lnTo>
                  <a:pt x="45800" y="48810"/>
                </a:lnTo>
                <a:lnTo>
                  <a:pt x="45840" y="48780"/>
                </a:lnTo>
                <a:lnTo>
                  <a:pt x="45870" y="48740"/>
                </a:lnTo>
                <a:lnTo>
                  <a:pt x="45900" y="48650"/>
                </a:lnTo>
                <a:lnTo>
                  <a:pt x="45910" y="48600"/>
                </a:lnTo>
                <a:lnTo>
                  <a:pt x="45910" y="48570"/>
                </a:lnTo>
                <a:lnTo>
                  <a:pt x="45910" y="48550"/>
                </a:lnTo>
                <a:lnTo>
                  <a:pt x="45900" y="48540"/>
                </a:lnTo>
                <a:lnTo>
                  <a:pt x="45890" y="48520"/>
                </a:lnTo>
                <a:lnTo>
                  <a:pt x="45880" y="48510"/>
                </a:lnTo>
                <a:lnTo>
                  <a:pt x="45870" y="48490"/>
                </a:lnTo>
                <a:lnTo>
                  <a:pt x="45860" y="48450"/>
                </a:lnTo>
                <a:lnTo>
                  <a:pt x="45870" y="48420"/>
                </a:lnTo>
                <a:lnTo>
                  <a:pt x="45940" y="48290"/>
                </a:lnTo>
                <a:lnTo>
                  <a:pt x="45950" y="48250"/>
                </a:lnTo>
                <a:lnTo>
                  <a:pt x="45970" y="48180"/>
                </a:lnTo>
                <a:lnTo>
                  <a:pt x="45970" y="48150"/>
                </a:lnTo>
                <a:lnTo>
                  <a:pt x="45990" y="48130"/>
                </a:lnTo>
                <a:lnTo>
                  <a:pt x="46020" y="48130"/>
                </a:lnTo>
                <a:lnTo>
                  <a:pt x="46040" y="48120"/>
                </a:lnTo>
                <a:lnTo>
                  <a:pt x="46080" y="48080"/>
                </a:lnTo>
                <a:lnTo>
                  <a:pt x="46090" y="48060"/>
                </a:lnTo>
                <a:lnTo>
                  <a:pt x="46090" y="48040"/>
                </a:lnTo>
                <a:lnTo>
                  <a:pt x="46080" y="48020"/>
                </a:lnTo>
                <a:lnTo>
                  <a:pt x="46070" y="47990"/>
                </a:lnTo>
                <a:lnTo>
                  <a:pt x="46060" y="47970"/>
                </a:lnTo>
                <a:lnTo>
                  <a:pt x="46060" y="47950"/>
                </a:lnTo>
                <a:lnTo>
                  <a:pt x="46050" y="47840"/>
                </a:lnTo>
                <a:lnTo>
                  <a:pt x="46050" y="47820"/>
                </a:lnTo>
                <a:lnTo>
                  <a:pt x="46050" y="47810"/>
                </a:lnTo>
                <a:lnTo>
                  <a:pt x="46030" y="47780"/>
                </a:lnTo>
                <a:lnTo>
                  <a:pt x="46010" y="47750"/>
                </a:lnTo>
                <a:lnTo>
                  <a:pt x="45980" y="47720"/>
                </a:lnTo>
                <a:lnTo>
                  <a:pt x="45970" y="47550"/>
                </a:lnTo>
                <a:lnTo>
                  <a:pt x="45940" y="47460"/>
                </a:lnTo>
                <a:lnTo>
                  <a:pt x="45930" y="47440"/>
                </a:lnTo>
                <a:lnTo>
                  <a:pt x="45890" y="47420"/>
                </a:lnTo>
                <a:lnTo>
                  <a:pt x="45860" y="47390"/>
                </a:lnTo>
                <a:lnTo>
                  <a:pt x="45850" y="47370"/>
                </a:lnTo>
                <a:lnTo>
                  <a:pt x="45860" y="47350"/>
                </a:lnTo>
                <a:lnTo>
                  <a:pt x="45920" y="47260"/>
                </a:lnTo>
                <a:lnTo>
                  <a:pt x="45930" y="47250"/>
                </a:lnTo>
                <a:lnTo>
                  <a:pt x="45950" y="47210"/>
                </a:lnTo>
                <a:lnTo>
                  <a:pt x="45960" y="47170"/>
                </a:lnTo>
                <a:lnTo>
                  <a:pt x="45960" y="47150"/>
                </a:lnTo>
                <a:lnTo>
                  <a:pt x="45930" y="47020"/>
                </a:lnTo>
                <a:lnTo>
                  <a:pt x="46020" y="46950"/>
                </a:lnTo>
                <a:lnTo>
                  <a:pt x="46030" y="46930"/>
                </a:lnTo>
                <a:lnTo>
                  <a:pt x="46040" y="46910"/>
                </a:lnTo>
                <a:lnTo>
                  <a:pt x="46040" y="46860"/>
                </a:lnTo>
                <a:lnTo>
                  <a:pt x="46050" y="46800"/>
                </a:lnTo>
                <a:lnTo>
                  <a:pt x="46130" y="46700"/>
                </a:lnTo>
                <a:lnTo>
                  <a:pt x="46150" y="46670"/>
                </a:lnTo>
                <a:lnTo>
                  <a:pt x="46160" y="46620"/>
                </a:lnTo>
                <a:lnTo>
                  <a:pt x="46150" y="46590"/>
                </a:lnTo>
                <a:lnTo>
                  <a:pt x="46140" y="46580"/>
                </a:lnTo>
                <a:lnTo>
                  <a:pt x="46080" y="46550"/>
                </a:lnTo>
                <a:lnTo>
                  <a:pt x="46060" y="46530"/>
                </a:lnTo>
                <a:lnTo>
                  <a:pt x="46040" y="46510"/>
                </a:lnTo>
                <a:lnTo>
                  <a:pt x="46030" y="46490"/>
                </a:lnTo>
                <a:lnTo>
                  <a:pt x="46020" y="46470"/>
                </a:lnTo>
                <a:lnTo>
                  <a:pt x="46000" y="46320"/>
                </a:lnTo>
                <a:lnTo>
                  <a:pt x="45990" y="46300"/>
                </a:lnTo>
                <a:lnTo>
                  <a:pt x="45980" y="46290"/>
                </a:lnTo>
                <a:lnTo>
                  <a:pt x="45960" y="46260"/>
                </a:lnTo>
                <a:lnTo>
                  <a:pt x="45940" y="46210"/>
                </a:lnTo>
                <a:lnTo>
                  <a:pt x="45930" y="46200"/>
                </a:lnTo>
                <a:lnTo>
                  <a:pt x="45920" y="46180"/>
                </a:lnTo>
                <a:lnTo>
                  <a:pt x="45910" y="46150"/>
                </a:lnTo>
                <a:lnTo>
                  <a:pt x="45890" y="46040"/>
                </a:lnTo>
                <a:lnTo>
                  <a:pt x="45880" y="46030"/>
                </a:lnTo>
                <a:lnTo>
                  <a:pt x="45860" y="45990"/>
                </a:lnTo>
                <a:lnTo>
                  <a:pt x="45840" y="45960"/>
                </a:lnTo>
                <a:lnTo>
                  <a:pt x="45830" y="45950"/>
                </a:lnTo>
                <a:lnTo>
                  <a:pt x="45800" y="45900"/>
                </a:lnTo>
                <a:lnTo>
                  <a:pt x="45740" y="45690"/>
                </a:lnTo>
                <a:lnTo>
                  <a:pt x="45720" y="45620"/>
                </a:lnTo>
                <a:lnTo>
                  <a:pt x="45730" y="45600"/>
                </a:lnTo>
                <a:lnTo>
                  <a:pt x="45750" y="45580"/>
                </a:lnTo>
                <a:lnTo>
                  <a:pt x="45770" y="45550"/>
                </a:lnTo>
                <a:lnTo>
                  <a:pt x="45810" y="45490"/>
                </a:lnTo>
                <a:lnTo>
                  <a:pt x="45820" y="45450"/>
                </a:lnTo>
                <a:lnTo>
                  <a:pt x="45820" y="45430"/>
                </a:lnTo>
                <a:lnTo>
                  <a:pt x="45780" y="45310"/>
                </a:lnTo>
                <a:lnTo>
                  <a:pt x="45750" y="45260"/>
                </a:lnTo>
                <a:lnTo>
                  <a:pt x="45730" y="45180"/>
                </a:lnTo>
                <a:lnTo>
                  <a:pt x="45690" y="44980"/>
                </a:lnTo>
                <a:lnTo>
                  <a:pt x="45640" y="44830"/>
                </a:lnTo>
                <a:lnTo>
                  <a:pt x="45260" y="44120"/>
                </a:lnTo>
                <a:lnTo>
                  <a:pt x="45230" y="43910"/>
                </a:lnTo>
                <a:lnTo>
                  <a:pt x="45210" y="43740"/>
                </a:lnTo>
                <a:lnTo>
                  <a:pt x="45200" y="43690"/>
                </a:lnTo>
                <a:lnTo>
                  <a:pt x="45150" y="43630"/>
                </a:lnTo>
                <a:lnTo>
                  <a:pt x="45140" y="43610"/>
                </a:lnTo>
                <a:lnTo>
                  <a:pt x="45120" y="43600"/>
                </a:lnTo>
                <a:lnTo>
                  <a:pt x="45050" y="43570"/>
                </a:lnTo>
                <a:lnTo>
                  <a:pt x="44860" y="43540"/>
                </a:lnTo>
                <a:lnTo>
                  <a:pt x="44690" y="43530"/>
                </a:lnTo>
                <a:lnTo>
                  <a:pt x="44650" y="43540"/>
                </a:lnTo>
                <a:lnTo>
                  <a:pt x="44580" y="43550"/>
                </a:lnTo>
                <a:lnTo>
                  <a:pt x="44530" y="43580"/>
                </a:lnTo>
                <a:lnTo>
                  <a:pt x="44430" y="43680"/>
                </a:lnTo>
                <a:lnTo>
                  <a:pt x="44380" y="43730"/>
                </a:lnTo>
                <a:lnTo>
                  <a:pt x="44200" y="43790"/>
                </a:lnTo>
                <a:lnTo>
                  <a:pt x="43990" y="43850"/>
                </a:lnTo>
                <a:lnTo>
                  <a:pt x="43880" y="43900"/>
                </a:lnTo>
                <a:lnTo>
                  <a:pt x="43700" y="44060"/>
                </a:lnTo>
                <a:lnTo>
                  <a:pt x="43660" y="44080"/>
                </a:lnTo>
                <a:lnTo>
                  <a:pt x="43590" y="44100"/>
                </a:lnTo>
                <a:lnTo>
                  <a:pt x="43470" y="44090"/>
                </a:lnTo>
                <a:lnTo>
                  <a:pt x="43410" y="44090"/>
                </a:lnTo>
                <a:lnTo>
                  <a:pt x="43280" y="44130"/>
                </a:lnTo>
                <a:lnTo>
                  <a:pt x="43220" y="44160"/>
                </a:lnTo>
                <a:lnTo>
                  <a:pt x="43050" y="44310"/>
                </a:lnTo>
                <a:lnTo>
                  <a:pt x="43010" y="44360"/>
                </a:lnTo>
                <a:lnTo>
                  <a:pt x="42960" y="44570"/>
                </a:lnTo>
                <a:lnTo>
                  <a:pt x="42930" y="44640"/>
                </a:lnTo>
                <a:lnTo>
                  <a:pt x="42900" y="44660"/>
                </a:lnTo>
                <a:lnTo>
                  <a:pt x="42870" y="44670"/>
                </a:lnTo>
                <a:lnTo>
                  <a:pt x="42830" y="44650"/>
                </a:lnTo>
                <a:lnTo>
                  <a:pt x="42800" y="44610"/>
                </a:lnTo>
                <a:lnTo>
                  <a:pt x="42680" y="44390"/>
                </a:lnTo>
                <a:lnTo>
                  <a:pt x="42660" y="44290"/>
                </a:lnTo>
                <a:lnTo>
                  <a:pt x="42660" y="44170"/>
                </a:lnTo>
                <a:lnTo>
                  <a:pt x="42680" y="44100"/>
                </a:lnTo>
                <a:lnTo>
                  <a:pt x="42700" y="44020"/>
                </a:lnTo>
                <a:lnTo>
                  <a:pt x="42700" y="43970"/>
                </a:lnTo>
                <a:lnTo>
                  <a:pt x="42650" y="43670"/>
                </a:lnTo>
                <a:lnTo>
                  <a:pt x="42640" y="43610"/>
                </a:lnTo>
                <a:lnTo>
                  <a:pt x="42660" y="43560"/>
                </a:lnTo>
                <a:lnTo>
                  <a:pt x="42700" y="43470"/>
                </a:lnTo>
                <a:lnTo>
                  <a:pt x="42720" y="43440"/>
                </a:lnTo>
                <a:lnTo>
                  <a:pt x="42740" y="43400"/>
                </a:lnTo>
                <a:lnTo>
                  <a:pt x="42750" y="43320"/>
                </a:lnTo>
                <a:lnTo>
                  <a:pt x="42760" y="43270"/>
                </a:lnTo>
                <a:lnTo>
                  <a:pt x="42750" y="43240"/>
                </a:lnTo>
                <a:lnTo>
                  <a:pt x="42740" y="43220"/>
                </a:lnTo>
                <a:lnTo>
                  <a:pt x="42710" y="43170"/>
                </a:lnTo>
                <a:lnTo>
                  <a:pt x="42600" y="43070"/>
                </a:lnTo>
                <a:lnTo>
                  <a:pt x="42380" y="42970"/>
                </a:lnTo>
                <a:lnTo>
                  <a:pt x="42370" y="42970"/>
                </a:lnTo>
                <a:lnTo>
                  <a:pt x="42140" y="42980"/>
                </a:lnTo>
                <a:lnTo>
                  <a:pt x="42040" y="42960"/>
                </a:lnTo>
                <a:lnTo>
                  <a:pt x="41930" y="42920"/>
                </a:lnTo>
                <a:lnTo>
                  <a:pt x="41750" y="42820"/>
                </a:lnTo>
                <a:lnTo>
                  <a:pt x="41630" y="42710"/>
                </a:lnTo>
                <a:lnTo>
                  <a:pt x="41640" y="42650"/>
                </a:lnTo>
                <a:lnTo>
                  <a:pt x="41530" y="42610"/>
                </a:lnTo>
                <a:lnTo>
                  <a:pt x="41550" y="42520"/>
                </a:lnTo>
                <a:lnTo>
                  <a:pt x="41540" y="42310"/>
                </a:lnTo>
                <a:lnTo>
                  <a:pt x="41460" y="41900"/>
                </a:lnTo>
                <a:lnTo>
                  <a:pt x="41460" y="41680"/>
                </a:lnTo>
                <a:lnTo>
                  <a:pt x="41470" y="41590"/>
                </a:lnTo>
                <a:lnTo>
                  <a:pt x="41500" y="41480"/>
                </a:lnTo>
                <a:lnTo>
                  <a:pt x="41550" y="41390"/>
                </a:lnTo>
                <a:lnTo>
                  <a:pt x="41610" y="41340"/>
                </a:lnTo>
                <a:lnTo>
                  <a:pt x="41660" y="41300"/>
                </a:lnTo>
                <a:lnTo>
                  <a:pt x="41680" y="41280"/>
                </a:lnTo>
                <a:lnTo>
                  <a:pt x="41710" y="41270"/>
                </a:lnTo>
                <a:lnTo>
                  <a:pt x="41730" y="41280"/>
                </a:lnTo>
                <a:lnTo>
                  <a:pt x="41750" y="41280"/>
                </a:lnTo>
                <a:lnTo>
                  <a:pt x="41960" y="41280"/>
                </a:lnTo>
                <a:lnTo>
                  <a:pt x="42260" y="41190"/>
                </a:lnTo>
                <a:lnTo>
                  <a:pt x="42310" y="41160"/>
                </a:lnTo>
                <a:lnTo>
                  <a:pt x="42320" y="41040"/>
                </a:lnTo>
                <a:lnTo>
                  <a:pt x="42380" y="40940"/>
                </a:lnTo>
                <a:lnTo>
                  <a:pt x="42470" y="40860"/>
                </a:lnTo>
                <a:lnTo>
                  <a:pt x="42590" y="40850"/>
                </a:lnTo>
                <a:lnTo>
                  <a:pt x="42630" y="40860"/>
                </a:lnTo>
                <a:lnTo>
                  <a:pt x="42690" y="40900"/>
                </a:lnTo>
                <a:lnTo>
                  <a:pt x="42720" y="40910"/>
                </a:lnTo>
                <a:lnTo>
                  <a:pt x="42910" y="40880"/>
                </a:lnTo>
                <a:lnTo>
                  <a:pt x="43020" y="40850"/>
                </a:lnTo>
                <a:lnTo>
                  <a:pt x="43090" y="40770"/>
                </a:lnTo>
                <a:lnTo>
                  <a:pt x="43240" y="40580"/>
                </a:lnTo>
                <a:lnTo>
                  <a:pt x="43540" y="40330"/>
                </a:lnTo>
                <a:lnTo>
                  <a:pt x="43600" y="40240"/>
                </a:lnTo>
                <a:lnTo>
                  <a:pt x="43610" y="40230"/>
                </a:lnTo>
                <a:lnTo>
                  <a:pt x="43630" y="40210"/>
                </a:lnTo>
                <a:lnTo>
                  <a:pt x="43650" y="40190"/>
                </a:lnTo>
                <a:lnTo>
                  <a:pt x="43680" y="40180"/>
                </a:lnTo>
                <a:lnTo>
                  <a:pt x="43720" y="40170"/>
                </a:lnTo>
                <a:lnTo>
                  <a:pt x="43760" y="40180"/>
                </a:lnTo>
                <a:lnTo>
                  <a:pt x="43800" y="40180"/>
                </a:lnTo>
                <a:lnTo>
                  <a:pt x="43840" y="40110"/>
                </a:lnTo>
                <a:lnTo>
                  <a:pt x="43880" y="40120"/>
                </a:lnTo>
                <a:lnTo>
                  <a:pt x="43850" y="39760"/>
                </a:lnTo>
                <a:lnTo>
                  <a:pt x="43860" y="39720"/>
                </a:lnTo>
                <a:lnTo>
                  <a:pt x="43910" y="39470"/>
                </a:lnTo>
                <a:lnTo>
                  <a:pt x="43930" y="3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