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Zambezia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Zambez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00" y="31340"/>
                </a:moveTo>
                <a:lnTo>
                  <a:pt x="51740" y="31340"/>
                </a:lnTo>
                <a:lnTo>
                  <a:pt x="53490" y="31330"/>
                </a:lnTo>
                <a:lnTo>
                  <a:pt x="53530" y="31340"/>
                </a:lnTo>
                <a:lnTo>
                  <a:pt x="53570" y="31350"/>
                </a:lnTo>
                <a:lnTo>
                  <a:pt x="53590" y="31360"/>
                </a:lnTo>
                <a:lnTo>
                  <a:pt x="53650" y="31420"/>
                </a:lnTo>
                <a:lnTo>
                  <a:pt x="53670" y="31430"/>
                </a:lnTo>
                <a:lnTo>
                  <a:pt x="53700" y="31440"/>
                </a:lnTo>
                <a:lnTo>
                  <a:pt x="53730" y="31450"/>
                </a:lnTo>
                <a:lnTo>
                  <a:pt x="53760" y="31460"/>
                </a:lnTo>
                <a:lnTo>
                  <a:pt x="53790" y="31470"/>
                </a:lnTo>
                <a:lnTo>
                  <a:pt x="53830" y="31500"/>
                </a:lnTo>
                <a:lnTo>
                  <a:pt x="53890" y="31530"/>
                </a:lnTo>
                <a:lnTo>
                  <a:pt x="53910" y="31540"/>
                </a:lnTo>
                <a:lnTo>
                  <a:pt x="53950" y="31530"/>
                </a:lnTo>
                <a:lnTo>
                  <a:pt x="54000" y="31490"/>
                </a:lnTo>
                <a:lnTo>
                  <a:pt x="54060" y="31390"/>
                </a:lnTo>
                <a:lnTo>
                  <a:pt x="54090" y="31340"/>
                </a:lnTo>
                <a:lnTo>
                  <a:pt x="54110" y="31290"/>
                </a:lnTo>
                <a:lnTo>
                  <a:pt x="54110" y="31180"/>
                </a:lnTo>
                <a:lnTo>
                  <a:pt x="54110" y="31120"/>
                </a:lnTo>
                <a:lnTo>
                  <a:pt x="54100" y="31090"/>
                </a:lnTo>
                <a:lnTo>
                  <a:pt x="54100" y="31050"/>
                </a:lnTo>
                <a:lnTo>
                  <a:pt x="54100" y="31020"/>
                </a:lnTo>
                <a:lnTo>
                  <a:pt x="54110" y="31000"/>
                </a:lnTo>
                <a:lnTo>
                  <a:pt x="54120" y="30970"/>
                </a:lnTo>
                <a:lnTo>
                  <a:pt x="54240" y="30830"/>
                </a:lnTo>
                <a:lnTo>
                  <a:pt x="54380" y="30540"/>
                </a:lnTo>
                <a:lnTo>
                  <a:pt x="54400" y="30520"/>
                </a:lnTo>
                <a:lnTo>
                  <a:pt x="54420" y="30500"/>
                </a:lnTo>
                <a:lnTo>
                  <a:pt x="54460" y="30490"/>
                </a:lnTo>
                <a:lnTo>
                  <a:pt x="54490" y="30490"/>
                </a:lnTo>
                <a:lnTo>
                  <a:pt x="54580" y="30510"/>
                </a:lnTo>
                <a:lnTo>
                  <a:pt x="54610" y="30510"/>
                </a:lnTo>
                <a:lnTo>
                  <a:pt x="54650" y="30510"/>
                </a:lnTo>
                <a:lnTo>
                  <a:pt x="54670" y="30500"/>
                </a:lnTo>
                <a:lnTo>
                  <a:pt x="54760" y="30450"/>
                </a:lnTo>
                <a:lnTo>
                  <a:pt x="54790" y="30440"/>
                </a:lnTo>
                <a:lnTo>
                  <a:pt x="54860" y="30430"/>
                </a:lnTo>
                <a:lnTo>
                  <a:pt x="54880" y="30420"/>
                </a:lnTo>
                <a:lnTo>
                  <a:pt x="55070" y="30280"/>
                </a:lnTo>
                <a:lnTo>
                  <a:pt x="55110" y="30270"/>
                </a:lnTo>
                <a:lnTo>
                  <a:pt x="55130" y="30260"/>
                </a:lnTo>
                <a:lnTo>
                  <a:pt x="55200" y="30260"/>
                </a:lnTo>
                <a:lnTo>
                  <a:pt x="55230" y="30250"/>
                </a:lnTo>
                <a:lnTo>
                  <a:pt x="55260" y="30240"/>
                </a:lnTo>
                <a:lnTo>
                  <a:pt x="55420" y="30140"/>
                </a:lnTo>
                <a:lnTo>
                  <a:pt x="55710" y="29810"/>
                </a:lnTo>
                <a:lnTo>
                  <a:pt x="55780" y="29760"/>
                </a:lnTo>
                <a:lnTo>
                  <a:pt x="55810" y="29720"/>
                </a:lnTo>
                <a:lnTo>
                  <a:pt x="55830" y="29650"/>
                </a:lnTo>
                <a:lnTo>
                  <a:pt x="55860" y="29610"/>
                </a:lnTo>
                <a:lnTo>
                  <a:pt x="55890" y="29580"/>
                </a:lnTo>
                <a:lnTo>
                  <a:pt x="55930" y="29560"/>
                </a:lnTo>
                <a:lnTo>
                  <a:pt x="55970" y="29520"/>
                </a:lnTo>
                <a:lnTo>
                  <a:pt x="56180" y="29190"/>
                </a:lnTo>
                <a:lnTo>
                  <a:pt x="56200" y="29110"/>
                </a:lnTo>
                <a:lnTo>
                  <a:pt x="56190" y="28880"/>
                </a:lnTo>
                <a:lnTo>
                  <a:pt x="58810" y="28920"/>
                </a:lnTo>
                <a:lnTo>
                  <a:pt x="58850" y="28960"/>
                </a:lnTo>
                <a:lnTo>
                  <a:pt x="58940" y="29020"/>
                </a:lnTo>
                <a:lnTo>
                  <a:pt x="59010" y="29100"/>
                </a:lnTo>
                <a:lnTo>
                  <a:pt x="59080" y="29170"/>
                </a:lnTo>
                <a:lnTo>
                  <a:pt x="59110" y="29220"/>
                </a:lnTo>
                <a:lnTo>
                  <a:pt x="59130" y="29240"/>
                </a:lnTo>
                <a:lnTo>
                  <a:pt x="59140" y="29270"/>
                </a:lnTo>
                <a:lnTo>
                  <a:pt x="59150" y="29330"/>
                </a:lnTo>
                <a:lnTo>
                  <a:pt x="59160" y="29350"/>
                </a:lnTo>
                <a:lnTo>
                  <a:pt x="59180" y="29370"/>
                </a:lnTo>
                <a:lnTo>
                  <a:pt x="59210" y="29410"/>
                </a:lnTo>
                <a:lnTo>
                  <a:pt x="59240" y="29460"/>
                </a:lnTo>
                <a:lnTo>
                  <a:pt x="59340" y="29750"/>
                </a:lnTo>
                <a:lnTo>
                  <a:pt x="59370" y="29780"/>
                </a:lnTo>
                <a:lnTo>
                  <a:pt x="59410" y="29810"/>
                </a:lnTo>
                <a:lnTo>
                  <a:pt x="59580" y="29900"/>
                </a:lnTo>
                <a:lnTo>
                  <a:pt x="59600" y="29920"/>
                </a:lnTo>
                <a:lnTo>
                  <a:pt x="59620" y="29970"/>
                </a:lnTo>
                <a:lnTo>
                  <a:pt x="59640" y="30000"/>
                </a:lnTo>
                <a:lnTo>
                  <a:pt x="59670" y="30040"/>
                </a:lnTo>
                <a:lnTo>
                  <a:pt x="59700" y="30040"/>
                </a:lnTo>
                <a:lnTo>
                  <a:pt x="59730" y="30040"/>
                </a:lnTo>
                <a:lnTo>
                  <a:pt x="59840" y="29970"/>
                </a:lnTo>
                <a:lnTo>
                  <a:pt x="59870" y="29960"/>
                </a:lnTo>
                <a:lnTo>
                  <a:pt x="59960" y="29950"/>
                </a:lnTo>
                <a:lnTo>
                  <a:pt x="59990" y="29940"/>
                </a:lnTo>
                <a:lnTo>
                  <a:pt x="60020" y="29930"/>
                </a:lnTo>
                <a:lnTo>
                  <a:pt x="60040" y="29910"/>
                </a:lnTo>
                <a:lnTo>
                  <a:pt x="60060" y="29900"/>
                </a:lnTo>
                <a:lnTo>
                  <a:pt x="60090" y="29860"/>
                </a:lnTo>
                <a:lnTo>
                  <a:pt x="60190" y="29690"/>
                </a:lnTo>
                <a:lnTo>
                  <a:pt x="60230" y="29650"/>
                </a:lnTo>
                <a:lnTo>
                  <a:pt x="60300" y="29590"/>
                </a:lnTo>
                <a:lnTo>
                  <a:pt x="60330" y="29580"/>
                </a:lnTo>
                <a:lnTo>
                  <a:pt x="60370" y="29570"/>
                </a:lnTo>
                <a:lnTo>
                  <a:pt x="60430" y="29570"/>
                </a:lnTo>
                <a:lnTo>
                  <a:pt x="60470" y="29580"/>
                </a:lnTo>
                <a:lnTo>
                  <a:pt x="60560" y="29630"/>
                </a:lnTo>
                <a:lnTo>
                  <a:pt x="60590" y="29650"/>
                </a:lnTo>
                <a:lnTo>
                  <a:pt x="60610" y="29670"/>
                </a:lnTo>
                <a:lnTo>
                  <a:pt x="60670" y="29760"/>
                </a:lnTo>
                <a:lnTo>
                  <a:pt x="60680" y="29790"/>
                </a:lnTo>
                <a:lnTo>
                  <a:pt x="60710" y="29810"/>
                </a:lnTo>
                <a:lnTo>
                  <a:pt x="60750" y="29840"/>
                </a:lnTo>
                <a:lnTo>
                  <a:pt x="60840" y="29870"/>
                </a:lnTo>
                <a:lnTo>
                  <a:pt x="60880" y="29890"/>
                </a:lnTo>
                <a:lnTo>
                  <a:pt x="60910" y="29920"/>
                </a:lnTo>
                <a:lnTo>
                  <a:pt x="60930" y="29990"/>
                </a:lnTo>
                <a:lnTo>
                  <a:pt x="60960" y="30030"/>
                </a:lnTo>
                <a:lnTo>
                  <a:pt x="61000" y="30040"/>
                </a:lnTo>
                <a:lnTo>
                  <a:pt x="61060" y="30050"/>
                </a:lnTo>
                <a:lnTo>
                  <a:pt x="61100" y="30060"/>
                </a:lnTo>
                <a:lnTo>
                  <a:pt x="61130" y="30070"/>
                </a:lnTo>
                <a:lnTo>
                  <a:pt x="61180" y="30130"/>
                </a:lnTo>
                <a:lnTo>
                  <a:pt x="61240" y="30160"/>
                </a:lnTo>
                <a:lnTo>
                  <a:pt x="61280" y="30170"/>
                </a:lnTo>
                <a:lnTo>
                  <a:pt x="61320" y="30170"/>
                </a:lnTo>
                <a:lnTo>
                  <a:pt x="61350" y="30170"/>
                </a:lnTo>
                <a:lnTo>
                  <a:pt x="61410" y="30150"/>
                </a:lnTo>
                <a:lnTo>
                  <a:pt x="61550" y="30070"/>
                </a:lnTo>
                <a:lnTo>
                  <a:pt x="61570" y="30050"/>
                </a:lnTo>
                <a:lnTo>
                  <a:pt x="61620" y="29990"/>
                </a:lnTo>
                <a:lnTo>
                  <a:pt x="61640" y="29970"/>
                </a:lnTo>
                <a:lnTo>
                  <a:pt x="61670" y="29970"/>
                </a:lnTo>
                <a:lnTo>
                  <a:pt x="61750" y="29960"/>
                </a:lnTo>
                <a:lnTo>
                  <a:pt x="61780" y="29950"/>
                </a:lnTo>
                <a:lnTo>
                  <a:pt x="61810" y="29950"/>
                </a:lnTo>
                <a:lnTo>
                  <a:pt x="61860" y="29920"/>
                </a:lnTo>
                <a:lnTo>
                  <a:pt x="61900" y="29890"/>
                </a:lnTo>
                <a:lnTo>
                  <a:pt x="61930" y="29880"/>
                </a:lnTo>
                <a:lnTo>
                  <a:pt x="61970" y="29870"/>
                </a:lnTo>
                <a:lnTo>
                  <a:pt x="62050" y="29870"/>
                </a:lnTo>
                <a:lnTo>
                  <a:pt x="62090" y="29880"/>
                </a:lnTo>
                <a:lnTo>
                  <a:pt x="62120" y="29890"/>
                </a:lnTo>
                <a:lnTo>
                  <a:pt x="62140" y="29910"/>
                </a:lnTo>
                <a:lnTo>
                  <a:pt x="62210" y="30020"/>
                </a:lnTo>
                <a:lnTo>
                  <a:pt x="62240" y="30060"/>
                </a:lnTo>
                <a:lnTo>
                  <a:pt x="62260" y="30090"/>
                </a:lnTo>
                <a:lnTo>
                  <a:pt x="62300" y="30110"/>
                </a:lnTo>
                <a:lnTo>
                  <a:pt x="62340" y="30130"/>
                </a:lnTo>
                <a:lnTo>
                  <a:pt x="62380" y="30140"/>
                </a:lnTo>
                <a:lnTo>
                  <a:pt x="62410" y="30140"/>
                </a:lnTo>
                <a:lnTo>
                  <a:pt x="62470" y="30110"/>
                </a:lnTo>
                <a:lnTo>
                  <a:pt x="62660" y="30110"/>
                </a:lnTo>
                <a:lnTo>
                  <a:pt x="62690" y="30130"/>
                </a:lnTo>
                <a:lnTo>
                  <a:pt x="62720" y="30150"/>
                </a:lnTo>
                <a:lnTo>
                  <a:pt x="62750" y="30190"/>
                </a:lnTo>
                <a:lnTo>
                  <a:pt x="62760" y="30210"/>
                </a:lnTo>
                <a:lnTo>
                  <a:pt x="62820" y="30260"/>
                </a:lnTo>
                <a:lnTo>
                  <a:pt x="62840" y="30280"/>
                </a:lnTo>
                <a:lnTo>
                  <a:pt x="62850" y="30300"/>
                </a:lnTo>
                <a:lnTo>
                  <a:pt x="62870" y="30330"/>
                </a:lnTo>
                <a:lnTo>
                  <a:pt x="62910" y="30370"/>
                </a:lnTo>
                <a:lnTo>
                  <a:pt x="62980" y="30410"/>
                </a:lnTo>
                <a:lnTo>
                  <a:pt x="63240" y="30510"/>
                </a:lnTo>
                <a:lnTo>
                  <a:pt x="63300" y="30540"/>
                </a:lnTo>
                <a:lnTo>
                  <a:pt x="63370" y="30600"/>
                </a:lnTo>
                <a:lnTo>
                  <a:pt x="63430" y="30620"/>
                </a:lnTo>
                <a:lnTo>
                  <a:pt x="63490" y="30640"/>
                </a:lnTo>
                <a:lnTo>
                  <a:pt x="63550" y="30690"/>
                </a:lnTo>
                <a:lnTo>
                  <a:pt x="63640" y="30740"/>
                </a:lnTo>
                <a:lnTo>
                  <a:pt x="63670" y="30760"/>
                </a:lnTo>
                <a:lnTo>
                  <a:pt x="63670" y="30790"/>
                </a:lnTo>
                <a:lnTo>
                  <a:pt x="63670" y="30820"/>
                </a:lnTo>
                <a:lnTo>
                  <a:pt x="63660" y="30840"/>
                </a:lnTo>
                <a:lnTo>
                  <a:pt x="63660" y="30870"/>
                </a:lnTo>
                <a:lnTo>
                  <a:pt x="63680" y="30900"/>
                </a:lnTo>
                <a:lnTo>
                  <a:pt x="63760" y="30950"/>
                </a:lnTo>
                <a:lnTo>
                  <a:pt x="63780" y="30970"/>
                </a:lnTo>
                <a:lnTo>
                  <a:pt x="63790" y="30990"/>
                </a:lnTo>
                <a:lnTo>
                  <a:pt x="63840" y="31090"/>
                </a:lnTo>
                <a:lnTo>
                  <a:pt x="63870" y="31140"/>
                </a:lnTo>
                <a:lnTo>
                  <a:pt x="63940" y="31220"/>
                </a:lnTo>
                <a:lnTo>
                  <a:pt x="64020" y="31270"/>
                </a:lnTo>
                <a:lnTo>
                  <a:pt x="64100" y="31310"/>
                </a:lnTo>
                <a:lnTo>
                  <a:pt x="64150" y="31330"/>
                </a:lnTo>
                <a:lnTo>
                  <a:pt x="64430" y="31370"/>
                </a:lnTo>
                <a:lnTo>
                  <a:pt x="64460" y="31370"/>
                </a:lnTo>
                <a:lnTo>
                  <a:pt x="64530" y="31360"/>
                </a:lnTo>
                <a:lnTo>
                  <a:pt x="64650" y="31330"/>
                </a:lnTo>
                <a:lnTo>
                  <a:pt x="64690" y="31320"/>
                </a:lnTo>
                <a:lnTo>
                  <a:pt x="64710" y="31330"/>
                </a:lnTo>
                <a:lnTo>
                  <a:pt x="64870" y="31410"/>
                </a:lnTo>
                <a:lnTo>
                  <a:pt x="64890" y="31430"/>
                </a:lnTo>
                <a:lnTo>
                  <a:pt x="64930" y="31460"/>
                </a:lnTo>
                <a:lnTo>
                  <a:pt x="64990" y="31510"/>
                </a:lnTo>
                <a:lnTo>
                  <a:pt x="65020" y="31540"/>
                </a:lnTo>
                <a:lnTo>
                  <a:pt x="65040" y="31570"/>
                </a:lnTo>
                <a:lnTo>
                  <a:pt x="65050" y="31580"/>
                </a:lnTo>
                <a:lnTo>
                  <a:pt x="65090" y="31610"/>
                </a:lnTo>
                <a:lnTo>
                  <a:pt x="65140" y="31630"/>
                </a:lnTo>
                <a:lnTo>
                  <a:pt x="65170" y="31660"/>
                </a:lnTo>
                <a:lnTo>
                  <a:pt x="65190" y="31680"/>
                </a:lnTo>
                <a:lnTo>
                  <a:pt x="65210" y="31740"/>
                </a:lnTo>
                <a:lnTo>
                  <a:pt x="65220" y="31770"/>
                </a:lnTo>
                <a:lnTo>
                  <a:pt x="65240" y="31790"/>
                </a:lnTo>
                <a:lnTo>
                  <a:pt x="65330" y="31850"/>
                </a:lnTo>
                <a:lnTo>
                  <a:pt x="65410" y="31910"/>
                </a:lnTo>
                <a:lnTo>
                  <a:pt x="65460" y="31920"/>
                </a:lnTo>
                <a:lnTo>
                  <a:pt x="65590" y="31950"/>
                </a:lnTo>
                <a:lnTo>
                  <a:pt x="65630" y="31960"/>
                </a:lnTo>
                <a:lnTo>
                  <a:pt x="65670" y="31990"/>
                </a:lnTo>
                <a:lnTo>
                  <a:pt x="65690" y="32010"/>
                </a:lnTo>
                <a:lnTo>
                  <a:pt x="65730" y="32050"/>
                </a:lnTo>
                <a:lnTo>
                  <a:pt x="65740" y="32080"/>
                </a:lnTo>
                <a:lnTo>
                  <a:pt x="65770" y="32160"/>
                </a:lnTo>
                <a:lnTo>
                  <a:pt x="65790" y="32250"/>
                </a:lnTo>
                <a:lnTo>
                  <a:pt x="65800" y="32270"/>
                </a:lnTo>
                <a:lnTo>
                  <a:pt x="65840" y="32310"/>
                </a:lnTo>
                <a:lnTo>
                  <a:pt x="65900" y="32350"/>
                </a:lnTo>
                <a:lnTo>
                  <a:pt x="66150" y="32460"/>
                </a:lnTo>
                <a:lnTo>
                  <a:pt x="66400" y="32520"/>
                </a:lnTo>
                <a:lnTo>
                  <a:pt x="66450" y="32550"/>
                </a:lnTo>
                <a:lnTo>
                  <a:pt x="66490" y="32570"/>
                </a:lnTo>
                <a:lnTo>
                  <a:pt x="66500" y="32600"/>
                </a:lnTo>
                <a:lnTo>
                  <a:pt x="66520" y="32690"/>
                </a:lnTo>
                <a:lnTo>
                  <a:pt x="66540" y="32740"/>
                </a:lnTo>
                <a:lnTo>
                  <a:pt x="66560" y="32760"/>
                </a:lnTo>
                <a:lnTo>
                  <a:pt x="66580" y="32770"/>
                </a:lnTo>
                <a:lnTo>
                  <a:pt x="66650" y="32820"/>
                </a:lnTo>
                <a:lnTo>
                  <a:pt x="66660" y="32840"/>
                </a:lnTo>
                <a:lnTo>
                  <a:pt x="66680" y="32860"/>
                </a:lnTo>
                <a:lnTo>
                  <a:pt x="66960" y="33050"/>
                </a:lnTo>
                <a:lnTo>
                  <a:pt x="67000" y="33080"/>
                </a:lnTo>
                <a:lnTo>
                  <a:pt x="67020" y="33130"/>
                </a:lnTo>
                <a:lnTo>
                  <a:pt x="67060" y="33210"/>
                </a:lnTo>
                <a:lnTo>
                  <a:pt x="67160" y="33360"/>
                </a:lnTo>
                <a:lnTo>
                  <a:pt x="67180" y="33380"/>
                </a:lnTo>
                <a:lnTo>
                  <a:pt x="67180" y="33410"/>
                </a:lnTo>
                <a:lnTo>
                  <a:pt x="67210" y="33530"/>
                </a:lnTo>
                <a:lnTo>
                  <a:pt x="67220" y="33560"/>
                </a:lnTo>
                <a:lnTo>
                  <a:pt x="67240" y="33600"/>
                </a:lnTo>
                <a:lnTo>
                  <a:pt x="67280" y="33650"/>
                </a:lnTo>
                <a:lnTo>
                  <a:pt x="67300" y="33680"/>
                </a:lnTo>
                <a:lnTo>
                  <a:pt x="67310" y="33720"/>
                </a:lnTo>
                <a:lnTo>
                  <a:pt x="67310" y="33740"/>
                </a:lnTo>
                <a:lnTo>
                  <a:pt x="67320" y="33780"/>
                </a:lnTo>
                <a:lnTo>
                  <a:pt x="67330" y="33820"/>
                </a:lnTo>
                <a:lnTo>
                  <a:pt x="67420" y="33920"/>
                </a:lnTo>
                <a:lnTo>
                  <a:pt x="67450" y="33950"/>
                </a:lnTo>
                <a:lnTo>
                  <a:pt x="67460" y="33970"/>
                </a:lnTo>
                <a:lnTo>
                  <a:pt x="67460" y="34000"/>
                </a:lnTo>
                <a:lnTo>
                  <a:pt x="67460" y="34030"/>
                </a:lnTo>
                <a:lnTo>
                  <a:pt x="67460" y="34070"/>
                </a:lnTo>
                <a:lnTo>
                  <a:pt x="67450" y="34130"/>
                </a:lnTo>
                <a:lnTo>
                  <a:pt x="67450" y="34160"/>
                </a:lnTo>
                <a:lnTo>
                  <a:pt x="67450" y="34190"/>
                </a:lnTo>
                <a:lnTo>
                  <a:pt x="67460" y="34220"/>
                </a:lnTo>
                <a:lnTo>
                  <a:pt x="67490" y="34270"/>
                </a:lnTo>
                <a:lnTo>
                  <a:pt x="67600" y="34400"/>
                </a:lnTo>
                <a:lnTo>
                  <a:pt x="67710" y="34590"/>
                </a:lnTo>
                <a:lnTo>
                  <a:pt x="67810" y="34850"/>
                </a:lnTo>
                <a:lnTo>
                  <a:pt x="67820" y="34880"/>
                </a:lnTo>
                <a:lnTo>
                  <a:pt x="67830" y="34910"/>
                </a:lnTo>
                <a:lnTo>
                  <a:pt x="67820" y="34980"/>
                </a:lnTo>
                <a:lnTo>
                  <a:pt x="67810" y="35010"/>
                </a:lnTo>
                <a:lnTo>
                  <a:pt x="67800" y="35040"/>
                </a:lnTo>
                <a:lnTo>
                  <a:pt x="67750" y="35140"/>
                </a:lnTo>
                <a:lnTo>
                  <a:pt x="67740" y="35170"/>
                </a:lnTo>
                <a:lnTo>
                  <a:pt x="67740" y="35200"/>
                </a:lnTo>
                <a:lnTo>
                  <a:pt x="67740" y="35260"/>
                </a:lnTo>
                <a:lnTo>
                  <a:pt x="67740" y="35300"/>
                </a:lnTo>
                <a:lnTo>
                  <a:pt x="67730" y="35360"/>
                </a:lnTo>
                <a:lnTo>
                  <a:pt x="67730" y="35400"/>
                </a:lnTo>
                <a:lnTo>
                  <a:pt x="67740" y="35420"/>
                </a:lnTo>
                <a:lnTo>
                  <a:pt x="67810" y="35610"/>
                </a:lnTo>
                <a:lnTo>
                  <a:pt x="67850" y="35710"/>
                </a:lnTo>
                <a:lnTo>
                  <a:pt x="67870" y="35770"/>
                </a:lnTo>
                <a:lnTo>
                  <a:pt x="67900" y="35820"/>
                </a:lnTo>
                <a:lnTo>
                  <a:pt x="67960" y="35900"/>
                </a:lnTo>
                <a:lnTo>
                  <a:pt x="68020" y="35990"/>
                </a:lnTo>
                <a:lnTo>
                  <a:pt x="68050" y="36040"/>
                </a:lnTo>
                <a:lnTo>
                  <a:pt x="68090" y="36140"/>
                </a:lnTo>
                <a:lnTo>
                  <a:pt x="68140" y="36230"/>
                </a:lnTo>
                <a:lnTo>
                  <a:pt x="68150" y="36250"/>
                </a:lnTo>
                <a:lnTo>
                  <a:pt x="68180" y="36320"/>
                </a:lnTo>
                <a:lnTo>
                  <a:pt x="68210" y="36470"/>
                </a:lnTo>
                <a:lnTo>
                  <a:pt x="68220" y="36490"/>
                </a:lnTo>
                <a:lnTo>
                  <a:pt x="68230" y="36520"/>
                </a:lnTo>
                <a:lnTo>
                  <a:pt x="68290" y="36600"/>
                </a:lnTo>
                <a:lnTo>
                  <a:pt x="68320" y="36650"/>
                </a:lnTo>
                <a:lnTo>
                  <a:pt x="68340" y="36700"/>
                </a:lnTo>
                <a:lnTo>
                  <a:pt x="68370" y="36820"/>
                </a:lnTo>
                <a:lnTo>
                  <a:pt x="68390" y="36930"/>
                </a:lnTo>
                <a:lnTo>
                  <a:pt x="68390" y="36950"/>
                </a:lnTo>
                <a:lnTo>
                  <a:pt x="68400" y="36990"/>
                </a:lnTo>
                <a:lnTo>
                  <a:pt x="68400" y="37060"/>
                </a:lnTo>
                <a:lnTo>
                  <a:pt x="68400" y="37130"/>
                </a:lnTo>
                <a:lnTo>
                  <a:pt x="68400" y="37160"/>
                </a:lnTo>
                <a:lnTo>
                  <a:pt x="68390" y="37190"/>
                </a:lnTo>
                <a:lnTo>
                  <a:pt x="68370" y="37210"/>
                </a:lnTo>
                <a:lnTo>
                  <a:pt x="68350" y="37230"/>
                </a:lnTo>
                <a:lnTo>
                  <a:pt x="68310" y="37240"/>
                </a:lnTo>
                <a:lnTo>
                  <a:pt x="68230" y="37250"/>
                </a:lnTo>
                <a:lnTo>
                  <a:pt x="68180" y="37270"/>
                </a:lnTo>
                <a:lnTo>
                  <a:pt x="68120" y="37300"/>
                </a:lnTo>
                <a:lnTo>
                  <a:pt x="68100" y="37310"/>
                </a:lnTo>
                <a:lnTo>
                  <a:pt x="68080" y="37330"/>
                </a:lnTo>
                <a:lnTo>
                  <a:pt x="68070" y="37360"/>
                </a:lnTo>
                <a:lnTo>
                  <a:pt x="68060" y="37380"/>
                </a:lnTo>
                <a:lnTo>
                  <a:pt x="68050" y="37420"/>
                </a:lnTo>
                <a:lnTo>
                  <a:pt x="68040" y="37600"/>
                </a:lnTo>
                <a:lnTo>
                  <a:pt x="68050" y="37660"/>
                </a:lnTo>
                <a:lnTo>
                  <a:pt x="68060" y="37700"/>
                </a:lnTo>
                <a:lnTo>
                  <a:pt x="68070" y="37740"/>
                </a:lnTo>
                <a:lnTo>
                  <a:pt x="68110" y="37790"/>
                </a:lnTo>
                <a:lnTo>
                  <a:pt x="68130" y="37820"/>
                </a:lnTo>
                <a:lnTo>
                  <a:pt x="68150" y="37840"/>
                </a:lnTo>
                <a:lnTo>
                  <a:pt x="68300" y="37900"/>
                </a:lnTo>
                <a:lnTo>
                  <a:pt x="68340" y="37930"/>
                </a:lnTo>
                <a:lnTo>
                  <a:pt x="68360" y="37950"/>
                </a:lnTo>
                <a:lnTo>
                  <a:pt x="68390" y="38000"/>
                </a:lnTo>
                <a:lnTo>
                  <a:pt x="68450" y="38130"/>
                </a:lnTo>
                <a:lnTo>
                  <a:pt x="68490" y="38200"/>
                </a:lnTo>
                <a:lnTo>
                  <a:pt x="68540" y="38300"/>
                </a:lnTo>
                <a:lnTo>
                  <a:pt x="68540" y="38330"/>
                </a:lnTo>
                <a:lnTo>
                  <a:pt x="68560" y="38370"/>
                </a:lnTo>
                <a:lnTo>
                  <a:pt x="68580" y="38430"/>
                </a:lnTo>
                <a:lnTo>
                  <a:pt x="68710" y="38590"/>
                </a:lnTo>
                <a:lnTo>
                  <a:pt x="68750" y="38670"/>
                </a:lnTo>
                <a:lnTo>
                  <a:pt x="68760" y="38700"/>
                </a:lnTo>
                <a:lnTo>
                  <a:pt x="68810" y="38760"/>
                </a:lnTo>
                <a:lnTo>
                  <a:pt x="68820" y="38780"/>
                </a:lnTo>
                <a:lnTo>
                  <a:pt x="68820" y="38810"/>
                </a:lnTo>
                <a:lnTo>
                  <a:pt x="68830" y="38850"/>
                </a:lnTo>
                <a:lnTo>
                  <a:pt x="68810" y="38980"/>
                </a:lnTo>
                <a:lnTo>
                  <a:pt x="68820" y="39040"/>
                </a:lnTo>
                <a:lnTo>
                  <a:pt x="68830" y="39040"/>
                </a:lnTo>
                <a:lnTo>
                  <a:pt x="68830" y="39130"/>
                </a:lnTo>
                <a:lnTo>
                  <a:pt x="68770" y="39210"/>
                </a:lnTo>
                <a:lnTo>
                  <a:pt x="68680" y="39260"/>
                </a:lnTo>
                <a:lnTo>
                  <a:pt x="68570" y="39280"/>
                </a:lnTo>
                <a:lnTo>
                  <a:pt x="68670" y="39320"/>
                </a:lnTo>
                <a:lnTo>
                  <a:pt x="68740" y="39290"/>
                </a:lnTo>
                <a:lnTo>
                  <a:pt x="68790" y="39290"/>
                </a:lnTo>
                <a:lnTo>
                  <a:pt x="68790" y="39400"/>
                </a:lnTo>
                <a:lnTo>
                  <a:pt x="68760" y="39500"/>
                </a:lnTo>
                <a:lnTo>
                  <a:pt x="68700" y="39590"/>
                </a:lnTo>
                <a:lnTo>
                  <a:pt x="68630" y="39660"/>
                </a:lnTo>
                <a:lnTo>
                  <a:pt x="68540" y="39700"/>
                </a:lnTo>
                <a:lnTo>
                  <a:pt x="68350" y="39720"/>
                </a:lnTo>
                <a:lnTo>
                  <a:pt x="68170" y="39710"/>
                </a:lnTo>
                <a:lnTo>
                  <a:pt x="68000" y="39730"/>
                </a:lnTo>
                <a:lnTo>
                  <a:pt x="67690" y="39930"/>
                </a:lnTo>
                <a:lnTo>
                  <a:pt x="67500" y="40000"/>
                </a:lnTo>
                <a:lnTo>
                  <a:pt x="66680" y="40070"/>
                </a:lnTo>
                <a:lnTo>
                  <a:pt x="66600" y="40040"/>
                </a:lnTo>
                <a:lnTo>
                  <a:pt x="66470" y="39910"/>
                </a:lnTo>
                <a:lnTo>
                  <a:pt x="66390" y="39890"/>
                </a:lnTo>
                <a:lnTo>
                  <a:pt x="66500" y="40040"/>
                </a:lnTo>
                <a:lnTo>
                  <a:pt x="66410" y="40160"/>
                </a:lnTo>
                <a:lnTo>
                  <a:pt x="66220" y="40230"/>
                </a:lnTo>
                <a:lnTo>
                  <a:pt x="66040" y="40260"/>
                </a:lnTo>
                <a:lnTo>
                  <a:pt x="66060" y="40160"/>
                </a:lnTo>
                <a:lnTo>
                  <a:pt x="65810" y="40410"/>
                </a:lnTo>
                <a:lnTo>
                  <a:pt x="65730" y="40410"/>
                </a:lnTo>
                <a:lnTo>
                  <a:pt x="65670" y="40370"/>
                </a:lnTo>
                <a:lnTo>
                  <a:pt x="65630" y="40330"/>
                </a:lnTo>
                <a:lnTo>
                  <a:pt x="65600" y="40320"/>
                </a:lnTo>
                <a:lnTo>
                  <a:pt x="65560" y="40350"/>
                </a:lnTo>
                <a:lnTo>
                  <a:pt x="65540" y="40390"/>
                </a:lnTo>
                <a:lnTo>
                  <a:pt x="65540" y="40440"/>
                </a:lnTo>
                <a:lnTo>
                  <a:pt x="65560" y="40490"/>
                </a:lnTo>
                <a:lnTo>
                  <a:pt x="64090" y="41080"/>
                </a:lnTo>
                <a:lnTo>
                  <a:pt x="64020" y="41130"/>
                </a:lnTo>
                <a:lnTo>
                  <a:pt x="63900" y="41270"/>
                </a:lnTo>
                <a:lnTo>
                  <a:pt x="63820" y="41320"/>
                </a:lnTo>
                <a:lnTo>
                  <a:pt x="63740" y="41320"/>
                </a:lnTo>
                <a:lnTo>
                  <a:pt x="63640" y="41190"/>
                </a:lnTo>
                <a:lnTo>
                  <a:pt x="63630" y="40820"/>
                </a:lnTo>
                <a:lnTo>
                  <a:pt x="63560" y="40710"/>
                </a:lnTo>
                <a:lnTo>
                  <a:pt x="63590" y="40830"/>
                </a:lnTo>
                <a:lnTo>
                  <a:pt x="63530" y="40850"/>
                </a:lnTo>
                <a:lnTo>
                  <a:pt x="63460" y="40850"/>
                </a:lnTo>
                <a:lnTo>
                  <a:pt x="63400" y="40820"/>
                </a:lnTo>
                <a:lnTo>
                  <a:pt x="63340" y="40790"/>
                </a:lnTo>
                <a:lnTo>
                  <a:pt x="63420" y="40900"/>
                </a:lnTo>
                <a:lnTo>
                  <a:pt x="63540" y="41030"/>
                </a:lnTo>
                <a:lnTo>
                  <a:pt x="63600" y="41150"/>
                </a:lnTo>
                <a:lnTo>
                  <a:pt x="63480" y="41240"/>
                </a:lnTo>
                <a:lnTo>
                  <a:pt x="63590" y="41310"/>
                </a:lnTo>
                <a:lnTo>
                  <a:pt x="63470" y="41410"/>
                </a:lnTo>
                <a:lnTo>
                  <a:pt x="63130" y="41540"/>
                </a:lnTo>
                <a:lnTo>
                  <a:pt x="62440" y="41690"/>
                </a:lnTo>
                <a:lnTo>
                  <a:pt x="62150" y="41850"/>
                </a:lnTo>
                <a:lnTo>
                  <a:pt x="61480" y="42310"/>
                </a:lnTo>
                <a:lnTo>
                  <a:pt x="61420" y="42320"/>
                </a:lnTo>
                <a:lnTo>
                  <a:pt x="61440" y="42250"/>
                </a:lnTo>
                <a:lnTo>
                  <a:pt x="61310" y="42300"/>
                </a:lnTo>
                <a:lnTo>
                  <a:pt x="61110" y="42470"/>
                </a:lnTo>
                <a:lnTo>
                  <a:pt x="60910" y="42620"/>
                </a:lnTo>
                <a:lnTo>
                  <a:pt x="60720" y="42590"/>
                </a:lnTo>
                <a:lnTo>
                  <a:pt x="60600" y="42740"/>
                </a:lnTo>
                <a:lnTo>
                  <a:pt x="59920" y="43140"/>
                </a:lnTo>
                <a:lnTo>
                  <a:pt x="59780" y="43280"/>
                </a:lnTo>
                <a:lnTo>
                  <a:pt x="59700" y="43340"/>
                </a:lnTo>
                <a:lnTo>
                  <a:pt x="59630" y="43350"/>
                </a:lnTo>
                <a:lnTo>
                  <a:pt x="59570" y="43310"/>
                </a:lnTo>
                <a:lnTo>
                  <a:pt x="59490" y="43440"/>
                </a:lnTo>
                <a:lnTo>
                  <a:pt x="59430" y="43480"/>
                </a:lnTo>
                <a:lnTo>
                  <a:pt x="59360" y="43500"/>
                </a:lnTo>
                <a:lnTo>
                  <a:pt x="59220" y="43500"/>
                </a:lnTo>
                <a:lnTo>
                  <a:pt x="59170" y="43530"/>
                </a:lnTo>
                <a:lnTo>
                  <a:pt x="59150" y="43610"/>
                </a:lnTo>
                <a:lnTo>
                  <a:pt x="59090" y="43700"/>
                </a:lnTo>
                <a:lnTo>
                  <a:pt x="58950" y="43780"/>
                </a:lnTo>
                <a:lnTo>
                  <a:pt x="58800" y="43830"/>
                </a:lnTo>
                <a:lnTo>
                  <a:pt x="58680" y="43800"/>
                </a:lnTo>
                <a:lnTo>
                  <a:pt x="58660" y="44000"/>
                </a:lnTo>
                <a:lnTo>
                  <a:pt x="58510" y="44190"/>
                </a:lnTo>
                <a:lnTo>
                  <a:pt x="58140" y="44510"/>
                </a:lnTo>
                <a:lnTo>
                  <a:pt x="57760" y="45150"/>
                </a:lnTo>
                <a:lnTo>
                  <a:pt x="57600" y="45300"/>
                </a:lnTo>
                <a:lnTo>
                  <a:pt x="57600" y="45260"/>
                </a:lnTo>
                <a:lnTo>
                  <a:pt x="57570" y="45150"/>
                </a:lnTo>
                <a:lnTo>
                  <a:pt x="57530" y="45190"/>
                </a:lnTo>
                <a:lnTo>
                  <a:pt x="57490" y="45120"/>
                </a:lnTo>
                <a:lnTo>
                  <a:pt x="57440" y="45060"/>
                </a:lnTo>
                <a:lnTo>
                  <a:pt x="57390" y="45020"/>
                </a:lnTo>
                <a:lnTo>
                  <a:pt x="57320" y="44990"/>
                </a:lnTo>
                <a:lnTo>
                  <a:pt x="57240" y="44930"/>
                </a:lnTo>
                <a:lnTo>
                  <a:pt x="57220" y="44860"/>
                </a:lnTo>
                <a:lnTo>
                  <a:pt x="57220" y="44780"/>
                </a:lnTo>
                <a:lnTo>
                  <a:pt x="57210" y="44700"/>
                </a:lnTo>
                <a:lnTo>
                  <a:pt x="57100" y="44580"/>
                </a:lnTo>
                <a:lnTo>
                  <a:pt x="56950" y="44520"/>
                </a:lnTo>
                <a:lnTo>
                  <a:pt x="56810" y="44560"/>
                </a:lnTo>
                <a:lnTo>
                  <a:pt x="56740" y="44700"/>
                </a:lnTo>
                <a:lnTo>
                  <a:pt x="56910" y="44590"/>
                </a:lnTo>
                <a:lnTo>
                  <a:pt x="57030" y="44680"/>
                </a:lnTo>
                <a:lnTo>
                  <a:pt x="57100" y="44860"/>
                </a:lnTo>
                <a:lnTo>
                  <a:pt x="57140" y="45040"/>
                </a:lnTo>
                <a:lnTo>
                  <a:pt x="57160" y="45240"/>
                </a:lnTo>
                <a:lnTo>
                  <a:pt x="57200" y="45310"/>
                </a:lnTo>
                <a:lnTo>
                  <a:pt x="57380" y="45350"/>
                </a:lnTo>
                <a:lnTo>
                  <a:pt x="57440" y="45390"/>
                </a:lnTo>
                <a:lnTo>
                  <a:pt x="57500" y="45440"/>
                </a:lnTo>
                <a:lnTo>
                  <a:pt x="57570" y="45490"/>
                </a:lnTo>
                <a:lnTo>
                  <a:pt x="57410" y="45790"/>
                </a:lnTo>
                <a:lnTo>
                  <a:pt x="57340" y="45890"/>
                </a:lnTo>
                <a:lnTo>
                  <a:pt x="57200" y="46030"/>
                </a:lnTo>
                <a:lnTo>
                  <a:pt x="57160" y="46110"/>
                </a:lnTo>
                <a:lnTo>
                  <a:pt x="57140" y="46210"/>
                </a:lnTo>
                <a:lnTo>
                  <a:pt x="57100" y="46270"/>
                </a:lnTo>
                <a:lnTo>
                  <a:pt x="57000" y="46260"/>
                </a:lnTo>
                <a:lnTo>
                  <a:pt x="56880" y="46220"/>
                </a:lnTo>
                <a:lnTo>
                  <a:pt x="56780" y="46210"/>
                </a:lnTo>
                <a:lnTo>
                  <a:pt x="56700" y="46260"/>
                </a:lnTo>
                <a:lnTo>
                  <a:pt x="56650" y="46340"/>
                </a:lnTo>
                <a:lnTo>
                  <a:pt x="56560" y="46510"/>
                </a:lnTo>
                <a:lnTo>
                  <a:pt x="56660" y="46470"/>
                </a:lnTo>
                <a:lnTo>
                  <a:pt x="56820" y="46360"/>
                </a:lnTo>
                <a:lnTo>
                  <a:pt x="56890" y="46320"/>
                </a:lnTo>
                <a:lnTo>
                  <a:pt x="56830" y="46440"/>
                </a:lnTo>
                <a:lnTo>
                  <a:pt x="56460" y="46890"/>
                </a:lnTo>
                <a:lnTo>
                  <a:pt x="56250" y="47070"/>
                </a:lnTo>
                <a:lnTo>
                  <a:pt x="55760" y="47640"/>
                </a:lnTo>
                <a:lnTo>
                  <a:pt x="55520" y="47870"/>
                </a:lnTo>
                <a:lnTo>
                  <a:pt x="55340" y="47910"/>
                </a:lnTo>
                <a:lnTo>
                  <a:pt x="55300" y="48130"/>
                </a:lnTo>
                <a:lnTo>
                  <a:pt x="55270" y="48210"/>
                </a:lnTo>
                <a:lnTo>
                  <a:pt x="55240" y="48190"/>
                </a:lnTo>
                <a:lnTo>
                  <a:pt x="55130" y="48140"/>
                </a:lnTo>
                <a:lnTo>
                  <a:pt x="55150" y="48250"/>
                </a:lnTo>
                <a:lnTo>
                  <a:pt x="55160" y="48280"/>
                </a:lnTo>
                <a:lnTo>
                  <a:pt x="55100" y="48280"/>
                </a:lnTo>
                <a:lnTo>
                  <a:pt x="55000" y="48280"/>
                </a:lnTo>
                <a:lnTo>
                  <a:pt x="54930" y="48300"/>
                </a:lnTo>
                <a:lnTo>
                  <a:pt x="54930" y="48340"/>
                </a:lnTo>
                <a:lnTo>
                  <a:pt x="54960" y="48410"/>
                </a:lnTo>
                <a:lnTo>
                  <a:pt x="54940" y="48470"/>
                </a:lnTo>
                <a:lnTo>
                  <a:pt x="54840" y="48590"/>
                </a:lnTo>
                <a:lnTo>
                  <a:pt x="54640" y="49030"/>
                </a:lnTo>
                <a:lnTo>
                  <a:pt x="54560" y="49150"/>
                </a:lnTo>
                <a:lnTo>
                  <a:pt x="54570" y="49080"/>
                </a:lnTo>
                <a:lnTo>
                  <a:pt x="54560" y="49030"/>
                </a:lnTo>
                <a:lnTo>
                  <a:pt x="54530" y="49020"/>
                </a:lnTo>
                <a:lnTo>
                  <a:pt x="54490" y="49040"/>
                </a:lnTo>
                <a:lnTo>
                  <a:pt x="54470" y="49080"/>
                </a:lnTo>
                <a:lnTo>
                  <a:pt x="54450" y="49200"/>
                </a:lnTo>
                <a:lnTo>
                  <a:pt x="54400" y="49320"/>
                </a:lnTo>
                <a:lnTo>
                  <a:pt x="54450" y="49340"/>
                </a:lnTo>
                <a:lnTo>
                  <a:pt x="54490" y="49310"/>
                </a:lnTo>
                <a:lnTo>
                  <a:pt x="54490" y="49270"/>
                </a:lnTo>
                <a:lnTo>
                  <a:pt x="54500" y="49280"/>
                </a:lnTo>
                <a:lnTo>
                  <a:pt x="54540" y="49300"/>
                </a:lnTo>
                <a:lnTo>
                  <a:pt x="54560" y="49310"/>
                </a:lnTo>
                <a:lnTo>
                  <a:pt x="54560" y="49330"/>
                </a:lnTo>
                <a:lnTo>
                  <a:pt x="54560" y="49380"/>
                </a:lnTo>
                <a:lnTo>
                  <a:pt x="54630" y="49510"/>
                </a:lnTo>
                <a:lnTo>
                  <a:pt x="54590" y="49560"/>
                </a:lnTo>
                <a:lnTo>
                  <a:pt x="54500" y="49590"/>
                </a:lnTo>
                <a:lnTo>
                  <a:pt x="54430" y="49630"/>
                </a:lnTo>
                <a:lnTo>
                  <a:pt x="54330" y="49670"/>
                </a:lnTo>
                <a:lnTo>
                  <a:pt x="54210" y="49630"/>
                </a:lnTo>
                <a:lnTo>
                  <a:pt x="54100" y="49570"/>
                </a:lnTo>
                <a:lnTo>
                  <a:pt x="54000" y="49530"/>
                </a:lnTo>
                <a:lnTo>
                  <a:pt x="53880" y="49410"/>
                </a:lnTo>
                <a:lnTo>
                  <a:pt x="53700" y="49060"/>
                </a:lnTo>
                <a:lnTo>
                  <a:pt x="53690" y="49230"/>
                </a:lnTo>
                <a:lnTo>
                  <a:pt x="53810" y="49610"/>
                </a:lnTo>
                <a:lnTo>
                  <a:pt x="53840" y="49810"/>
                </a:lnTo>
                <a:lnTo>
                  <a:pt x="53760" y="49990"/>
                </a:lnTo>
                <a:lnTo>
                  <a:pt x="53810" y="50010"/>
                </a:lnTo>
                <a:lnTo>
                  <a:pt x="53840" y="50030"/>
                </a:lnTo>
                <a:lnTo>
                  <a:pt x="53860" y="50070"/>
                </a:lnTo>
                <a:lnTo>
                  <a:pt x="53870" y="50120"/>
                </a:lnTo>
                <a:lnTo>
                  <a:pt x="53850" y="50150"/>
                </a:lnTo>
                <a:lnTo>
                  <a:pt x="53810" y="50140"/>
                </a:lnTo>
                <a:lnTo>
                  <a:pt x="53730" y="50100"/>
                </a:lnTo>
                <a:lnTo>
                  <a:pt x="53560" y="50130"/>
                </a:lnTo>
                <a:lnTo>
                  <a:pt x="53410" y="50180"/>
                </a:lnTo>
                <a:lnTo>
                  <a:pt x="53220" y="50200"/>
                </a:lnTo>
                <a:lnTo>
                  <a:pt x="53140" y="50120"/>
                </a:lnTo>
                <a:lnTo>
                  <a:pt x="53120" y="49800"/>
                </a:lnTo>
                <a:lnTo>
                  <a:pt x="53130" y="49760"/>
                </a:lnTo>
                <a:lnTo>
                  <a:pt x="53150" y="49710"/>
                </a:lnTo>
                <a:lnTo>
                  <a:pt x="53150" y="49690"/>
                </a:lnTo>
                <a:lnTo>
                  <a:pt x="53160" y="49690"/>
                </a:lnTo>
                <a:lnTo>
                  <a:pt x="53230" y="49670"/>
                </a:lnTo>
                <a:lnTo>
                  <a:pt x="53310" y="49630"/>
                </a:lnTo>
                <a:lnTo>
                  <a:pt x="53370" y="49570"/>
                </a:lnTo>
                <a:lnTo>
                  <a:pt x="53460" y="49430"/>
                </a:lnTo>
                <a:lnTo>
                  <a:pt x="53450" y="49390"/>
                </a:lnTo>
                <a:lnTo>
                  <a:pt x="53360" y="49290"/>
                </a:lnTo>
                <a:lnTo>
                  <a:pt x="53270" y="49150"/>
                </a:lnTo>
                <a:lnTo>
                  <a:pt x="53140" y="49200"/>
                </a:lnTo>
                <a:lnTo>
                  <a:pt x="53040" y="49180"/>
                </a:lnTo>
                <a:lnTo>
                  <a:pt x="53020" y="49120"/>
                </a:lnTo>
                <a:lnTo>
                  <a:pt x="53120" y="49080"/>
                </a:lnTo>
                <a:lnTo>
                  <a:pt x="53080" y="48970"/>
                </a:lnTo>
                <a:lnTo>
                  <a:pt x="53060" y="48790"/>
                </a:lnTo>
                <a:lnTo>
                  <a:pt x="53080" y="48620"/>
                </a:lnTo>
                <a:lnTo>
                  <a:pt x="53180" y="48550"/>
                </a:lnTo>
                <a:lnTo>
                  <a:pt x="53270" y="48530"/>
                </a:lnTo>
                <a:lnTo>
                  <a:pt x="53280" y="48490"/>
                </a:lnTo>
                <a:lnTo>
                  <a:pt x="53250" y="48430"/>
                </a:lnTo>
                <a:lnTo>
                  <a:pt x="53230" y="48360"/>
                </a:lnTo>
                <a:lnTo>
                  <a:pt x="53240" y="48100"/>
                </a:lnTo>
                <a:lnTo>
                  <a:pt x="53210" y="48040"/>
                </a:lnTo>
                <a:lnTo>
                  <a:pt x="53180" y="47980"/>
                </a:lnTo>
                <a:lnTo>
                  <a:pt x="53110" y="47770"/>
                </a:lnTo>
                <a:lnTo>
                  <a:pt x="53100" y="47720"/>
                </a:lnTo>
                <a:lnTo>
                  <a:pt x="53070" y="47690"/>
                </a:lnTo>
                <a:lnTo>
                  <a:pt x="53040" y="47630"/>
                </a:lnTo>
                <a:lnTo>
                  <a:pt x="53010" y="47490"/>
                </a:lnTo>
                <a:lnTo>
                  <a:pt x="52970" y="47360"/>
                </a:lnTo>
                <a:lnTo>
                  <a:pt x="52910" y="47260"/>
                </a:lnTo>
                <a:lnTo>
                  <a:pt x="52840" y="47170"/>
                </a:lnTo>
                <a:lnTo>
                  <a:pt x="52730" y="47120"/>
                </a:lnTo>
                <a:lnTo>
                  <a:pt x="52670" y="47060"/>
                </a:lnTo>
                <a:lnTo>
                  <a:pt x="52600" y="46970"/>
                </a:lnTo>
                <a:lnTo>
                  <a:pt x="52540" y="46930"/>
                </a:lnTo>
                <a:lnTo>
                  <a:pt x="52320" y="46840"/>
                </a:lnTo>
                <a:lnTo>
                  <a:pt x="52000" y="46680"/>
                </a:lnTo>
                <a:lnTo>
                  <a:pt x="51890" y="46570"/>
                </a:lnTo>
                <a:lnTo>
                  <a:pt x="51910" y="46430"/>
                </a:lnTo>
                <a:lnTo>
                  <a:pt x="51870" y="46390"/>
                </a:lnTo>
                <a:lnTo>
                  <a:pt x="51790" y="46240"/>
                </a:lnTo>
                <a:lnTo>
                  <a:pt x="51760" y="46200"/>
                </a:lnTo>
                <a:lnTo>
                  <a:pt x="51620" y="46060"/>
                </a:lnTo>
                <a:lnTo>
                  <a:pt x="51670" y="45940"/>
                </a:lnTo>
                <a:lnTo>
                  <a:pt x="51570" y="45860"/>
                </a:lnTo>
                <a:lnTo>
                  <a:pt x="51310" y="45730"/>
                </a:lnTo>
                <a:lnTo>
                  <a:pt x="51120" y="45570"/>
                </a:lnTo>
                <a:lnTo>
                  <a:pt x="51010" y="45510"/>
                </a:lnTo>
                <a:lnTo>
                  <a:pt x="50850" y="45470"/>
                </a:lnTo>
                <a:lnTo>
                  <a:pt x="50720" y="45400"/>
                </a:lnTo>
                <a:lnTo>
                  <a:pt x="50650" y="45380"/>
                </a:lnTo>
                <a:lnTo>
                  <a:pt x="50600" y="45380"/>
                </a:lnTo>
                <a:lnTo>
                  <a:pt x="50470" y="45420"/>
                </a:lnTo>
                <a:lnTo>
                  <a:pt x="50400" y="45420"/>
                </a:lnTo>
                <a:lnTo>
                  <a:pt x="50330" y="45390"/>
                </a:lnTo>
                <a:lnTo>
                  <a:pt x="50170" y="45230"/>
                </a:lnTo>
                <a:lnTo>
                  <a:pt x="50100" y="45190"/>
                </a:lnTo>
                <a:lnTo>
                  <a:pt x="50030" y="45160"/>
                </a:lnTo>
                <a:lnTo>
                  <a:pt x="49980" y="45120"/>
                </a:lnTo>
                <a:lnTo>
                  <a:pt x="49930" y="45060"/>
                </a:lnTo>
                <a:lnTo>
                  <a:pt x="49870" y="44910"/>
                </a:lnTo>
                <a:lnTo>
                  <a:pt x="49830" y="44840"/>
                </a:lnTo>
                <a:lnTo>
                  <a:pt x="49760" y="44790"/>
                </a:lnTo>
                <a:lnTo>
                  <a:pt x="49570" y="44680"/>
                </a:lnTo>
                <a:lnTo>
                  <a:pt x="49530" y="44620"/>
                </a:lnTo>
                <a:lnTo>
                  <a:pt x="49500" y="44530"/>
                </a:lnTo>
                <a:lnTo>
                  <a:pt x="49470" y="44330"/>
                </a:lnTo>
                <a:lnTo>
                  <a:pt x="49440" y="44240"/>
                </a:lnTo>
                <a:lnTo>
                  <a:pt x="49410" y="44240"/>
                </a:lnTo>
                <a:lnTo>
                  <a:pt x="49380" y="44200"/>
                </a:lnTo>
                <a:lnTo>
                  <a:pt x="49290" y="44120"/>
                </a:lnTo>
                <a:lnTo>
                  <a:pt x="49260" y="44060"/>
                </a:lnTo>
                <a:lnTo>
                  <a:pt x="49190" y="44020"/>
                </a:lnTo>
                <a:lnTo>
                  <a:pt x="49020" y="43800"/>
                </a:lnTo>
                <a:lnTo>
                  <a:pt x="48960" y="43760"/>
                </a:lnTo>
                <a:lnTo>
                  <a:pt x="48900" y="43710"/>
                </a:lnTo>
                <a:lnTo>
                  <a:pt x="48950" y="43480"/>
                </a:lnTo>
                <a:lnTo>
                  <a:pt x="48950" y="42410"/>
                </a:lnTo>
                <a:lnTo>
                  <a:pt x="48890" y="42100"/>
                </a:lnTo>
                <a:lnTo>
                  <a:pt x="48890" y="42080"/>
                </a:lnTo>
                <a:lnTo>
                  <a:pt x="48900" y="41950"/>
                </a:lnTo>
                <a:lnTo>
                  <a:pt x="48900" y="41900"/>
                </a:lnTo>
                <a:lnTo>
                  <a:pt x="48920" y="41860"/>
                </a:lnTo>
                <a:lnTo>
                  <a:pt x="48980" y="41760"/>
                </a:lnTo>
                <a:lnTo>
                  <a:pt x="48980" y="41720"/>
                </a:lnTo>
                <a:lnTo>
                  <a:pt x="48950" y="41520"/>
                </a:lnTo>
                <a:lnTo>
                  <a:pt x="48820" y="41280"/>
                </a:lnTo>
                <a:lnTo>
                  <a:pt x="48800" y="41170"/>
                </a:lnTo>
                <a:lnTo>
                  <a:pt x="48770" y="40540"/>
                </a:lnTo>
                <a:lnTo>
                  <a:pt x="48750" y="40450"/>
                </a:lnTo>
                <a:lnTo>
                  <a:pt x="48790" y="40390"/>
                </a:lnTo>
                <a:lnTo>
                  <a:pt x="48820" y="40320"/>
                </a:lnTo>
                <a:lnTo>
                  <a:pt x="48830" y="40230"/>
                </a:lnTo>
                <a:lnTo>
                  <a:pt x="48820" y="40110"/>
                </a:lnTo>
                <a:lnTo>
                  <a:pt x="48780" y="39910"/>
                </a:lnTo>
                <a:lnTo>
                  <a:pt x="48780" y="39820"/>
                </a:lnTo>
                <a:lnTo>
                  <a:pt x="48840" y="39720"/>
                </a:lnTo>
                <a:lnTo>
                  <a:pt x="48870" y="39650"/>
                </a:lnTo>
                <a:lnTo>
                  <a:pt x="48840" y="39600"/>
                </a:lnTo>
                <a:lnTo>
                  <a:pt x="48670" y="39500"/>
                </a:lnTo>
                <a:lnTo>
                  <a:pt x="48640" y="39480"/>
                </a:lnTo>
                <a:lnTo>
                  <a:pt x="48640" y="39440"/>
                </a:lnTo>
                <a:lnTo>
                  <a:pt x="48670" y="39410"/>
                </a:lnTo>
                <a:lnTo>
                  <a:pt x="48700" y="39390"/>
                </a:lnTo>
                <a:lnTo>
                  <a:pt x="48710" y="39360"/>
                </a:lnTo>
                <a:lnTo>
                  <a:pt x="48700" y="39160"/>
                </a:lnTo>
                <a:lnTo>
                  <a:pt x="48710" y="39040"/>
                </a:lnTo>
                <a:lnTo>
                  <a:pt x="48850" y="38930"/>
                </a:lnTo>
                <a:lnTo>
                  <a:pt x="48820" y="38790"/>
                </a:lnTo>
                <a:lnTo>
                  <a:pt x="48710" y="38580"/>
                </a:lnTo>
                <a:lnTo>
                  <a:pt x="48690" y="38470"/>
                </a:lnTo>
                <a:lnTo>
                  <a:pt x="48680" y="38110"/>
                </a:lnTo>
                <a:lnTo>
                  <a:pt x="48660" y="38080"/>
                </a:lnTo>
                <a:lnTo>
                  <a:pt x="48540" y="37940"/>
                </a:lnTo>
                <a:lnTo>
                  <a:pt x="48520" y="37930"/>
                </a:lnTo>
                <a:lnTo>
                  <a:pt x="48480" y="37910"/>
                </a:lnTo>
                <a:lnTo>
                  <a:pt x="48460" y="37900"/>
                </a:lnTo>
                <a:lnTo>
                  <a:pt x="48440" y="37870"/>
                </a:lnTo>
                <a:lnTo>
                  <a:pt x="48410" y="37820"/>
                </a:lnTo>
                <a:lnTo>
                  <a:pt x="48390" y="37790"/>
                </a:lnTo>
                <a:lnTo>
                  <a:pt x="48360" y="37770"/>
                </a:lnTo>
                <a:lnTo>
                  <a:pt x="48240" y="37730"/>
                </a:lnTo>
                <a:lnTo>
                  <a:pt x="48190" y="37720"/>
                </a:lnTo>
                <a:lnTo>
                  <a:pt x="48130" y="37700"/>
                </a:lnTo>
                <a:lnTo>
                  <a:pt x="48100" y="37650"/>
                </a:lnTo>
                <a:lnTo>
                  <a:pt x="48080" y="37600"/>
                </a:lnTo>
                <a:lnTo>
                  <a:pt x="48000" y="37460"/>
                </a:lnTo>
                <a:lnTo>
                  <a:pt x="47910" y="37220"/>
                </a:lnTo>
                <a:lnTo>
                  <a:pt x="47980" y="37170"/>
                </a:lnTo>
                <a:lnTo>
                  <a:pt x="48340" y="36930"/>
                </a:lnTo>
                <a:lnTo>
                  <a:pt x="48420" y="36850"/>
                </a:lnTo>
                <a:lnTo>
                  <a:pt x="48440" y="36750"/>
                </a:lnTo>
                <a:lnTo>
                  <a:pt x="48440" y="36540"/>
                </a:lnTo>
                <a:lnTo>
                  <a:pt x="48460" y="36460"/>
                </a:lnTo>
                <a:lnTo>
                  <a:pt x="48470" y="36440"/>
                </a:lnTo>
                <a:lnTo>
                  <a:pt x="48590" y="36290"/>
                </a:lnTo>
                <a:lnTo>
                  <a:pt x="48610" y="36230"/>
                </a:lnTo>
                <a:lnTo>
                  <a:pt x="48550" y="36080"/>
                </a:lnTo>
                <a:lnTo>
                  <a:pt x="48540" y="36020"/>
                </a:lnTo>
                <a:lnTo>
                  <a:pt x="48580" y="35770"/>
                </a:lnTo>
                <a:lnTo>
                  <a:pt x="48670" y="35560"/>
                </a:lnTo>
                <a:lnTo>
                  <a:pt x="48790" y="35430"/>
                </a:lnTo>
                <a:lnTo>
                  <a:pt x="48820" y="35390"/>
                </a:lnTo>
                <a:lnTo>
                  <a:pt x="49180" y="35060"/>
                </a:lnTo>
                <a:lnTo>
                  <a:pt x="49280" y="34990"/>
                </a:lnTo>
                <a:lnTo>
                  <a:pt x="49400" y="34960"/>
                </a:lnTo>
                <a:lnTo>
                  <a:pt x="49500" y="34960"/>
                </a:lnTo>
                <a:lnTo>
                  <a:pt x="49610" y="34990"/>
                </a:lnTo>
                <a:lnTo>
                  <a:pt x="49700" y="35050"/>
                </a:lnTo>
                <a:lnTo>
                  <a:pt x="49730" y="35140"/>
                </a:lnTo>
                <a:lnTo>
                  <a:pt x="49780" y="35190"/>
                </a:lnTo>
                <a:lnTo>
                  <a:pt x="49850" y="35220"/>
                </a:lnTo>
                <a:lnTo>
                  <a:pt x="49910" y="35220"/>
                </a:lnTo>
                <a:lnTo>
                  <a:pt x="49950" y="35170"/>
                </a:lnTo>
                <a:lnTo>
                  <a:pt x="49960" y="35090"/>
                </a:lnTo>
                <a:lnTo>
                  <a:pt x="49990" y="35050"/>
                </a:lnTo>
                <a:lnTo>
                  <a:pt x="50120" y="35040"/>
                </a:lnTo>
                <a:lnTo>
                  <a:pt x="50620" y="34890"/>
                </a:lnTo>
                <a:lnTo>
                  <a:pt x="50670" y="34890"/>
                </a:lnTo>
                <a:lnTo>
                  <a:pt x="50770" y="34910"/>
                </a:lnTo>
                <a:lnTo>
                  <a:pt x="50820" y="34900"/>
                </a:lnTo>
                <a:lnTo>
                  <a:pt x="50870" y="34870"/>
                </a:lnTo>
                <a:lnTo>
                  <a:pt x="51250" y="34610"/>
                </a:lnTo>
                <a:lnTo>
                  <a:pt x="51330" y="34520"/>
                </a:lnTo>
                <a:lnTo>
                  <a:pt x="51380" y="34400"/>
                </a:lnTo>
                <a:lnTo>
                  <a:pt x="51390" y="34320"/>
                </a:lnTo>
                <a:lnTo>
                  <a:pt x="51360" y="34150"/>
                </a:lnTo>
                <a:lnTo>
                  <a:pt x="51350" y="34060"/>
                </a:lnTo>
                <a:lnTo>
                  <a:pt x="51390" y="33920"/>
                </a:lnTo>
                <a:lnTo>
                  <a:pt x="51440" y="33720"/>
                </a:lnTo>
                <a:lnTo>
                  <a:pt x="51500" y="32940"/>
                </a:lnTo>
                <a:lnTo>
                  <a:pt x="51530" y="32460"/>
                </a:lnTo>
                <a:lnTo>
                  <a:pt x="51580" y="31780"/>
                </a:lnTo>
                <a:lnTo>
                  <a:pt x="51600" y="31350"/>
                </a:lnTo>
                <a:lnTo>
                  <a:pt x="51600" y="3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