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Tet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750" y="40450"/>
                </a:moveTo>
                <a:lnTo>
                  <a:pt x="48770" y="40540"/>
                </a:lnTo>
                <a:lnTo>
                  <a:pt x="48800" y="41170"/>
                </a:lnTo>
                <a:lnTo>
                  <a:pt x="48820" y="41280"/>
                </a:lnTo>
                <a:lnTo>
                  <a:pt x="48950" y="41520"/>
                </a:lnTo>
                <a:lnTo>
                  <a:pt x="48980" y="41720"/>
                </a:lnTo>
                <a:lnTo>
                  <a:pt x="48980" y="41760"/>
                </a:lnTo>
                <a:lnTo>
                  <a:pt x="48920" y="41860"/>
                </a:lnTo>
                <a:lnTo>
                  <a:pt x="48900" y="41900"/>
                </a:lnTo>
                <a:lnTo>
                  <a:pt x="48900" y="41950"/>
                </a:lnTo>
                <a:lnTo>
                  <a:pt x="48890" y="42080"/>
                </a:lnTo>
                <a:lnTo>
                  <a:pt x="48890" y="42100"/>
                </a:lnTo>
                <a:lnTo>
                  <a:pt x="48950" y="42410"/>
                </a:lnTo>
                <a:lnTo>
                  <a:pt x="48950" y="43480"/>
                </a:lnTo>
                <a:lnTo>
                  <a:pt x="48900" y="43710"/>
                </a:lnTo>
                <a:lnTo>
                  <a:pt x="48840" y="43670"/>
                </a:lnTo>
                <a:lnTo>
                  <a:pt x="48720" y="43580"/>
                </a:lnTo>
                <a:lnTo>
                  <a:pt x="48380" y="43410"/>
                </a:lnTo>
                <a:lnTo>
                  <a:pt x="48310" y="43360"/>
                </a:lnTo>
                <a:lnTo>
                  <a:pt x="48280" y="43300"/>
                </a:lnTo>
                <a:lnTo>
                  <a:pt x="48230" y="43280"/>
                </a:lnTo>
                <a:lnTo>
                  <a:pt x="48090" y="43150"/>
                </a:lnTo>
                <a:lnTo>
                  <a:pt x="47930" y="43040"/>
                </a:lnTo>
                <a:lnTo>
                  <a:pt x="47840" y="42950"/>
                </a:lnTo>
                <a:lnTo>
                  <a:pt x="47770" y="42860"/>
                </a:lnTo>
                <a:lnTo>
                  <a:pt x="47750" y="42810"/>
                </a:lnTo>
                <a:lnTo>
                  <a:pt x="47740" y="42770"/>
                </a:lnTo>
                <a:lnTo>
                  <a:pt x="47740" y="42670"/>
                </a:lnTo>
                <a:lnTo>
                  <a:pt x="47740" y="42640"/>
                </a:lnTo>
                <a:lnTo>
                  <a:pt x="47670" y="42440"/>
                </a:lnTo>
                <a:lnTo>
                  <a:pt x="47640" y="42400"/>
                </a:lnTo>
                <a:lnTo>
                  <a:pt x="47560" y="42310"/>
                </a:lnTo>
                <a:lnTo>
                  <a:pt x="47540" y="42260"/>
                </a:lnTo>
                <a:lnTo>
                  <a:pt x="47490" y="42030"/>
                </a:lnTo>
                <a:lnTo>
                  <a:pt x="47340" y="41650"/>
                </a:lnTo>
                <a:lnTo>
                  <a:pt x="47290" y="41580"/>
                </a:lnTo>
                <a:lnTo>
                  <a:pt x="47270" y="41550"/>
                </a:lnTo>
                <a:lnTo>
                  <a:pt x="47260" y="41470"/>
                </a:lnTo>
                <a:lnTo>
                  <a:pt x="47170" y="41330"/>
                </a:lnTo>
                <a:lnTo>
                  <a:pt x="47150" y="41280"/>
                </a:lnTo>
                <a:lnTo>
                  <a:pt x="47120" y="41280"/>
                </a:lnTo>
                <a:lnTo>
                  <a:pt x="47110" y="41170"/>
                </a:lnTo>
                <a:lnTo>
                  <a:pt x="47050" y="40960"/>
                </a:lnTo>
                <a:lnTo>
                  <a:pt x="46950" y="40730"/>
                </a:lnTo>
                <a:lnTo>
                  <a:pt x="46740" y="40370"/>
                </a:lnTo>
                <a:lnTo>
                  <a:pt x="46610" y="39830"/>
                </a:lnTo>
                <a:lnTo>
                  <a:pt x="46540" y="39660"/>
                </a:lnTo>
                <a:lnTo>
                  <a:pt x="46490" y="39610"/>
                </a:lnTo>
                <a:lnTo>
                  <a:pt x="46020" y="39210"/>
                </a:lnTo>
                <a:lnTo>
                  <a:pt x="45900" y="39150"/>
                </a:lnTo>
                <a:lnTo>
                  <a:pt x="45500" y="39030"/>
                </a:lnTo>
                <a:lnTo>
                  <a:pt x="45110" y="38820"/>
                </a:lnTo>
                <a:lnTo>
                  <a:pt x="44120" y="38280"/>
                </a:lnTo>
                <a:lnTo>
                  <a:pt x="43840" y="38190"/>
                </a:lnTo>
                <a:lnTo>
                  <a:pt x="43490" y="38120"/>
                </a:lnTo>
                <a:lnTo>
                  <a:pt x="43140" y="38100"/>
                </a:lnTo>
                <a:lnTo>
                  <a:pt x="43050" y="38060"/>
                </a:lnTo>
                <a:lnTo>
                  <a:pt x="42970" y="38010"/>
                </a:lnTo>
                <a:lnTo>
                  <a:pt x="42700" y="37780"/>
                </a:lnTo>
                <a:lnTo>
                  <a:pt x="42660" y="37760"/>
                </a:lnTo>
                <a:lnTo>
                  <a:pt x="42610" y="37740"/>
                </a:lnTo>
                <a:lnTo>
                  <a:pt x="42490" y="37720"/>
                </a:lnTo>
                <a:lnTo>
                  <a:pt x="42440" y="37700"/>
                </a:lnTo>
                <a:lnTo>
                  <a:pt x="42350" y="37690"/>
                </a:lnTo>
                <a:lnTo>
                  <a:pt x="42170" y="37740"/>
                </a:lnTo>
                <a:lnTo>
                  <a:pt x="42080" y="37720"/>
                </a:lnTo>
                <a:lnTo>
                  <a:pt x="42040" y="37660"/>
                </a:lnTo>
                <a:lnTo>
                  <a:pt x="42020" y="37580"/>
                </a:lnTo>
                <a:lnTo>
                  <a:pt x="42000" y="37520"/>
                </a:lnTo>
                <a:lnTo>
                  <a:pt x="41930" y="37490"/>
                </a:lnTo>
                <a:lnTo>
                  <a:pt x="41840" y="37480"/>
                </a:lnTo>
                <a:lnTo>
                  <a:pt x="41780" y="37460"/>
                </a:lnTo>
                <a:lnTo>
                  <a:pt x="41650" y="37400"/>
                </a:lnTo>
                <a:lnTo>
                  <a:pt x="41550" y="37310"/>
                </a:lnTo>
                <a:lnTo>
                  <a:pt x="41390" y="37050"/>
                </a:lnTo>
                <a:lnTo>
                  <a:pt x="41210" y="36830"/>
                </a:lnTo>
                <a:lnTo>
                  <a:pt x="41060" y="36590"/>
                </a:lnTo>
                <a:lnTo>
                  <a:pt x="40970" y="36480"/>
                </a:lnTo>
                <a:lnTo>
                  <a:pt x="40950" y="36500"/>
                </a:lnTo>
                <a:lnTo>
                  <a:pt x="40760" y="36500"/>
                </a:lnTo>
                <a:lnTo>
                  <a:pt x="40690" y="36510"/>
                </a:lnTo>
                <a:lnTo>
                  <a:pt x="40460" y="36600"/>
                </a:lnTo>
                <a:lnTo>
                  <a:pt x="40370" y="36610"/>
                </a:lnTo>
                <a:lnTo>
                  <a:pt x="39840" y="36560"/>
                </a:lnTo>
                <a:lnTo>
                  <a:pt x="39670" y="36580"/>
                </a:lnTo>
                <a:lnTo>
                  <a:pt x="39530" y="36640"/>
                </a:lnTo>
                <a:lnTo>
                  <a:pt x="39400" y="36720"/>
                </a:lnTo>
                <a:lnTo>
                  <a:pt x="39290" y="36830"/>
                </a:lnTo>
                <a:lnTo>
                  <a:pt x="39120" y="37100"/>
                </a:lnTo>
                <a:lnTo>
                  <a:pt x="39070" y="37130"/>
                </a:lnTo>
                <a:lnTo>
                  <a:pt x="39090" y="37250"/>
                </a:lnTo>
                <a:lnTo>
                  <a:pt x="39080" y="37290"/>
                </a:lnTo>
                <a:lnTo>
                  <a:pt x="39070" y="37370"/>
                </a:lnTo>
                <a:lnTo>
                  <a:pt x="39070" y="37400"/>
                </a:lnTo>
                <a:lnTo>
                  <a:pt x="39100" y="37450"/>
                </a:lnTo>
                <a:lnTo>
                  <a:pt x="39110" y="37480"/>
                </a:lnTo>
                <a:lnTo>
                  <a:pt x="39100" y="37520"/>
                </a:lnTo>
                <a:lnTo>
                  <a:pt x="39070" y="37570"/>
                </a:lnTo>
                <a:lnTo>
                  <a:pt x="38770" y="37950"/>
                </a:lnTo>
                <a:lnTo>
                  <a:pt x="38760" y="37980"/>
                </a:lnTo>
                <a:lnTo>
                  <a:pt x="38750" y="38030"/>
                </a:lnTo>
                <a:lnTo>
                  <a:pt x="38740" y="38060"/>
                </a:lnTo>
                <a:lnTo>
                  <a:pt x="38700" y="38080"/>
                </a:lnTo>
                <a:lnTo>
                  <a:pt x="38640" y="38100"/>
                </a:lnTo>
                <a:lnTo>
                  <a:pt x="38620" y="38110"/>
                </a:lnTo>
                <a:lnTo>
                  <a:pt x="38550" y="38160"/>
                </a:lnTo>
                <a:lnTo>
                  <a:pt x="38460" y="38260"/>
                </a:lnTo>
                <a:lnTo>
                  <a:pt x="38450" y="38290"/>
                </a:lnTo>
                <a:lnTo>
                  <a:pt x="38440" y="38330"/>
                </a:lnTo>
                <a:lnTo>
                  <a:pt x="38430" y="38390"/>
                </a:lnTo>
                <a:lnTo>
                  <a:pt x="38440" y="38470"/>
                </a:lnTo>
                <a:lnTo>
                  <a:pt x="38430" y="38500"/>
                </a:lnTo>
                <a:lnTo>
                  <a:pt x="38410" y="38590"/>
                </a:lnTo>
                <a:lnTo>
                  <a:pt x="38410" y="38620"/>
                </a:lnTo>
                <a:lnTo>
                  <a:pt x="38420" y="38650"/>
                </a:lnTo>
                <a:lnTo>
                  <a:pt x="38410" y="38690"/>
                </a:lnTo>
                <a:lnTo>
                  <a:pt x="38380" y="38750"/>
                </a:lnTo>
                <a:lnTo>
                  <a:pt x="38210" y="39000"/>
                </a:lnTo>
                <a:lnTo>
                  <a:pt x="38190" y="39040"/>
                </a:lnTo>
                <a:lnTo>
                  <a:pt x="38020" y="39550"/>
                </a:lnTo>
                <a:lnTo>
                  <a:pt x="37990" y="39670"/>
                </a:lnTo>
                <a:lnTo>
                  <a:pt x="37980" y="39740"/>
                </a:lnTo>
                <a:lnTo>
                  <a:pt x="37970" y="39760"/>
                </a:lnTo>
                <a:lnTo>
                  <a:pt x="37950" y="39790"/>
                </a:lnTo>
                <a:lnTo>
                  <a:pt x="37910" y="39830"/>
                </a:lnTo>
                <a:lnTo>
                  <a:pt x="37870" y="39850"/>
                </a:lnTo>
                <a:lnTo>
                  <a:pt x="37840" y="39860"/>
                </a:lnTo>
                <a:lnTo>
                  <a:pt x="37650" y="39890"/>
                </a:lnTo>
                <a:lnTo>
                  <a:pt x="37630" y="39900"/>
                </a:lnTo>
                <a:lnTo>
                  <a:pt x="37600" y="39920"/>
                </a:lnTo>
                <a:lnTo>
                  <a:pt x="37580" y="39940"/>
                </a:lnTo>
                <a:lnTo>
                  <a:pt x="37550" y="39980"/>
                </a:lnTo>
                <a:lnTo>
                  <a:pt x="37530" y="40000"/>
                </a:lnTo>
                <a:lnTo>
                  <a:pt x="37490" y="40030"/>
                </a:lnTo>
                <a:lnTo>
                  <a:pt x="37430" y="40080"/>
                </a:lnTo>
                <a:lnTo>
                  <a:pt x="37390" y="40130"/>
                </a:lnTo>
                <a:lnTo>
                  <a:pt x="37330" y="40240"/>
                </a:lnTo>
                <a:lnTo>
                  <a:pt x="37260" y="40400"/>
                </a:lnTo>
                <a:lnTo>
                  <a:pt x="37260" y="40520"/>
                </a:lnTo>
                <a:lnTo>
                  <a:pt x="37250" y="40570"/>
                </a:lnTo>
                <a:lnTo>
                  <a:pt x="37220" y="40620"/>
                </a:lnTo>
                <a:lnTo>
                  <a:pt x="37210" y="40660"/>
                </a:lnTo>
                <a:lnTo>
                  <a:pt x="37210" y="40720"/>
                </a:lnTo>
                <a:lnTo>
                  <a:pt x="37260" y="40850"/>
                </a:lnTo>
                <a:lnTo>
                  <a:pt x="37260" y="40890"/>
                </a:lnTo>
                <a:lnTo>
                  <a:pt x="37240" y="40930"/>
                </a:lnTo>
                <a:lnTo>
                  <a:pt x="37050" y="41320"/>
                </a:lnTo>
                <a:lnTo>
                  <a:pt x="37000" y="41390"/>
                </a:lnTo>
                <a:lnTo>
                  <a:pt x="36950" y="41450"/>
                </a:lnTo>
                <a:lnTo>
                  <a:pt x="36950" y="41480"/>
                </a:lnTo>
                <a:lnTo>
                  <a:pt x="36960" y="41530"/>
                </a:lnTo>
                <a:lnTo>
                  <a:pt x="36980" y="41570"/>
                </a:lnTo>
                <a:lnTo>
                  <a:pt x="36990" y="41610"/>
                </a:lnTo>
                <a:lnTo>
                  <a:pt x="36990" y="41640"/>
                </a:lnTo>
                <a:lnTo>
                  <a:pt x="36950" y="41790"/>
                </a:lnTo>
                <a:lnTo>
                  <a:pt x="36820" y="41850"/>
                </a:lnTo>
                <a:lnTo>
                  <a:pt x="36840" y="41810"/>
                </a:lnTo>
                <a:lnTo>
                  <a:pt x="36870" y="41730"/>
                </a:lnTo>
                <a:lnTo>
                  <a:pt x="36870" y="41640"/>
                </a:lnTo>
                <a:lnTo>
                  <a:pt x="36830" y="41590"/>
                </a:lnTo>
                <a:lnTo>
                  <a:pt x="36720" y="41520"/>
                </a:lnTo>
                <a:lnTo>
                  <a:pt x="36670" y="41490"/>
                </a:lnTo>
                <a:lnTo>
                  <a:pt x="36620" y="41380"/>
                </a:lnTo>
                <a:lnTo>
                  <a:pt x="36600" y="41260"/>
                </a:lnTo>
                <a:lnTo>
                  <a:pt x="36600" y="41200"/>
                </a:lnTo>
                <a:lnTo>
                  <a:pt x="36590" y="41000"/>
                </a:lnTo>
                <a:lnTo>
                  <a:pt x="36520" y="40660"/>
                </a:lnTo>
                <a:lnTo>
                  <a:pt x="36380" y="40340"/>
                </a:lnTo>
                <a:lnTo>
                  <a:pt x="36160" y="39950"/>
                </a:lnTo>
                <a:lnTo>
                  <a:pt x="35870" y="39430"/>
                </a:lnTo>
                <a:lnTo>
                  <a:pt x="35860" y="39390"/>
                </a:lnTo>
                <a:lnTo>
                  <a:pt x="36240" y="39020"/>
                </a:lnTo>
                <a:lnTo>
                  <a:pt x="36320" y="38910"/>
                </a:lnTo>
                <a:lnTo>
                  <a:pt x="36410" y="38740"/>
                </a:lnTo>
                <a:lnTo>
                  <a:pt x="36560" y="38160"/>
                </a:lnTo>
                <a:lnTo>
                  <a:pt x="36590" y="38010"/>
                </a:lnTo>
                <a:lnTo>
                  <a:pt x="36530" y="38010"/>
                </a:lnTo>
                <a:lnTo>
                  <a:pt x="36440" y="38050"/>
                </a:lnTo>
                <a:lnTo>
                  <a:pt x="36280" y="38150"/>
                </a:lnTo>
                <a:lnTo>
                  <a:pt x="36200" y="38170"/>
                </a:lnTo>
                <a:lnTo>
                  <a:pt x="36040" y="38160"/>
                </a:lnTo>
                <a:lnTo>
                  <a:pt x="35710" y="38090"/>
                </a:lnTo>
                <a:lnTo>
                  <a:pt x="35550" y="38080"/>
                </a:lnTo>
                <a:lnTo>
                  <a:pt x="35470" y="38090"/>
                </a:lnTo>
                <a:lnTo>
                  <a:pt x="35400" y="38120"/>
                </a:lnTo>
                <a:lnTo>
                  <a:pt x="35350" y="38150"/>
                </a:lnTo>
                <a:lnTo>
                  <a:pt x="35320" y="38140"/>
                </a:lnTo>
                <a:lnTo>
                  <a:pt x="35180" y="38030"/>
                </a:lnTo>
                <a:lnTo>
                  <a:pt x="35130" y="37820"/>
                </a:lnTo>
                <a:lnTo>
                  <a:pt x="35120" y="37690"/>
                </a:lnTo>
                <a:lnTo>
                  <a:pt x="35100" y="37610"/>
                </a:lnTo>
                <a:lnTo>
                  <a:pt x="35040" y="37560"/>
                </a:lnTo>
                <a:lnTo>
                  <a:pt x="34410" y="37300"/>
                </a:lnTo>
                <a:lnTo>
                  <a:pt x="33580" y="36970"/>
                </a:lnTo>
                <a:lnTo>
                  <a:pt x="33040" y="36750"/>
                </a:lnTo>
                <a:lnTo>
                  <a:pt x="32630" y="36690"/>
                </a:lnTo>
                <a:lnTo>
                  <a:pt x="31600" y="36710"/>
                </a:lnTo>
                <a:lnTo>
                  <a:pt x="31060" y="36630"/>
                </a:lnTo>
                <a:lnTo>
                  <a:pt x="30970" y="36590"/>
                </a:lnTo>
                <a:lnTo>
                  <a:pt x="30930" y="36500"/>
                </a:lnTo>
                <a:lnTo>
                  <a:pt x="30900" y="36290"/>
                </a:lnTo>
                <a:lnTo>
                  <a:pt x="30850" y="36200"/>
                </a:lnTo>
                <a:lnTo>
                  <a:pt x="30790" y="36140"/>
                </a:lnTo>
                <a:lnTo>
                  <a:pt x="30570" y="36030"/>
                </a:lnTo>
                <a:lnTo>
                  <a:pt x="30470" y="35940"/>
                </a:lnTo>
                <a:lnTo>
                  <a:pt x="30150" y="35590"/>
                </a:lnTo>
                <a:lnTo>
                  <a:pt x="30010" y="35480"/>
                </a:lnTo>
                <a:lnTo>
                  <a:pt x="29880" y="35420"/>
                </a:lnTo>
                <a:lnTo>
                  <a:pt x="29010" y="35360"/>
                </a:lnTo>
                <a:lnTo>
                  <a:pt x="28810" y="35260"/>
                </a:lnTo>
                <a:lnTo>
                  <a:pt x="28730" y="35200"/>
                </a:lnTo>
                <a:lnTo>
                  <a:pt x="28620" y="35190"/>
                </a:lnTo>
                <a:lnTo>
                  <a:pt x="28510" y="35190"/>
                </a:lnTo>
                <a:lnTo>
                  <a:pt x="28410" y="35170"/>
                </a:lnTo>
                <a:lnTo>
                  <a:pt x="28400" y="35160"/>
                </a:lnTo>
                <a:lnTo>
                  <a:pt x="28410" y="35130"/>
                </a:lnTo>
                <a:lnTo>
                  <a:pt x="28410" y="35100"/>
                </a:lnTo>
                <a:lnTo>
                  <a:pt x="28380" y="35090"/>
                </a:lnTo>
                <a:lnTo>
                  <a:pt x="28360" y="35090"/>
                </a:lnTo>
                <a:lnTo>
                  <a:pt x="28320" y="35100"/>
                </a:lnTo>
                <a:lnTo>
                  <a:pt x="28300" y="35100"/>
                </a:lnTo>
                <a:lnTo>
                  <a:pt x="28270" y="35060"/>
                </a:lnTo>
                <a:lnTo>
                  <a:pt x="28250" y="35010"/>
                </a:lnTo>
                <a:lnTo>
                  <a:pt x="28230" y="34960"/>
                </a:lnTo>
                <a:lnTo>
                  <a:pt x="28180" y="34920"/>
                </a:lnTo>
                <a:lnTo>
                  <a:pt x="28080" y="34870"/>
                </a:lnTo>
                <a:lnTo>
                  <a:pt x="28010" y="34790"/>
                </a:lnTo>
                <a:lnTo>
                  <a:pt x="27910" y="34610"/>
                </a:lnTo>
                <a:lnTo>
                  <a:pt x="27840" y="34520"/>
                </a:lnTo>
                <a:lnTo>
                  <a:pt x="27750" y="34450"/>
                </a:lnTo>
                <a:lnTo>
                  <a:pt x="27650" y="34420"/>
                </a:lnTo>
                <a:lnTo>
                  <a:pt x="27120" y="34290"/>
                </a:lnTo>
                <a:lnTo>
                  <a:pt x="26890" y="34270"/>
                </a:lnTo>
                <a:lnTo>
                  <a:pt x="26760" y="34350"/>
                </a:lnTo>
                <a:lnTo>
                  <a:pt x="26720" y="34430"/>
                </a:lnTo>
                <a:lnTo>
                  <a:pt x="26680" y="34430"/>
                </a:lnTo>
                <a:lnTo>
                  <a:pt x="26630" y="34400"/>
                </a:lnTo>
                <a:lnTo>
                  <a:pt x="26590" y="34380"/>
                </a:lnTo>
                <a:lnTo>
                  <a:pt x="26510" y="34420"/>
                </a:lnTo>
                <a:lnTo>
                  <a:pt x="26420" y="34530"/>
                </a:lnTo>
                <a:lnTo>
                  <a:pt x="26360" y="34590"/>
                </a:lnTo>
                <a:lnTo>
                  <a:pt x="26240" y="34640"/>
                </a:lnTo>
                <a:lnTo>
                  <a:pt x="26150" y="34630"/>
                </a:lnTo>
                <a:lnTo>
                  <a:pt x="26070" y="34570"/>
                </a:lnTo>
                <a:lnTo>
                  <a:pt x="25990" y="34480"/>
                </a:lnTo>
                <a:lnTo>
                  <a:pt x="25780" y="34330"/>
                </a:lnTo>
                <a:lnTo>
                  <a:pt x="25550" y="34280"/>
                </a:lnTo>
                <a:lnTo>
                  <a:pt x="24980" y="34280"/>
                </a:lnTo>
                <a:lnTo>
                  <a:pt x="24130" y="34290"/>
                </a:lnTo>
                <a:lnTo>
                  <a:pt x="23750" y="34290"/>
                </a:lnTo>
                <a:lnTo>
                  <a:pt x="23170" y="34300"/>
                </a:lnTo>
                <a:lnTo>
                  <a:pt x="23160" y="33920"/>
                </a:lnTo>
                <a:lnTo>
                  <a:pt x="23150" y="33270"/>
                </a:lnTo>
                <a:lnTo>
                  <a:pt x="23140" y="32750"/>
                </a:lnTo>
                <a:lnTo>
                  <a:pt x="23130" y="32310"/>
                </a:lnTo>
                <a:lnTo>
                  <a:pt x="23210" y="32280"/>
                </a:lnTo>
                <a:lnTo>
                  <a:pt x="23220" y="32270"/>
                </a:lnTo>
                <a:lnTo>
                  <a:pt x="23160" y="32110"/>
                </a:lnTo>
                <a:lnTo>
                  <a:pt x="23130" y="32060"/>
                </a:lnTo>
                <a:lnTo>
                  <a:pt x="22980" y="31900"/>
                </a:lnTo>
                <a:lnTo>
                  <a:pt x="22970" y="31830"/>
                </a:lnTo>
                <a:lnTo>
                  <a:pt x="23010" y="31710"/>
                </a:lnTo>
                <a:lnTo>
                  <a:pt x="23100" y="31520"/>
                </a:lnTo>
                <a:lnTo>
                  <a:pt x="23120" y="31470"/>
                </a:lnTo>
                <a:lnTo>
                  <a:pt x="23100" y="31410"/>
                </a:lnTo>
                <a:lnTo>
                  <a:pt x="23020" y="31310"/>
                </a:lnTo>
                <a:lnTo>
                  <a:pt x="23010" y="31240"/>
                </a:lnTo>
                <a:lnTo>
                  <a:pt x="22990" y="30890"/>
                </a:lnTo>
                <a:lnTo>
                  <a:pt x="22970" y="30780"/>
                </a:lnTo>
                <a:lnTo>
                  <a:pt x="22930" y="30680"/>
                </a:lnTo>
                <a:lnTo>
                  <a:pt x="22880" y="30580"/>
                </a:lnTo>
                <a:lnTo>
                  <a:pt x="22810" y="30510"/>
                </a:lnTo>
                <a:lnTo>
                  <a:pt x="22740" y="30480"/>
                </a:lnTo>
                <a:lnTo>
                  <a:pt x="22570" y="30370"/>
                </a:lnTo>
                <a:lnTo>
                  <a:pt x="22440" y="30110"/>
                </a:lnTo>
                <a:lnTo>
                  <a:pt x="22240" y="29430"/>
                </a:lnTo>
                <a:lnTo>
                  <a:pt x="22220" y="29200"/>
                </a:lnTo>
                <a:lnTo>
                  <a:pt x="22220" y="28960"/>
                </a:lnTo>
                <a:lnTo>
                  <a:pt x="22180" y="28800"/>
                </a:lnTo>
                <a:lnTo>
                  <a:pt x="22180" y="28760"/>
                </a:lnTo>
                <a:lnTo>
                  <a:pt x="22270" y="28740"/>
                </a:lnTo>
                <a:lnTo>
                  <a:pt x="22730" y="28680"/>
                </a:lnTo>
                <a:lnTo>
                  <a:pt x="23110" y="28480"/>
                </a:lnTo>
                <a:lnTo>
                  <a:pt x="23600" y="28240"/>
                </a:lnTo>
                <a:lnTo>
                  <a:pt x="24160" y="28040"/>
                </a:lnTo>
                <a:lnTo>
                  <a:pt x="24600" y="27870"/>
                </a:lnTo>
                <a:lnTo>
                  <a:pt x="25330" y="27600"/>
                </a:lnTo>
                <a:lnTo>
                  <a:pt x="25850" y="27480"/>
                </a:lnTo>
                <a:lnTo>
                  <a:pt x="26590" y="27310"/>
                </a:lnTo>
                <a:lnTo>
                  <a:pt x="26680" y="27310"/>
                </a:lnTo>
                <a:lnTo>
                  <a:pt x="27220" y="27170"/>
                </a:lnTo>
                <a:lnTo>
                  <a:pt x="27900" y="27010"/>
                </a:lnTo>
                <a:lnTo>
                  <a:pt x="28440" y="26880"/>
                </a:lnTo>
                <a:lnTo>
                  <a:pt x="28890" y="26710"/>
                </a:lnTo>
                <a:lnTo>
                  <a:pt x="29380" y="26450"/>
                </a:lnTo>
                <a:lnTo>
                  <a:pt x="29740" y="26260"/>
                </a:lnTo>
                <a:lnTo>
                  <a:pt x="30490" y="26010"/>
                </a:lnTo>
                <a:lnTo>
                  <a:pt x="31170" y="25780"/>
                </a:lnTo>
                <a:lnTo>
                  <a:pt x="31700" y="25610"/>
                </a:lnTo>
                <a:lnTo>
                  <a:pt x="32090" y="25420"/>
                </a:lnTo>
                <a:lnTo>
                  <a:pt x="32290" y="25360"/>
                </a:lnTo>
                <a:lnTo>
                  <a:pt x="32710" y="25280"/>
                </a:lnTo>
                <a:lnTo>
                  <a:pt x="33200" y="25120"/>
                </a:lnTo>
                <a:lnTo>
                  <a:pt x="33750" y="24930"/>
                </a:lnTo>
                <a:lnTo>
                  <a:pt x="34540" y="24650"/>
                </a:lnTo>
                <a:lnTo>
                  <a:pt x="35420" y="24350"/>
                </a:lnTo>
                <a:lnTo>
                  <a:pt x="36320" y="24040"/>
                </a:lnTo>
                <a:lnTo>
                  <a:pt x="36980" y="23820"/>
                </a:lnTo>
                <a:lnTo>
                  <a:pt x="37440" y="23660"/>
                </a:lnTo>
                <a:lnTo>
                  <a:pt x="37820" y="23530"/>
                </a:lnTo>
                <a:lnTo>
                  <a:pt x="38110" y="23690"/>
                </a:lnTo>
                <a:lnTo>
                  <a:pt x="38220" y="23780"/>
                </a:lnTo>
                <a:lnTo>
                  <a:pt x="38280" y="23930"/>
                </a:lnTo>
                <a:lnTo>
                  <a:pt x="38250" y="24200"/>
                </a:lnTo>
                <a:lnTo>
                  <a:pt x="38280" y="24300"/>
                </a:lnTo>
                <a:lnTo>
                  <a:pt x="38410" y="24520"/>
                </a:lnTo>
                <a:lnTo>
                  <a:pt x="38450" y="24570"/>
                </a:lnTo>
                <a:lnTo>
                  <a:pt x="38530" y="24620"/>
                </a:lnTo>
                <a:lnTo>
                  <a:pt x="38570" y="24630"/>
                </a:lnTo>
                <a:lnTo>
                  <a:pt x="38610" y="24670"/>
                </a:lnTo>
                <a:lnTo>
                  <a:pt x="38630" y="24700"/>
                </a:lnTo>
                <a:lnTo>
                  <a:pt x="38700" y="24840"/>
                </a:lnTo>
                <a:lnTo>
                  <a:pt x="38790" y="24970"/>
                </a:lnTo>
                <a:lnTo>
                  <a:pt x="39060" y="25510"/>
                </a:lnTo>
                <a:lnTo>
                  <a:pt x="39150" y="25640"/>
                </a:lnTo>
                <a:lnTo>
                  <a:pt x="39220" y="25690"/>
                </a:lnTo>
                <a:lnTo>
                  <a:pt x="39440" y="25790"/>
                </a:lnTo>
                <a:lnTo>
                  <a:pt x="39510" y="25850"/>
                </a:lnTo>
                <a:lnTo>
                  <a:pt x="39540" y="25920"/>
                </a:lnTo>
                <a:lnTo>
                  <a:pt x="39570" y="25980"/>
                </a:lnTo>
                <a:lnTo>
                  <a:pt x="39610" y="26050"/>
                </a:lnTo>
                <a:lnTo>
                  <a:pt x="39670" y="26100"/>
                </a:lnTo>
                <a:lnTo>
                  <a:pt x="39810" y="26170"/>
                </a:lnTo>
                <a:lnTo>
                  <a:pt x="39870" y="26210"/>
                </a:lnTo>
                <a:lnTo>
                  <a:pt x="39920" y="26280"/>
                </a:lnTo>
                <a:lnTo>
                  <a:pt x="39990" y="26490"/>
                </a:lnTo>
                <a:lnTo>
                  <a:pt x="40020" y="26580"/>
                </a:lnTo>
                <a:lnTo>
                  <a:pt x="40070" y="26650"/>
                </a:lnTo>
                <a:lnTo>
                  <a:pt x="40130" y="26700"/>
                </a:lnTo>
                <a:lnTo>
                  <a:pt x="40220" y="26730"/>
                </a:lnTo>
                <a:lnTo>
                  <a:pt x="40270" y="26690"/>
                </a:lnTo>
                <a:lnTo>
                  <a:pt x="40290" y="26600"/>
                </a:lnTo>
                <a:lnTo>
                  <a:pt x="40290" y="26410"/>
                </a:lnTo>
                <a:lnTo>
                  <a:pt x="40340" y="26250"/>
                </a:lnTo>
                <a:lnTo>
                  <a:pt x="40420" y="26130"/>
                </a:lnTo>
                <a:lnTo>
                  <a:pt x="40530" y="26100"/>
                </a:lnTo>
                <a:lnTo>
                  <a:pt x="40810" y="26320"/>
                </a:lnTo>
                <a:lnTo>
                  <a:pt x="40960" y="26330"/>
                </a:lnTo>
                <a:lnTo>
                  <a:pt x="41100" y="26280"/>
                </a:lnTo>
                <a:lnTo>
                  <a:pt x="41410" y="26090"/>
                </a:lnTo>
                <a:lnTo>
                  <a:pt x="41550" y="26050"/>
                </a:lnTo>
                <a:lnTo>
                  <a:pt x="41700" y="26050"/>
                </a:lnTo>
                <a:lnTo>
                  <a:pt x="42260" y="26130"/>
                </a:lnTo>
                <a:lnTo>
                  <a:pt x="42300" y="26100"/>
                </a:lnTo>
                <a:lnTo>
                  <a:pt x="42360" y="25960"/>
                </a:lnTo>
                <a:lnTo>
                  <a:pt x="42400" y="25910"/>
                </a:lnTo>
                <a:lnTo>
                  <a:pt x="42560" y="25840"/>
                </a:lnTo>
                <a:lnTo>
                  <a:pt x="42940" y="25830"/>
                </a:lnTo>
                <a:lnTo>
                  <a:pt x="43460" y="25640"/>
                </a:lnTo>
                <a:lnTo>
                  <a:pt x="43500" y="25630"/>
                </a:lnTo>
                <a:lnTo>
                  <a:pt x="43590" y="25640"/>
                </a:lnTo>
                <a:lnTo>
                  <a:pt x="43630" y="25640"/>
                </a:lnTo>
                <a:lnTo>
                  <a:pt x="43670" y="25610"/>
                </a:lnTo>
                <a:lnTo>
                  <a:pt x="43700" y="25580"/>
                </a:lnTo>
                <a:lnTo>
                  <a:pt x="43740" y="25550"/>
                </a:lnTo>
                <a:lnTo>
                  <a:pt x="43790" y="25540"/>
                </a:lnTo>
                <a:lnTo>
                  <a:pt x="43940" y="25620"/>
                </a:lnTo>
                <a:lnTo>
                  <a:pt x="43980" y="25690"/>
                </a:lnTo>
                <a:lnTo>
                  <a:pt x="44050" y="25790"/>
                </a:lnTo>
                <a:lnTo>
                  <a:pt x="44220" y="26140"/>
                </a:lnTo>
                <a:lnTo>
                  <a:pt x="44340" y="26290"/>
                </a:lnTo>
                <a:lnTo>
                  <a:pt x="44620" y="26560"/>
                </a:lnTo>
                <a:lnTo>
                  <a:pt x="44700" y="26730"/>
                </a:lnTo>
                <a:lnTo>
                  <a:pt x="44710" y="26910"/>
                </a:lnTo>
                <a:lnTo>
                  <a:pt x="44640" y="27240"/>
                </a:lnTo>
                <a:lnTo>
                  <a:pt x="44690" y="27420"/>
                </a:lnTo>
                <a:lnTo>
                  <a:pt x="44770" y="27600"/>
                </a:lnTo>
                <a:lnTo>
                  <a:pt x="44830" y="27760"/>
                </a:lnTo>
                <a:lnTo>
                  <a:pt x="44860" y="27930"/>
                </a:lnTo>
                <a:lnTo>
                  <a:pt x="44860" y="28330"/>
                </a:lnTo>
                <a:lnTo>
                  <a:pt x="44870" y="28420"/>
                </a:lnTo>
                <a:lnTo>
                  <a:pt x="44900" y="28520"/>
                </a:lnTo>
                <a:lnTo>
                  <a:pt x="44950" y="28610"/>
                </a:lnTo>
                <a:lnTo>
                  <a:pt x="45010" y="28690"/>
                </a:lnTo>
                <a:lnTo>
                  <a:pt x="45050" y="28770"/>
                </a:lnTo>
                <a:lnTo>
                  <a:pt x="45040" y="28870"/>
                </a:lnTo>
                <a:lnTo>
                  <a:pt x="45000" y="28950"/>
                </a:lnTo>
                <a:lnTo>
                  <a:pt x="44890" y="29090"/>
                </a:lnTo>
                <a:lnTo>
                  <a:pt x="44860" y="29170"/>
                </a:lnTo>
                <a:lnTo>
                  <a:pt x="44870" y="29250"/>
                </a:lnTo>
                <a:lnTo>
                  <a:pt x="44910" y="29320"/>
                </a:lnTo>
                <a:lnTo>
                  <a:pt x="44920" y="29380"/>
                </a:lnTo>
                <a:lnTo>
                  <a:pt x="44870" y="29440"/>
                </a:lnTo>
                <a:lnTo>
                  <a:pt x="44860" y="29530"/>
                </a:lnTo>
                <a:lnTo>
                  <a:pt x="44910" y="29940"/>
                </a:lnTo>
                <a:lnTo>
                  <a:pt x="44970" y="30330"/>
                </a:lnTo>
                <a:lnTo>
                  <a:pt x="44950" y="30470"/>
                </a:lnTo>
                <a:lnTo>
                  <a:pt x="44850" y="30610"/>
                </a:lnTo>
                <a:lnTo>
                  <a:pt x="44780" y="30660"/>
                </a:lnTo>
                <a:lnTo>
                  <a:pt x="44710" y="30700"/>
                </a:lnTo>
                <a:lnTo>
                  <a:pt x="44650" y="30750"/>
                </a:lnTo>
                <a:lnTo>
                  <a:pt x="44590" y="30830"/>
                </a:lnTo>
                <a:lnTo>
                  <a:pt x="44560" y="30890"/>
                </a:lnTo>
                <a:lnTo>
                  <a:pt x="44540" y="31030"/>
                </a:lnTo>
                <a:lnTo>
                  <a:pt x="44500" y="31100"/>
                </a:lnTo>
                <a:lnTo>
                  <a:pt x="44400" y="31160"/>
                </a:lnTo>
                <a:lnTo>
                  <a:pt x="44300" y="31330"/>
                </a:lnTo>
                <a:lnTo>
                  <a:pt x="44200" y="31380"/>
                </a:lnTo>
                <a:lnTo>
                  <a:pt x="44140" y="31470"/>
                </a:lnTo>
                <a:lnTo>
                  <a:pt x="44130" y="31650"/>
                </a:lnTo>
                <a:lnTo>
                  <a:pt x="44180" y="31980"/>
                </a:lnTo>
                <a:lnTo>
                  <a:pt x="44170" y="32200"/>
                </a:lnTo>
                <a:lnTo>
                  <a:pt x="44100" y="32370"/>
                </a:lnTo>
                <a:lnTo>
                  <a:pt x="43780" y="32820"/>
                </a:lnTo>
                <a:lnTo>
                  <a:pt x="43720" y="32860"/>
                </a:lnTo>
                <a:lnTo>
                  <a:pt x="43610" y="32890"/>
                </a:lnTo>
                <a:lnTo>
                  <a:pt x="43520" y="32930"/>
                </a:lnTo>
                <a:lnTo>
                  <a:pt x="43430" y="33010"/>
                </a:lnTo>
                <a:lnTo>
                  <a:pt x="43280" y="33170"/>
                </a:lnTo>
                <a:lnTo>
                  <a:pt x="43230" y="33300"/>
                </a:lnTo>
                <a:lnTo>
                  <a:pt x="43200" y="33490"/>
                </a:lnTo>
                <a:lnTo>
                  <a:pt x="43210" y="33690"/>
                </a:lnTo>
                <a:lnTo>
                  <a:pt x="43270" y="33840"/>
                </a:lnTo>
                <a:lnTo>
                  <a:pt x="43330" y="33900"/>
                </a:lnTo>
                <a:lnTo>
                  <a:pt x="43510" y="33980"/>
                </a:lnTo>
                <a:lnTo>
                  <a:pt x="43580" y="34030"/>
                </a:lnTo>
                <a:lnTo>
                  <a:pt x="44020" y="34490"/>
                </a:lnTo>
                <a:lnTo>
                  <a:pt x="44110" y="34610"/>
                </a:lnTo>
                <a:lnTo>
                  <a:pt x="44130" y="34770"/>
                </a:lnTo>
                <a:lnTo>
                  <a:pt x="44030" y="35120"/>
                </a:lnTo>
                <a:lnTo>
                  <a:pt x="44010" y="35300"/>
                </a:lnTo>
                <a:lnTo>
                  <a:pt x="44220" y="35780"/>
                </a:lnTo>
                <a:lnTo>
                  <a:pt x="44320" y="35890"/>
                </a:lnTo>
                <a:lnTo>
                  <a:pt x="44500" y="35890"/>
                </a:lnTo>
                <a:lnTo>
                  <a:pt x="44740" y="35930"/>
                </a:lnTo>
                <a:lnTo>
                  <a:pt x="44850" y="36050"/>
                </a:lnTo>
                <a:lnTo>
                  <a:pt x="45000" y="36430"/>
                </a:lnTo>
                <a:lnTo>
                  <a:pt x="45050" y="36510"/>
                </a:lnTo>
                <a:lnTo>
                  <a:pt x="45120" y="36580"/>
                </a:lnTo>
                <a:lnTo>
                  <a:pt x="45290" y="36700"/>
                </a:lnTo>
                <a:lnTo>
                  <a:pt x="45320" y="36740"/>
                </a:lnTo>
                <a:lnTo>
                  <a:pt x="45350" y="36790"/>
                </a:lnTo>
                <a:lnTo>
                  <a:pt x="45420" y="36960"/>
                </a:lnTo>
                <a:lnTo>
                  <a:pt x="45450" y="36980"/>
                </a:lnTo>
                <a:lnTo>
                  <a:pt x="45490" y="37000"/>
                </a:lnTo>
                <a:lnTo>
                  <a:pt x="45820" y="37170"/>
                </a:lnTo>
                <a:lnTo>
                  <a:pt x="45890" y="37250"/>
                </a:lnTo>
                <a:lnTo>
                  <a:pt x="45980" y="37430"/>
                </a:lnTo>
                <a:lnTo>
                  <a:pt x="46030" y="37500"/>
                </a:lnTo>
                <a:lnTo>
                  <a:pt x="46280" y="37710"/>
                </a:lnTo>
                <a:lnTo>
                  <a:pt x="46320" y="37790"/>
                </a:lnTo>
                <a:lnTo>
                  <a:pt x="46360" y="37900"/>
                </a:lnTo>
                <a:lnTo>
                  <a:pt x="46410" y="37990"/>
                </a:lnTo>
                <a:lnTo>
                  <a:pt x="46490" y="38040"/>
                </a:lnTo>
                <a:lnTo>
                  <a:pt x="46580" y="38080"/>
                </a:lnTo>
                <a:lnTo>
                  <a:pt x="46630" y="38110"/>
                </a:lnTo>
                <a:lnTo>
                  <a:pt x="46660" y="38140"/>
                </a:lnTo>
                <a:lnTo>
                  <a:pt x="46690" y="38180"/>
                </a:lnTo>
                <a:lnTo>
                  <a:pt x="46700" y="38290"/>
                </a:lnTo>
                <a:lnTo>
                  <a:pt x="46730" y="38330"/>
                </a:lnTo>
                <a:lnTo>
                  <a:pt x="46760" y="38350"/>
                </a:lnTo>
                <a:lnTo>
                  <a:pt x="46840" y="38360"/>
                </a:lnTo>
                <a:lnTo>
                  <a:pt x="46880" y="38380"/>
                </a:lnTo>
                <a:lnTo>
                  <a:pt x="46950" y="38430"/>
                </a:lnTo>
                <a:lnTo>
                  <a:pt x="47000" y="38480"/>
                </a:lnTo>
                <a:lnTo>
                  <a:pt x="47090" y="38610"/>
                </a:lnTo>
                <a:lnTo>
                  <a:pt x="47250" y="38730"/>
                </a:lnTo>
                <a:lnTo>
                  <a:pt x="47390" y="38760"/>
                </a:lnTo>
                <a:lnTo>
                  <a:pt x="47550" y="38740"/>
                </a:lnTo>
                <a:lnTo>
                  <a:pt x="47720" y="38750"/>
                </a:lnTo>
                <a:lnTo>
                  <a:pt x="47840" y="38830"/>
                </a:lnTo>
                <a:lnTo>
                  <a:pt x="47890" y="39000"/>
                </a:lnTo>
                <a:lnTo>
                  <a:pt x="47890" y="39200"/>
                </a:lnTo>
                <a:lnTo>
                  <a:pt x="47880" y="39380"/>
                </a:lnTo>
                <a:lnTo>
                  <a:pt x="47820" y="39530"/>
                </a:lnTo>
                <a:lnTo>
                  <a:pt x="47700" y="39610"/>
                </a:lnTo>
                <a:lnTo>
                  <a:pt x="47570" y="39680"/>
                </a:lnTo>
                <a:lnTo>
                  <a:pt x="47450" y="39770"/>
                </a:lnTo>
                <a:lnTo>
                  <a:pt x="47410" y="39940"/>
                </a:lnTo>
                <a:lnTo>
                  <a:pt x="47580" y="40210"/>
                </a:lnTo>
                <a:lnTo>
                  <a:pt x="47570" y="40350"/>
                </a:lnTo>
                <a:lnTo>
                  <a:pt x="47650" y="40420"/>
                </a:lnTo>
                <a:lnTo>
                  <a:pt x="47920" y="40470"/>
                </a:lnTo>
                <a:lnTo>
                  <a:pt x="48450" y="40490"/>
                </a:lnTo>
                <a:lnTo>
                  <a:pt x="48750" y="40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