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Sofala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Mozambique • State Map | Fully Editable Vector Shape</a:t>
            </a:r>
          </a:p>
        </p:txBody>
      </p:sp>
      <p:sp>
        <p:nvSpPr>
          <p:cNvPr id="101" name="Sof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110" y="38820"/>
                </a:moveTo>
                <a:lnTo>
                  <a:pt x="45500" y="39030"/>
                </a:lnTo>
                <a:lnTo>
                  <a:pt x="45900" y="39150"/>
                </a:lnTo>
                <a:lnTo>
                  <a:pt x="46020" y="39210"/>
                </a:lnTo>
                <a:lnTo>
                  <a:pt x="46490" y="39610"/>
                </a:lnTo>
                <a:lnTo>
                  <a:pt x="46540" y="39660"/>
                </a:lnTo>
                <a:lnTo>
                  <a:pt x="46610" y="39830"/>
                </a:lnTo>
                <a:lnTo>
                  <a:pt x="46740" y="40370"/>
                </a:lnTo>
                <a:lnTo>
                  <a:pt x="46950" y="40730"/>
                </a:lnTo>
                <a:lnTo>
                  <a:pt x="47050" y="40960"/>
                </a:lnTo>
                <a:lnTo>
                  <a:pt x="47110" y="41170"/>
                </a:lnTo>
                <a:lnTo>
                  <a:pt x="47120" y="41280"/>
                </a:lnTo>
                <a:lnTo>
                  <a:pt x="47150" y="41280"/>
                </a:lnTo>
                <a:lnTo>
                  <a:pt x="47170" y="41330"/>
                </a:lnTo>
                <a:lnTo>
                  <a:pt x="47260" y="41470"/>
                </a:lnTo>
                <a:lnTo>
                  <a:pt x="47270" y="41550"/>
                </a:lnTo>
                <a:lnTo>
                  <a:pt x="47290" y="41580"/>
                </a:lnTo>
                <a:lnTo>
                  <a:pt x="47340" y="41650"/>
                </a:lnTo>
                <a:lnTo>
                  <a:pt x="47490" y="42030"/>
                </a:lnTo>
                <a:lnTo>
                  <a:pt x="47540" y="42260"/>
                </a:lnTo>
                <a:lnTo>
                  <a:pt x="47560" y="42310"/>
                </a:lnTo>
                <a:lnTo>
                  <a:pt x="47640" y="42400"/>
                </a:lnTo>
                <a:lnTo>
                  <a:pt x="47670" y="42440"/>
                </a:lnTo>
                <a:lnTo>
                  <a:pt x="47740" y="42640"/>
                </a:lnTo>
                <a:lnTo>
                  <a:pt x="47740" y="42670"/>
                </a:lnTo>
                <a:lnTo>
                  <a:pt x="47740" y="42770"/>
                </a:lnTo>
                <a:lnTo>
                  <a:pt x="47750" y="42810"/>
                </a:lnTo>
                <a:lnTo>
                  <a:pt x="47770" y="42860"/>
                </a:lnTo>
                <a:lnTo>
                  <a:pt x="47840" y="42950"/>
                </a:lnTo>
                <a:lnTo>
                  <a:pt x="47930" y="43040"/>
                </a:lnTo>
                <a:lnTo>
                  <a:pt x="48090" y="43150"/>
                </a:lnTo>
                <a:lnTo>
                  <a:pt x="48230" y="43280"/>
                </a:lnTo>
                <a:lnTo>
                  <a:pt x="48280" y="43300"/>
                </a:lnTo>
                <a:lnTo>
                  <a:pt x="48310" y="43360"/>
                </a:lnTo>
                <a:lnTo>
                  <a:pt x="48380" y="43410"/>
                </a:lnTo>
                <a:lnTo>
                  <a:pt x="48720" y="43580"/>
                </a:lnTo>
                <a:lnTo>
                  <a:pt x="48840" y="43670"/>
                </a:lnTo>
                <a:lnTo>
                  <a:pt x="48900" y="43710"/>
                </a:lnTo>
                <a:lnTo>
                  <a:pt x="48960" y="43760"/>
                </a:lnTo>
                <a:lnTo>
                  <a:pt x="49020" y="43800"/>
                </a:lnTo>
                <a:lnTo>
                  <a:pt x="49190" y="44020"/>
                </a:lnTo>
                <a:lnTo>
                  <a:pt x="49260" y="44060"/>
                </a:lnTo>
                <a:lnTo>
                  <a:pt x="49290" y="44120"/>
                </a:lnTo>
                <a:lnTo>
                  <a:pt x="49380" y="44200"/>
                </a:lnTo>
                <a:lnTo>
                  <a:pt x="49410" y="44240"/>
                </a:lnTo>
                <a:lnTo>
                  <a:pt x="49440" y="44240"/>
                </a:lnTo>
                <a:lnTo>
                  <a:pt x="49470" y="44330"/>
                </a:lnTo>
                <a:lnTo>
                  <a:pt x="49500" y="44530"/>
                </a:lnTo>
                <a:lnTo>
                  <a:pt x="49530" y="44620"/>
                </a:lnTo>
                <a:lnTo>
                  <a:pt x="49570" y="44680"/>
                </a:lnTo>
                <a:lnTo>
                  <a:pt x="49760" y="44790"/>
                </a:lnTo>
                <a:lnTo>
                  <a:pt x="49830" y="44840"/>
                </a:lnTo>
                <a:lnTo>
                  <a:pt x="49870" y="44910"/>
                </a:lnTo>
                <a:lnTo>
                  <a:pt x="49930" y="45060"/>
                </a:lnTo>
                <a:lnTo>
                  <a:pt x="49980" y="45120"/>
                </a:lnTo>
                <a:lnTo>
                  <a:pt x="50030" y="45160"/>
                </a:lnTo>
                <a:lnTo>
                  <a:pt x="50100" y="45190"/>
                </a:lnTo>
                <a:lnTo>
                  <a:pt x="50170" y="45230"/>
                </a:lnTo>
                <a:lnTo>
                  <a:pt x="50330" y="45390"/>
                </a:lnTo>
                <a:lnTo>
                  <a:pt x="50400" y="45420"/>
                </a:lnTo>
                <a:lnTo>
                  <a:pt x="50470" y="45420"/>
                </a:lnTo>
                <a:lnTo>
                  <a:pt x="50600" y="45380"/>
                </a:lnTo>
                <a:lnTo>
                  <a:pt x="50650" y="45380"/>
                </a:lnTo>
                <a:lnTo>
                  <a:pt x="50720" y="45400"/>
                </a:lnTo>
                <a:lnTo>
                  <a:pt x="50850" y="45470"/>
                </a:lnTo>
                <a:lnTo>
                  <a:pt x="51010" y="45510"/>
                </a:lnTo>
                <a:lnTo>
                  <a:pt x="51120" y="45570"/>
                </a:lnTo>
                <a:lnTo>
                  <a:pt x="51310" y="45730"/>
                </a:lnTo>
                <a:lnTo>
                  <a:pt x="51570" y="45860"/>
                </a:lnTo>
                <a:lnTo>
                  <a:pt x="51670" y="45940"/>
                </a:lnTo>
                <a:lnTo>
                  <a:pt x="51620" y="46060"/>
                </a:lnTo>
                <a:lnTo>
                  <a:pt x="51760" y="46200"/>
                </a:lnTo>
                <a:lnTo>
                  <a:pt x="51790" y="46240"/>
                </a:lnTo>
                <a:lnTo>
                  <a:pt x="51870" y="46390"/>
                </a:lnTo>
                <a:lnTo>
                  <a:pt x="51910" y="46430"/>
                </a:lnTo>
                <a:lnTo>
                  <a:pt x="51890" y="46570"/>
                </a:lnTo>
                <a:lnTo>
                  <a:pt x="52000" y="46680"/>
                </a:lnTo>
                <a:lnTo>
                  <a:pt x="52320" y="46840"/>
                </a:lnTo>
                <a:lnTo>
                  <a:pt x="52540" y="46930"/>
                </a:lnTo>
                <a:lnTo>
                  <a:pt x="52600" y="46970"/>
                </a:lnTo>
                <a:lnTo>
                  <a:pt x="52670" y="47060"/>
                </a:lnTo>
                <a:lnTo>
                  <a:pt x="52730" y="47120"/>
                </a:lnTo>
                <a:lnTo>
                  <a:pt x="52840" y="47170"/>
                </a:lnTo>
                <a:lnTo>
                  <a:pt x="52910" y="47260"/>
                </a:lnTo>
                <a:lnTo>
                  <a:pt x="52970" y="47360"/>
                </a:lnTo>
                <a:lnTo>
                  <a:pt x="53010" y="47490"/>
                </a:lnTo>
                <a:lnTo>
                  <a:pt x="53040" y="47630"/>
                </a:lnTo>
                <a:lnTo>
                  <a:pt x="53070" y="47690"/>
                </a:lnTo>
                <a:lnTo>
                  <a:pt x="53100" y="47720"/>
                </a:lnTo>
                <a:lnTo>
                  <a:pt x="53110" y="47770"/>
                </a:lnTo>
                <a:lnTo>
                  <a:pt x="53180" y="47980"/>
                </a:lnTo>
                <a:lnTo>
                  <a:pt x="53210" y="48040"/>
                </a:lnTo>
                <a:lnTo>
                  <a:pt x="53240" y="48100"/>
                </a:lnTo>
                <a:lnTo>
                  <a:pt x="53230" y="48360"/>
                </a:lnTo>
                <a:lnTo>
                  <a:pt x="53250" y="48430"/>
                </a:lnTo>
                <a:lnTo>
                  <a:pt x="53280" y="48490"/>
                </a:lnTo>
                <a:lnTo>
                  <a:pt x="53270" y="48530"/>
                </a:lnTo>
                <a:lnTo>
                  <a:pt x="53180" y="48550"/>
                </a:lnTo>
                <a:lnTo>
                  <a:pt x="53080" y="48620"/>
                </a:lnTo>
                <a:lnTo>
                  <a:pt x="53060" y="48790"/>
                </a:lnTo>
                <a:lnTo>
                  <a:pt x="53080" y="48970"/>
                </a:lnTo>
                <a:lnTo>
                  <a:pt x="53120" y="49080"/>
                </a:lnTo>
                <a:lnTo>
                  <a:pt x="53020" y="49120"/>
                </a:lnTo>
                <a:lnTo>
                  <a:pt x="53040" y="49180"/>
                </a:lnTo>
                <a:lnTo>
                  <a:pt x="53140" y="49200"/>
                </a:lnTo>
                <a:lnTo>
                  <a:pt x="53270" y="49150"/>
                </a:lnTo>
                <a:lnTo>
                  <a:pt x="53360" y="49290"/>
                </a:lnTo>
                <a:lnTo>
                  <a:pt x="53450" y="49390"/>
                </a:lnTo>
                <a:lnTo>
                  <a:pt x="53460" y="49430"/>
                </a:lnTo>
                <a:lnTo>
                  <a:pt x="53370" y="49570"/>
                </a:lnTo>
                <a:lnTo>
                  <a:pt x="53310" y="49630"/>
                </a:lnTo>
                <a:lnTo>
                  <a:pt x="53230" y="49670"/>
                </a:lnTo>
                <a:lnTo>
                  <a:pt x="53160" y="49690"/>
                </a:lnTo>
                <a:lnTo>
                  <a:pt x="53150" y="49690"/>
                </a:lnTo>
                <a:lnTo>
                  <a:pt x="53150" y="49670"/>
                </a:lnTo>
                <a:lnTo>
                  <a:pt x="53100" y="49650"/>
                </a:lnTo>
                <a:lnTo>
                  <a:pt x="53050" y="49660"/>
                </a:lnTo>
                <a:lnTo>
                  <a:pt x="53020" y="49680"/>
                </a:lnTo>
                <a:lnTo>
                  <a:pt x="52860" y="49850"/>
                </a:lnTo>
                <a:lnTo>
                  <a:pt x="52610" y="50230"/>
                </a:lnTo>
                <a:lnTo>
                  <a:pt x="52500" y="50310"/>
                </a:lnTo>
                <a:lnTo>
                  <a:pt x="52330" y="50330"/>
                </a:lnTo>
                <a:lnTo>
                  <a:pt x="52360" y="50220"/>
                </a:lnTo>
                <a:lnTo>
                  <a:pt x="52340" y="50160"/>
                </a:lnTo>
                <a:lnTo>
                  <a:pt x="52290" y="50160"/>
                </a:lnTo>
                <a:lnTo>
                  <a:pt x="52230" y="50220"/>
                </a:lnTo>
                <a:lnTo>
                  <a:pt x="52200" y="50300"/>
                </a:lnTo>
                <a:lnTo>
                  <a:pt x="52180" y="50400"/>
                </a:lnTo>
                <a:lnTo>
                  <a:pt x="52140" y="50490"/>
                </a:lnTo>
                <a:lnTo>
                  <a:pt x="52080" y="50560"/>
                </a:lnTo>
                <a:lnTo>
                  <a:pt x="51970" y="50580"/>
                </a:lnTo>
                <a:lnTo>
                  <a:pt x="51910" y="50540"/>
                </a:lnTo>
                <a:lnTo>
                  <a:pt x="51860" y="50470"/>
                </a:lnTo>
                <a:lnTo>
                  <a:pt x="51790" y="50440"/>
                </a:lnTo>
                <a:lnTo>
                  <a:pt x="51740" y="50450"/>
                </a:lnTo>
                <a:lnTo>
                  <a:pt x="51700" y="50480"/>
                </a:lnTo>
                <a:lnTo>
                  <a:pt x="51670" y="50520"/>
                </a:lnTo>
                <a:lnTo>
                  <a:pt x="51650" y="50580"/>
                </a:lnTo>
                <a:lnTo>
                  <a:pt x="51670" y="50630"/>
                </a:lnTo>
                <a:lnTo>
                  <a:pt x="51710" y="50620"/>
                </a:lnTo>
                <a:lnTo>
                  <a:pt x="51760" y="50590"/>
                </a:lnTo>
                <a:lnTo>
                  <a:pt x="51790" y="50600"/>
                </a:lnTo>
                <a:lnTo>
                  <a:pt x="51760" y="50690"/>
                </a:lnTo>
                <a:lnTo>
                  <a:pt x="51010" y="51210"/>
                </a:lnTo>
                <a:lnTo>
                  <a:pt x="50960" y="51260"/>
                </a:lnTo>
                <a:lnTo>
                  <a:pt x="50880" y="51380"/>
                </a:lnTo>
                <a:lnTo>
                  <a:pt x="50830" y="51430"/>
                </a:lnTo>
                <a:lnTo>
                  <a:pt x="50760" y="51410"/>
                </a:lnTo>
                <a:lnTo>
                  <a:pt x="50690" y="51490"/>
                </a:lnTo>
                <a:lnTo>
                  <a:pt x="50580" y="51690"/>
                </a:lnTo>
                <a:lnTo>
                  <a:pt x="50610" y="51670"/>
                </a:lnTo>
                <a:lnTo>
                  <a:pt x="50640" y="51670"/>
                </a:lnTo>
                <a:lnTo>
                  <a:pt x="50720" y="51660"/>
                </a:lnTo>
                <a:lnTo>
                  <a:pt x="50720" y="51690"/>
                </a:lnTo>
                <a:lnTo>
                  <a:pt x="50570" y="51780"/>
                </a:lnTo>
                <a:lnTo>
                  <a:pt x="50430" y="51890"/>
                </a:lnTo>
                <a:lnTo>
                  <a:pt x="50180" y="52150"/>
                </a:lnTo>
                <a:lnTo>
                  <a:pt x="50290" y="52150"/>
                </a:lnTo>
                <a:lnTo>
                  <a:pt x="50240" y="52230"/>
                </a:lnTo>
                <a:lnTo>
                  <a:pt x="50010" y="52500"/>
                </a:lnTo>
                <a:lnTo>
                  <a:pt x="49970" y="52520"/>
                </a:lnTo>
                <a:lnTo>
                  <a:pt x="49910" y="52530"/>
                </a:lnTo>
                <a:lnTo>
                  <a:pt x="49870" y="52550"/>
                </a:lnTo>
                <a:lnTo>
                  <a:pt x="49850" y="52600"/>
                </a:lnTo>
                <a:lnTo>
                  <a:pt x="49830" y="52650"/>
                </a:lnTo>
                <a:lnTo>
                  <a:pt x="49800" y="52700"/>
                </a:lnTo>
                <a:lnTo>
                  <a:pt x="49530" y="53060"/>
                </a:lnTo>
                <a:lnTo>
                  <a:pt x="49000" y="53640"/>
                </a:lnTo>
                <a:lnTo>
                  <a:pt x="48390" y="54130"/>
                </a:lnTo>
                <a:lnTo>
                  <a:pt x="47890" y="54660"/>
                </a:lnTo>
                <a:lnTo>
                  <a:pt x="47700" y="54740"/>
                </a:lnTo>
                <a:lnTo>
                  <a:pt x="47570" y="54780"/>
                </a:lnTo>
                <a:lnTo>
                  <a:pt x="47290" y="55070"/>
                </a:lnTo>
                <a:lnTo>
                  <a:pt x="47130" y="55200"/>
                </a:lnTo>
                <a:lnTo>
                  <a:pt x="47080" y="55140"/>
                </a:lnTo>
                <a:lnTo>
                  <a:pt x="47020" y="55180"/>
                </a:lnTo>
                <a:lnTo>
                  <a:pt x="46880" y="55350"/>
                </a:lnTo>
                <a:lnTo>
                  <a:pt x="46590" y="55540"/>
                </a:lnTo>
                <a:lnTo>
                  <a:pt x="46430" y="55480"/>
                </a:lnTo>
                <a:lnTo>
                  <a:pt x="46380" y="55430"/>
                </a:lnTo>
                <a:lnTo>
                  <a:pt x="46350" y="55350"/>
                </a:lnTo>
                <a:lnTo>
                  <a:pt x="46320" y="55190"/>
                </a:lnTo>
                <a:lnTo>
                  <a:pt x="46300" y="55110"/>
                </a:lnTo>
                <a:lnTo>
                  <a:pt x="46260" y="55080"/>
                </a:lnTo>
                <a:lnTo>
                  <a:pt x="46210" y="55050"/>
                </a:lnTo>
                <a:lnTo>
                  <a:pt x="45990" y="54850"/>
                </a:lnTo>
                <a:lnTo>
                  <a:pt x="45740" y="54760"/>
                </a:lnTo>
                <a:lnTo>
                  <a:pt x="45680" y="54720"/>
                </a:lnTo>
                <a:lnTo>
                  <a:pt x="45480" y="54410"/>
                </a:lnTo>
                <a:lnTo>
                  <a:pt x="45430" y="54360"/>
                </a:lnTo>
                <a:lnTo>
                  <a:pt x="45350" y="54320"/>
                </a:lnTo>
                <a:lnTo>
                  <a:pt x="45320" y="54230"/>
                </a:lnTo>
                <a:lnTo>
                  <a:pt x="45300" y="54130"/>
                </a:lnTo>
                <a:lnTo>
                  <a:pt x="45270" y="54050"/>
                </a:lnTo>
                <a:lnTo>
                  <a:pt x="45220" y="54020"/>
                </a:lnTo>
                <a:lnTo>
                  <a:pt x="45130" y="53980"/>
                </a:lnTo>
                <a:lnTo>
                  <a:pt x="45040" y="53950"/>
                </a:lnTo>
                <a:lnTo>
                  <a:pt x="44960" y="53940"/>
                </a:lnTo>
                <a:lnTo>
                  <a:pt x="44880" y="53980"/>
                </a:lnTo>
                <a:lnTo>
                  <a:pt x="44830" y="54130"/>
                </a:lnTo>
                <a:lnTo>
                  <a:pt x="44770" y="54170"/>
                </a:lnTo>
                <a:lnTo>
                  <a:pt x="44770" y="54210"/>
                </a:lnTo>
                <a:lnTo>
                  <a:pt x="44850" y="54200"/>
                </a:lnTo>
                <a:lnTo>
                  <a:pt x="44950" y="54110"/>
                </a:lnTo>
                <a:lnTo>
                  <a:pt x="45040" y="54090"/>
                </a:lnTo>
                <a:lnTo>
                  <a:pt x="45130" y="54100"/>
                </a:lnTo>
                <a:lnTo>
                  <a:pt x="45200" y="54140"/>
                </a:lnTo>
                <a:lnTo>
                  <a:pt x="45250" y="54210"/>
                </a:lnTo>
                <a:lnTo>
                  <a:pt x="45290" y="54380"/>
                </a:lnTo>
                <a:lnTo>
                  <a:pt x="45330" y="54460"/>
                </a:lnTo>
                <a:lnTo>
                  <a:pt x="45610" y="54870"/>
                </a:lnTo>
                <a:lnTo>
                  <a:pt x="45640" y="54890"/>
                </a:lnTo>
                <a:lnTo>
                  <a:pt x="45700" y="54910"/>
                </a:lnTo>
                <a:lnTo>
                  <a:pt x="45790" y="54930"/>
                </a:lnTo>
                <a:lnTo>
                  <a:pt x="45840" y="54950"/>
                </a:lnTo>
                <a:lnTo>
                  <a:pt x="45870" y="54990"/>
                </a:lnTo>
                <a:lnTo>
                  <a:pt x="45910" y="55080"/>
                </a:lnTo>
                <a:lnTo>
                  <a:pt x="46040" y="55220"/>
                </a:lnTo>
                <a:lnTo>
                  <a:pt x="46060" y="55270"/>
                </a:lnTo>
                <a:lnTo>
                  <a:pt x="46030" y="55420"/>
                </a:lnTo>
                <a:lnTo>
                  <a:pt x="45950" y="55570"/>
                </a:lnTo>
                <a:lnTo>
                  <a:pt x="45840" y="55670"/>
                </a:lnTo>
                <a:lnTo>
                  <a:pt x="45700" y="55650"/>
                </a:lnTo>
                <a:lnTo>
                  <a:pt x="45710" y="55750"/>
                </a:lnTo>
                <a:lnTo>
                  <a:pt x="45760" y="55750"/>
                </a:lnTo>
                <a:lnTo>
                  <a:pt x="45830" y="55710"/>
                </a:lnTo>
                <a:lnTo>
                  <a:pt x="45880" y="55690"/>
                </a:lnTo>
                <a:lnTo>
                  <a:pt x="45970" y="55720"/>
                </a:lnTo>
                <a:lnTo>
                  <a:pt x="45990" y="55760"/>
                </a:lnTo>
                <a:lnTo>
                  <a:pt x="45950" y="55920"/>
                </a:lnTo>
                <a:lnTo>
                  <a:pt x="45950" y="56010"/>
                </a:lnTo>
                <a:lnTo>
                  <a:pt x="45990" y="56190"/>
                </a:lnTo>
                <a:lnTo>
                  <a:pt x="45990" y="56260"/>
                </a:lnTo>
                <a:lnTo>
                  <a:pt x="45990" y="56310"/>
                </a:lnTo>
                <a:lnTo>
                  <a:pt x="45980" y="56340"/>
                </a:lnTo>
                <a:lnTo>
                  <a:pt x="45960" y="56360"/>
                </a:lnTo>
                <a:lnTo>
                  <a:pt x="45930" y="56400"/>
                </a:lnTo>
                <a:lnTo>
                  <a:pt x="45910" y="56450"/>
                </a:lnTo>
                <a:lnTo>
                  <a:pt x="45920" y="56500"/>
                </a:lnTo>
                <a:lnTo>
                  <a:pt x="45940" y="56540"/>
                </a:lnTo>
                <a:lnTo>
                  <a:pt x="45950" y="56590"/>
                </a:lnTo>
                <a:lnTo>
                  <a:pt x="45940" y="56710"/>
                </a:lnTo>
                <a:lnTo>
                  <a:pt x="45950" y="56760"/>
                </a:lnTo>
                <a:lnTo>
                  <a:pt x="45970" y="56810"/>
                </a:lnTo>
                <a:lnTo>
                  <a:pt x="46010" y="56890"/>
                </a:lnTo>
                <a:lnTo>
                  <a:pt x="46030" y="56970"/>
                </a:lnTo>
                <a:lnTo>
                  <a:pt x="46050" y="57050"/>
                </a:lnTo>
                <a:lnTo>
                  <a:pt x="46060" y="57100"/>
                </a:lnTo>
                <a:lnTo>
                  <a:pt x="46040" y="57150"/>
                </a:lnTo>
                <a:lnTo>
                  <a:pt x="46000" y="57200"/>
                </a:lnTo>
                <a:lnTo>
                  <a:pt x="45990" y="57240"/>
                </a:lnTo>
                <a:lnTo>
                  <a:pt x="45950" y="57310"/>
                </a:lnTo>
                <a:lnTo>
                  <a:pt x="45850" y="57280"/>
                </a:lnTo>
                <a:lnTo>
                  <a:pt x="45680" y="57180"/>
                </a:lnTo>
                <a:lnTo>
                  <a:pt x="45600" y="57200"/>
                </a:lnTo>
                <a:lnTo>
                  <a:pt x="45520" y="57230"/>
                </a:lnTo>
                <a:lnTo>
                  <a:pt x="45460" y="57230"/>
                </a:lnTo>
                <a:lnTo>
                  <a:pt x="45420" y="57140"/>
                </a:lnTo>
                <a:lnTo>
                  <a:pt x="45420" y="57190"/>
                </a:lnTo>
                <a:lnTo>
                  <a:pt x="45420" y="57220"/>
                </a:lnTo>
                <a:lnTo>
                  <a:pt x="45420" y="57260"/>
                </a:lnTo>
                <a:lnTo>
                  <a:pt x="45500" y="57350"/>
                </a:lnTo>
                <a:lnTo>
                  <a:pt x="45880" y="57560"/>
                </a:lnTo>
                <a:lnTo>
                  <a:pt x="45880" y="57600"/>
                </a:lnTo>
                <a:lnTo>
                  <a:pt x="45840" y="57640"/>
                </a:lnTo>
                <a:lnTo>
                  <a:pt x="45800" y="57710"/>
                </a:lnTo>
                <a:lnTo>
                  <a:pt x="45760" y="57790"/>
                </a:lnTo>
                <a:lnTo>
                  <a:pt x="45710" y="57980"/>
                </a:lnTo>
                <a:lnTo>
                  <a:pt x="45680" y="58030"/>
                </a:lnTo>
                <a:lnTo>
                  <a:pt x="45580" y="58150"/>
                </a:lnTo>
                <a:lnTo>
                  <a:pt x="45550" y="58230"/>
                </a:lnTo>
                <a:lnTo>
                  <a:pt x="45670" y="58320"/>
                </a:lnTo>
                <a:lnTo>
                  <a:pt x="45650" y="58380"/>
                </a:lnTo>
                <a:lnTo>
                  <a:pt x="45560" y="58440"/>
                </a:lnTo>
                <a:lnTo>
                  <a:pt x="45500" y="58470"/>
                </a:lnTo>
                <a:lnTo>
                  <a:pt x="45430" y="58450"/>
                </a:lnTo>
                <a:lnTo>
                  <a:pt x="45340" y="58400"/>
                </a:lnTo>
                <a:lnTo>
                  <a:pt x="45360" y="58480"/>
                </a:lnTo>
                <a:lnTo>
                  <a:pt x="45390" y="58560"/>
                </a:lnTo>
                <a:lnTo>
                  <a:pt x="45420" y="58630"/>
                </a:lnTo>
                <a:lnTo>
                  <a:pt x="45470" y="58690"/>
                </a:lnTo>
                <a:lnTo>
                  <a:pt x="45530" y="58740"/>
                </a:lnTo>
                <a:lnTo>
                  <a:pt x="45650" y="58760"/>
                </a:lnTo>
                <a:lnTo>
                  <a:pt x="45700" y="58790"/>
                </a:lnTo>
                <a:lnTo>
                  <a:pt x="45720" y="58820"/>
                </a:lnTo>
                <a:lnTo>
                  <a:pt x="45740" y="58900"/>
                </a:lnTo>
                <a:lnTo>
                  <a:pt x="45740" y="59000"/>
                </a:lnTo>
                <a:lnTo>
                  <a:pt x="45720" y="59070"/>
                </a:lnTo>
                <a:lnTo>
                  <a:pt x="45510" y="59250"/>
                </a:lnTo>
                <a:lnTo>
                  <a:pt x="45490" y="59320"/>
                </a:lnTo>
                <a:lnTo>
                  <a:pt x="45670" y="59220"/>
                </a:lnTo>
                <a:lnTo>
                  <a:pt x="45780" y="59200"/>
                </a:lnTo>
                <a:lnTo>
                  <a:pt x="45860" y="59230"/>
                </a:lnTo>
                <a:lnTo>
                  <a:pt x="45870" y="59370"/>
                </a:lnTo>
                <a:lnTo>
                  <a:pt x="45910" y="59430"/>
                </a:lnTo>
                <a:lnTo>
                  <a:pt x="45990" y="59360"/>
                </a:lnTo>
                <a:lnTo>
                  <a:pt x="46030" y="59480"/>
                </a:lnTo>
                <a:lnTo>
                  <a:pt x="46100" y="59530"/>
                </a:lnTo>
                <a:lnTo>
                  <a:pt x="46190" y="59570"/>
                </a:lnTo>
                <a:lnTo>
                  <a:pt x="46290" y="59650"/>
                </a:lnTo>
                <a:lnTo>
                  <a:pt x="46350" y="59720"/>
                </a:lnTo>
                <a:lnTo>
                  <a:pt x="46390" y="59790"/>
                </a:lnTo>
                <a:lnTo>
                  <a:pt x="46410" y="59880"/>
                </a:lnTo>
                <a:lnTo>
                  <a:pt x="46420" y="59990"/>
                </a:lnTo>
                <a:lnTo>
                  <a:pt x="46450" y="60040"/>
                </a:lnTo>
                <a:lnTo>
                  <a:pt x="46600" y="59930"/>
                </a:lnTo>
                <a:lnTo>
                  <a:pt x="46670" y="59970"/>
                </a:lnTo>
                <a:lnTo>
                  <a:pt x="46660" y="60060"/>
                </a:lnTo>
                <a:lnTo>
                  <a:pt x="46590" y="60120"/>
                </a:lnTo>
                <a:lnTo>
                  <a:pt x="46530" y="60180"/>
                </a:lnTo>
                <a:lnTo>
                  <a:pt x="46550" y="60280"/>
                </a:lnTo>
                <a:lnTo>
                  <a:pt x="46580" y="60230"/>
                </a:lnTo>
                <a:lnTo>
                  <a:pt x="46630" y="60200"/>
                </a:lnTo>
                <a:lnTo>
                  <a:pt x="46680" y="60180"/>
                </a:lnTo>
                <a:lnTo>
                  <a:pt x="46740" y="60170"/>
                </a:lnTo>
                <a:lnTo>
                  <a:pt x="46990" y="60180"/>
                </a:lnTo>
                <a:lnTo>
                  <a:pt x="47020" y="60230"/>
                </a:lnTo>
                <a:lnTo>
                  <a:pt x="47190" y="60380"/>
                </a:lnTo>
                <a:lnTo>
                  <a:pt x="47210" y="60430"/>
                </a:lnTo>
                <a:lnTo>
                  <a:pt x="47210" y="60510"/>
                </a:lnTo>
                <a:lnTo>
                  <a:pt x="47200" y="60660"/>
                </a:lnTo>
                <a:lnTo>
                  <a:pt x="47260" y="60620"/>
                </a:lnTo>
                <a:lnTo>
                  <a:pt x="47310" y="60630"/>
                </a:lnTo>
                <a:lnTo>
                  <a:pt x="47340" y="60670"/>
                </a:lnTo>
                <a:lnTo>
                  <a:pt x="47350" y="60740"/>
                </a:lnTo>
                <a:lnTo>
                  <a:pt x="47330" y="60770"/>
                </a:lnTo>
                <a:lnTo>
                  <a:pt x="47260" y="60850"/>
                </a:lnTo>
                <a:lnTo>
                  <a:pt x="47240" y="60910"/>
                </a:lnTo>
                <a:lnTo>
                  <a:pt x="47270" y="61010"/>
                </a:lnTo>
                <a:lnTo>
                  <a:pt x="47430" y="61160"/>
                </a:lnTo>
                <a:lnTo>
                  <a:pt x="47490" y="61240"/>
                </a:lnTo>
                <a:lnTo>
                  <a:pt x="47460" y="61300"/>
                </a:lnTo>
                <a:lnTo>
                  <a:pt x="47430" y="61380"/>
                </a:lnTo>
                <a:lnTo>
                  <a:pt x="47420" y="61460"/>
                </a:lnTo>
                <a:lnTo>
                  <a:pt x="47420" y="61540"/>
                </a:lnTo>
                <a:lnTo>
                  <a:pt x="47570" y="61420"/>
                </a:lnTo>
                <a:lnTo>
                  <a:pt x="47640" y="61400"/>
                </a:lnTo>
                <a:lnTo>
                  <a:pt x="47740" y="61470"/>
                </a:lnTo>
                <a:lnTo>
                  <a:pt x="47780" y="61500"/>
                </a:lnTo>
                <a:lnTo>
                  <a:pt x="47790" y="61510"/>
                </a:lnTo>
                <a:lnTo>
                  <a:pt x="47790" y="61530"/>
                </a:lnTo>
                <a:lnTo>
                  <a:pt x="47810" y="61580"/>
                </a:lnTo>
                <a:lnTo>
                  <a:pt x="47810" y="61620"/>
                </a:lnTo>
                <a:lnTo>
                  <a:pt x="47780" y="61620"/>
                </a:lnTo>
                <a:lnTo>
                  <a:pt x="47690" y="61630"/>
                </a:lnTo>
                <a:lnTo>
                  <a:pt x="47580" y="61710"/>
                </a:lnTo>
                <a:lnTo>
                  <a:pt x="47510" y="61730"/>
                </a:lnTo>
                <a:lnTo>
                  <a:pt x="47100" y="61800"/>
                </a:lnTo>
                <a:lnTo>
                  <a:pt x="46570" y="62020"/>
                </a:lnTo>
                <a:lnTo>
                  <a:pt x="46510" y="62060"/>
                </a:lnTo>
                <a:lnTo>
                  <a:pt x="46490" y="62100"/>
                </a:lnTo>
                <a:lnTo>
                  <a:pt x="46450" y="62140"/>
                </a:lnTo>
                <a:lnTo>
                  <a:pt x="46170" y="62340"/>
                </a:lnTo>
                <a:lnTo>
                  <a:pt x="46080" y="62470"/>
                </a:lnTo>
                <a:lnTo>
                  <a:pt x="45970" y="62600"/>
                </a:lnTo>
                <a:lnTo>
                  <a:pt x="45810" y="62620"/>
                </a:lnTo>
                <a:lnTo>
                  <a:pt x="45750" y="62590"/>
                </a:lnTo>
                <a:lnTo>
                  <a:pt x="45520" y="62410"/>
                </a:lnTo>
                <a:lnTo>
                  <a:pt x="45480" y="62410"/>
                </a:lnTo>
                <a:lnTo>
                  <a:pt x="45420" y="62420"/>
                </a:lnTo>
                <a:lnTo>
                  <a:pt x="45360" y="62430"/>
                </a:lnTo>
                <a:lnTo>
                  <a:pt x="45270" y="62460"/>
                </a:lnTo>
                <a:lnTo>
                  <a:pt x="45020" y="62660"/>
                </a:lnTo>
                <a:lnTo>
                  <a:pt x="44410" y="62850"/>
                </a:lnTo>
                <a:lnTo>
                  <a:pt x="44270" y="62960"/>
                </a:lnTo>
                <a:lnTo>
                  <a:pt x="44040" y="63330"/>
                </a:lnTo>
                <a:lnTo>
                  <a:pt x="43890" y="63520"/>
                </a:lnTo>
                <a:lnTo>
                  <a:pt x="43720" y="63620"/>
                </a:lnTo>
                <a:lnTo>
                  <a:pt x="43630" y="63620"/>
                </a:lnTo>
                <a:lnTo>
                  <a:pt x="43550" y="63590"/>
                </a:lnTo>
                <a:lnTo>
                  <a:pt x="43390" y="63450"/>
                </a:lnTo>
                <a:lnTo>
                  <a:pt x="43260" y="63390"/>
                </a:lnTo>
                <a:lnTo>
                  <a:pt x="43160" y="63450"/>
                </a:lnTo>
                <a:lnTo>
                  <a:pt x="43010" y="63620"/>
                </a:lnTo>
                <a:lnTo>
                  <a:pt x="42890" y="63690"/>
                </a:lnTo>
                <a:lnTo>
                  <a:pt x="42800" y="63670"/>
                </a:lnTo>
                <a:lnTo>
                  <a:pt x="42740" y="63610"/>
                </a:lnTo>
                <a:lnTo>
                  <a:pt x="42670" y="63580"/>
                </a:lnTo>
                <a:lnTo>
                  <a:pt x="42070" y="63640"/>
                </a:lnTo>
                <a:lnTo>
                  <a:pt x="42100" y="63240"/>
                </a:lnTo>
                <a:lnTo>
                  <a:pt x="42110" y="63170"/>
                </a:lnTo>
                <a:lnTo>
                  <a:pt x="42140" y="63090"/>
                </a:lnTo>
                <a:lnTo>
                  <a:pt x="42160" y="63060"/>
                </a:lnTo>
                <a:lnTo>
                  <a:pt x="42240" y="63020"/>
                </a:lnTo>
                <a:lnTo>
                  <a:pt x="42260" y="63000"/>
                </a:lnTo>
                <a:lnTo>
                  <a:pt x="42270" y="62970"/>
                </a:lnTo>
                <a:lnTo>
                  <a:pt x="42270" y="62930"/>
                </a:lnTo>
                <a:lnTo>
                  <a:pt x="42260" y="62860"/>
                </a:lnTo>
                <a:lnTo>
                  <a:pt x="42260" y="62810"/>
                </a:lnTo>
                <a:lnTo>
                  <a:pt x="42270" y="62760"/>
                </a:lnTo>
                <a:lnTo>
                  <a:pt x="42300" y="62700"/>
                </a:lnTo>
                <a:lnTo>
                  <a:pt x="42330" y="62670"/>
                </a:lnTo>
                <a:lnTo>
                  <a:pt x="42360" y="62650"/>
                </a:lnTo>
                <a:lnTo>
                  <a:pt x="42410" y="62630"/>
                </a:lnTo>
                <a:lnTo>
                  <a:pt x="42520" y="62570"/>
                </a:lnTo>
                <a:lnTo>
                  <a:pt x="42560" y="62540"/>
                </a:lnTo>
                <a:lnTo>
                  <a:pt x="42580" y="62520"/>
                </a:lnTo>
                <a:lnTo>
                  <a:pt x="42600" y="62490"/>
                </a:lnTo>
                <a:lnTo>
                  <a:pt x="42610" y="62470"/>
                </a:lnTo>
                <a:lnTo>
                  <a:pt x="42640" y="62390"/>
                </a:lnTo>
                <a:lnTo>
                  <a:pt x="42650" y="62350"/>
                </a:lnTo>
                <a:lnTo>
                  <a:pt x="42640" y="62310"/>
                </a:lnTo>
                <a:lnTo>
                  <a:pt x="42630" y="62260"/>
                </a:lnTo>
                <a:lnTo>
                  <a:pt x="42610" y="62220"/>
                </a:lnTo>
                <a:lnTo>
                  <a:pt x="42570" y="62180"/>
                </a:lnTo>
                <a:lnTo>
                  <a:pt x="42040" y="61770"/>
                </a:lnTo>
                <a:lnTo>
                  <a:pt x="41990" y="61750"/>
                </a:lnTo>
                <a:lnTo>
                  <a:pt x="41570" y="61720"/>
                </a:lnTo>
                <a:lnTo>
                  <a:pt x="41500" y="61710"/>
                </a:lnTo>
                <a:lnTo>
                  <a:pt x="41460" y="61680"/>
                </a:lnTo>
                <a:lnTo>
                  <a:pt x="41440" y="61620"/>
                </a:lnTo>
                <a:lnTo>
                  <a:pt x="41420" y="60470"/>
                </a:lnTo>
                <a:lnTo>
                  <a:pt x="41410" y="60400"/>
                </a:lnTo>
                <a:lnTo>
                  <a:pt x="41390" y="60330"/>
                </a:lnTo>
                <a:lnTo>
                  <a:pt x="41330" y="60290"/>
                </a:lnTo>
                <a:lnTo>
                  <a:pt x="40710" y="60060"/>
                </a:lnTo>
                <a:lnTo>
                  <a:pt x="40640" y="60020"/>
                </a:lnTo>
                <a:lnTo>
                  <a:pt x="39330" y="58640"/>
                </a:lnTo>
                <a:lnTo>
                  <a:pt x="39310" y="58570"/>
                </a:lnTo>
                <a:lnTo>
                  <a:pt x="39300" y="58490"/>
                </a:lnTo>
                <a:lnTo>
                  <a:pt x="39310" y="58430"/>
                </a:lnTo>
                <a:lnTo>
                  <a:pt x="39310" y="58380"/>
                </a:lnTo>
                <a:lnTo>
                  <a:pt x="39300" y="58340"/>
                </a:lnTo>
                <a:lnTo>
                  <a:pt x="39300" y="58280"/>
                </a:lnTo>
                <a:lnTo>
                  <a:pt x="39310" y="58210"/>
                </a:lnTo>
                <a:lnTo>
                  <a:pt x="39420" y="57930"/>
                </a:lnTo>
                <a:lnTo>
                  <a:pt x="39420" y="57900"/>
                </a:lnTo>
                <a:lnTo>
                  <a:pt x="39420" y="57860"/>
                </a:lnTo>
                <a:lnTo>
                  <a:pt x="39410" y="57830"/>
                </a:lnTo>
                <a:lnTo>
                  <a:pt x="39380" y="57770"/>
                </a:lnTo>
                <a:lnTo>
                  <a:pt x="39310" y="57680"/>
                </a:lnTo>
                <a:lnTo>
                  <a:pt x="39300" y="57660"/>
                </a:lnTo>
                <a:lnTo>
                  <a:pt x="39280" y="57590"/>
                </a:lnTo>
                <a:lnTo>
                  <a:pt x="39270" y="57480"/>
                </a:lnTo>
                <a:lnTo>
                  <a:pt x="39270" y="57450"/>
                </a:lnTo>
                <a:lnTo>
                  <a:pt x="39250" y="57420"/>
                </a:lnTo>
                <a:lnTo>
                  <a:pt x="39240" y="57400"/>
                </a:lnTo>
                <a:lnTo>
                  <a:pt x="39190" y="57360"/>
                </a:lnTo>
                <a:lnTo>
                  <a:pt x="39060" y="57310"/>
                </a:lnTo>
                <a:lnTo>
                  <a:pt x="39040" y="57290"/>
                </a:lnTo>
                <a:lnTo>
                  <a:pt x="39030" y="57270"/>
                </a:lnTo>
                <a:lnTo>
                  <a:pt x="38890" y="56800"/>
                </a:lnTo>
                <a:lnTo>
                  <a:pt x="38900" y="56770"/>
                </a:lnTo>
                <a:lnTo>
                  <a:pt x="38920" y="56740"/>
                </a:lnTo>
                <a:lnTo>
                  <a:pt x="39400" y="56330"/>
                </a:lnTo>
                <a:lnTo>
                  <a:pt x="39430" y="56290"/>
                </a:lnTo>
                <a:lnTo>
                  <a:pt x="39480" y="56240"/>
                </a:lnTo>
                <a:lnTo>
                  <a:pt x="39500" y="56230"/>
                </a:lnTo>
                <a:lnTo>
                  <a:pt x="39520" y="56210"/>
                </a:lnTo>
                <a:lnTo>
                  <a:pt x="39550" y="56200"/>
                </a:lnTo>
                <a:lnTo>
                  <a:pt x="39610" y="56180"/>
                </a:lnTo>
                <a:lnTo>
                  <a:pt x="39660" y="56160"/>
                </a:lnTo>
                <a:lnTo>
                  <a:pt x="39690" y="56140"/>
                </a:lnTo>
                <a:lnTo>
                  <a:pt x="39740" y="56080"/>
                </a:lnTo>
                <a:lnTo>
                  <a:pt x="39760" y="56060"/>
                </a:lnTo>
                <a:lnTo>
                  <a:pt x="39790" y="56050"/>
                </a:lnTo>
                <a:lnTo>
                  <a:pt x="39850" y="56030"/>
                </a:lnTo>
                <a:lnTo>
                  <a:pt x="39880" y="56030"/>
                </a:lnTo>
                <a:lnTo>
                  <a:pt x="39990" y="56030"/>
                </a:lnTo>
                <a:lnTo>
                  <a:pt x="40020" y="56030"/>
                </a:lnTo>
                <a:lnTo>
                  <a:pt x="40050" y="56020"/>
                </a:lnTo>
                <a:lnTo>
                  <a:pt x="40170" y="55940"/>
                </a:lnTo>
                <a:lnTo>
                  <a:pt x="40200" y="55930"/>
                </a:lnTo>
                <a:lnTo>
                  <a:pt x="40220" y="55930"/>
                </a:lnTo>
                <a:lnTo>
                  <a:pt x="40250" y="55940"/>
                </a:lnTo>
                <a:lnTo>
                  <a:pt x="40270" y="55960"/>
                </a:lnTo>
                <a:lnTo>
                  <a:pt x="40280" y="55980"/>
                </a:lnTo>
                <a:lnTo>
                  <a:pt x="40300" y="56080"/>
                </a:lnTo>
                <a:lnTo>
                  <a:pt x="40320" y="56110"/>
                </a:lnTo>
                <a:lnTo>
                  <a:pt x="40340" y="56120"/>
                </a:lnTo>
                <a:lnTo>
                  <a:pt x="40390" y="56140"/>
                </a:lnTo>
                <a:lnTo>
                  <a:pt x="40420" y="56160"/>
                </a:lnTo>
                <a:lnTo>
                  <a:pt x="40460" y="56190"/>
                </a:lnTo>
                <a:lnTo>
                  <a:pt x="40560" y="56300"/>
                </a:lnTo>
                <a:lnTo>
                  <a:pt x="40560" y="56310"/>
                </a:lnTo>
                <a:lnTo>
                  <a:pt x="40580" y="56320"/>
                </a:lnTo>
                <a:lnTo>
                  <a:pt x="40600" y="56320"/>
                </a:lnTo>
                <a:lnTo>
                  <a:pt x="40660" y="56320"/>
                </a:lnTo>
                <a:lnTo>
                  <a:pt x="40680" y="56320"/>
                </a:lnTo>
                <a:lnTo>
                  <a:pt x="40700" y="56310"/>
                </a:lnTo>
                <a:lnTo>
                  <a:pt x="40830" y="56080"/>
                </a:lnTo>
                <a:lnTo>
                  <a:pt x="40840" y="56070"/>
                </a:lnTo>
                <a:lnTo>
                  <a:pt x="40850" y="56060"/>
                </a:lnTo>
                <a:lnTo>
                  <a:pt x="40920" y="56030"/>
                </a:lnTo>
                <a:lnTo>
                  <a:pt x="41050" y="56010"/>
                </a:lnTo>
                <a:lnTo>
                  <a:pt x="41090" y="55990"/>
                </a:lnTo>
                <a:lnTo>
                  <a:pt x="41100" y="55980"/>
                </a:lnTo>
                <a:lnTo>
                  <a:pt x="41110" y="55980"/>
                </a:lnTo>
                <a:lnTo>
                  <a:pt x="41170" y="55920"/>
                </a:lnTo>
                <a:lnTo>
                  <a:pt x="41200" y="55900"/>
                </a:lnTo>
                <a:lnTo>
                  <a:pt x="41240" y="55880"/>
                </a:lnTo>
                <a:lnTo>
                  <a:pt x="41410" y="55810"/>
                </a:lnTo>
                <a:lnTo>
                  <a:pt x="41460" y="55780"/>
                </a:lnTo>
                <a:lnTo>
                  <a:pt x="41470" y="55760"/>
                </a:lnTo>
                <a:lnTo>
                  <a:pt x="41490" y="55740"/>
                </a:lnTo>
                <a:lnTo>
                  <a:pt x="41530" y="55660"/>
                </a:lnTo>
                <a:lnTo>
                  <a:pt x="41550" y="55630"/>
                </a:lnTo>
                <a:lnTo>
                  <a:pt x="41580" y="55600"/>
                </a:lnTo>
                <a:lnTo>
                  <a:pt x="41710" y="55520"/>
                </a:lnTo>
                <a:lnTo>
                  <a:pt x="41720" y="55510"/>
                </a:lnTo>
                <a:lnTo>
                  <a:pt x="41750" y="55470"/>
                </a:lnTo>
                <a:lnTo>
                  <a:pt x="41760" y="55460"/>
                </a:lnTo>
                <a:lnTo>
                  <a:pt x="41770" y="55460"/>
                </a:lnTo>
                <a:lnTo>
                  <a:pt x="41840" y="55460"/>
                </a:lnTo>
                <a:lnTo>
                  <a:pt x="41890" y="55450"/>
                </a:lnTo>
                <a:lnTo>
                  <a:pt x="41980" y="55410"/>
                </a:lnTo>
                <a:lnTo>
                  <a:pt x="42000" y="55400"/>
                </a:lnTo>
                <a:lnTo>
                  <a:pt x="41990" y="55390"/>
                </a:lnTo>
                <a:lnTo>
                  <a:pt x="41910" y="55350"/>
                </a:lnTo>
                <a:lnTo>
                  <a:pt x="41890" y="55340"/>
                </a:lnTo>
                <a:lnTo>
                  <a:pt x="41880" y="55330"/>
                </a:lnTo>
                <a:lnTo>
                  <a:pt x="41830" y="55270"/>
                </a:lnTo>
                <a:lnTo>
                  <a:pt x="41810" y="55260"/>
                </a:lnTo>
                <a:lnTo>
                  <a:pt x="41780" y="55240"/>
                </a:lnTo>
                <a:lnTo>
                  <a:pt x="41760" y="55230"/>
                </a:lnTo>
                <a:lnTo>
                  <a:pt x="41690" y="55230"/>
                </a:lnTo>
                <a:lnTo>
                  <a:pt x="41660" y="55230"/>
                </a:lnTo>
                <a:lnTo>
                  <a:pt x="41630" y="55220"/>
                </a:lnTo>
                <a:lnTo>
                  <a:pt x="41610" y="55200"/>
                </a:lnTo>
                <a:lnTo>
                  <a:pt x="41590" y="55180"/>
                </a:lnTo>
                <a:lnTo>
                  <a:pt x="41560" y="55100"/>
                </a:lnTo>
                <a:lnTo>
                  <a:pt x="41540" y="55090"/>
                </a:lnTo>
                <a:lnTo>
                  <a:pt x="41510" y="55070"/>
                </a:lnTo>
                <a:lnTo>
                  <a:pt x="41480" y="55060"/>
                </a:lnTo>
                <a:lnTo>
                  <a:pt x="41370" y="55070"/>
                </a:lnTo>
                <a:lnTo>
                  <a:pt x="41340" y="55060"/>
                </a:lnTo>
                <a:lnTo>
                  <a:pt x="41330" y="55010"/>
                </a:lnTo>
                <a:lnTo>
                  <a:pt x="41330" y="54900"/>
                </a:lnTo>
                <a:lnTo>
                  <a:pt x="41360" y="54630"/>
                </a:lnTo>
                <a:lnTo>
                  <a:pt x="41360" y="54520"/>
                </a:lnTo>
                <a:lnTo>
                  <a:pt x="41350" y="54450"/>
                </a:lnTo>
                <a:lnTo>
                  <a:pt x="41220" y="54240"/>
                </a:lnTo>
                <a:lnTo>
                  <a:pt x="41210" y="54210"/>
                </a:lnTo>
                <a:lnTo>
                  <a:pt x="41200" y="54180"/>
                </a:lnTo>
                <a:lnTo>
                  <a:pt x="41190" y="54120"/>
                </a:lnTo>
                <a:lnTo>
                  <a:pt x="41190" y="54080"/>
                </a:lnTo>
                <a:lnTo>
                  <a:pt x="41210" y="54050"/>
                </a:lnTo>
                <a:lnTo>
                  <a:pt x="41260" y="54010"/>
                </a:lnTo>
                <a:lnTo>
                  <a:pt x="41310" y="54000"/>
                </a:lnTo>
                <a:lnTo>
                  <a:pt x="41360" y="53990"/>
                </a:lnTo>
                <a:lnTo>
                  <a:pt x="41500" y="53980"/>
                </a:lnTo>
                <a:lnTo>
                  <a:pt x="41560" y="53970"/>
                </a:lnTo>
                <a:lnTo>
                  <a:pt x="41590" y="53940"/>
                </a:lnTo>
                <a:lnTo>
                  <a:pt x="41610" y="53840"/>
                </a:lnTo>
                <a:lnTo>
                  <a:pt x="41610" y="52460"/>
                </a:lnTo>
                <a:lnTo>
                  <a:pt x="42130" y="50500"/>
                </a:lnTo>
                <a:lnTo>
                  <a:pt x="42160" y="50320"/>
                </a:lnTo>
                <a:lnTo>
                  <a:pt x="42120" y="50320"/>
                </a:lnTo>
                <a:lnTo>
                  <a:pt x="42060" y="50300"/>
                </a:lnTo>
                <a:lnTo>
                  <a:pt x="42010" y="50250"/>
                </a:lnTo>
                <a:lnTo>
                  <a:pt x="41980" y="50190"/>
                </a:lnTo>
                <a:lnTo>
                  <a:pt x="41950" y="50150"/>
                </a:lnTo>
                <a:lnTo>
                  <a:pt x="41880" y="50110"/>
                </a:lnTo>
                <a:lnTo>
                  <a:pt x="41760" y="50090"/>
                </a:lnTo>
                <a:lnTo>
                  <a:pt x="41710" y="50060"/>
                </a:lnTo>
                <a:lnTo>
                  <a:pt x="41660" y="50010"/>
                </a:lnTo>
                <a:lnTo>
                  <a:pt x="41630" y="49950"/>
                </a:lnTo>
                <a:lnTo>
                  <a:pt x="41600" y="49820"/>
                </a:lnTo>
                <a:lnTo>
                  <a:pt x="41560" y="49760"/>
                </a:lnTo>
                <a:lnTo>
                  <a:pt x="41520" y="49710"/>
                </a:lnTo>
                <a:lnTo>
                  <a:pt x="41460" y="49690"/>
                </a:lnTo>
                <a:lnTo>
                  <a:pt x="41410" y="49680"/>
                </a:lnTo>
                <a:lnTo>
                  <a:pt x="41350" y="49650"/>
                </a:lnTo>
                <a:lnTo>
                  <a:pt x="41290" y="49610"/>
                </a:lnTo>
                <a:lnTo>
                  <a:pt x="41270" y="49550"/>
                </a:lnTo>
                <a:lnTo>
                  <a:pt x="41250" y="49490"/>
                </a:lnTo>
                <a:lnTo>
                  <a:pt x="41210" y="49430"/>
                </a:lnTo>
                <a:lnTo>
                  <a:pt x="41160" y="49390"/>
                </a:lnTo>
                <a:lnTo>
                  <a:pt x="40970" y="49330"/>
                </a:lnTo>
                <a:lnTo>
                  <a:pt x="40790" y="49220"/>
                </a:lnTo>
                <a:lnTo>
                  <a:pt x="40720" y="49200"/>
                </a:lnTo>
                <a:lnTo>
                  <a:pt x="40550" y="49190"/>
                </a:lnTo>
                <a:lnTo>
                  <a:pt x="40490" y="49060"/>
                </a:lnTo>
                <a:lnTo>
                  <a:pt x="40500" y="48990"/>
                </a:lnTo>
                <a:lnTo>
                  <a:pt x="40550" y="48800"/>
                </a:lnTo>
                <a:lnTo>
                  <a:pt x="40580" y="48740"/>
                </a:lnTo>
                <a:lnTo>
                  <a:pt x="40660" y="48640"/>
                </a:lnTo>
                <a:lnTo>
                  <a:pt x="40810" y="48480"/>
                </a:lnTo>
                <a:lnTo>
                  <a:pt x="40900" y="48340"/>
                </a:lnTo>
                <a:lnTo>
                  <a:pt x="40930" y="48310"/>
                </a:lnTo>
                <a:lnTo>
                  <a:pt x="40950" y="48280"/>
                </a:lnTo>
                <a:lnTo>
                  <a:pt x="41000" y="48250"/>
                </a:lnTo>
                <a:lnTo>
                  <a:pt x="41050" y="48190"/>
                </a:lnTo>
                <a:lnTo>
                  <a:pt x="41090" y="48130"/>
                </a:lnTo>
                <a:lnTo>
                  <a:pt x="41120" y="48110"/>
                </a:lnTo>
                <a:lnTo>
                  <a:pt x="41150" y="48100"/>
                </a:lnTo>
                <a:lnTo>
                  <a:pt x="41180" y="48090"/>
                </a:lnTo>
                <a:lnTo>
                  <a:pt x="41210" y="48080"/>
                </a:lnTo>
                <a:lnTo>
                  <a:pt x="41300" y="47950"/>
                </a:lnTo>
                <a:lnTo>
                  <a:pt x="41320" y="47920"/>
                </a:lnTo>
                <a:lnTo>
                  <a:pt x="41320" y="47870"/>
                </a:lnTo>
                <a:lnTo>
                  <a:pt x="41310" y="47830"/>
                </a:lnTo>
                <a:lnTo>
                  <a:pt x="41290" y="47800"/>
                </a:lnTo>
                <a:lnTo>
                  <a:pt x="41260" y="47750"/>
                </a:lnTo>
                <a:lnTo>
                  <a:pt x="41250" y="47730"/>
                </a:lnTo>
                <a:lnTo>
                  <a:pt x="41240" y="47700"/>
                </a:lnTo>
                <a:lnTo>
                  <a:pt x="41230" y="47630"/>
                </a:lnTo>
                <a:lnTo>
                  <a:pt x="41220" y="47600"/>
                </a:lnTo>
                <a:lnTo>
                  <a:pt x="41190" y="47600"/>
                </a:lnTo>
                <a:lnTo>
                  <a:pt x="41140" y="47590"/>
                </a:lnTo>
                <a:lnTo>
                  <a:pt x="41130" y="47570"/>
                </a:lnTo>
                <a:lnTo>
                  <a:pt x="41120" y="47540"/>
                </a:lnTo>
                <a:lnTo>
                  <a:pt x="41130" y="47510"/>
                </a:lnTo>
                <a:lnTo>
                  <a:pt x="41180" y="47340"/>
                </a:lnTo>
                <a:lnTo>
                  <a:pt x="41190" y="47280"/>
                </a:lnTo>
                <a:lnTo>
                  <a:pt x="41190" y="47240"/>
                </a:lnTo>
                <a:lnTo>
                  <a:pt x="41190" y="47210"/>
                </a:lnTo>
                <a:lnTo>
                  <a:pt x="41180" y="47180"/>
                </a:lnTo>
                <a:lnTo>
                  <a:pt x="41160" y="47130"/>
                </a:lnTo>
                <a:lnTo>
                  <a:pt x="41030" y="46900"/>
                </a:lnTo>
                <a:lnTo>
                  <a:pt x="41020" y="46870"/>
                </a:lnTo>
                <a:lnTo>
                  <a:pt x="41020" y="46840"/>
                </a:lnTo>
                <a:lnTo>
                  <a:pt x="41030" y="46810"/>
                </a:lnTo>
                <a:lnTo>
                  <a:pt x="41170" y="46650"/>
                </a:lnTo>
                <a:lnTo>
                  <a:pt x="41230" y="46560"/>
                </a:lnTo>
                <a:lnTo>
                  <a:pt x="41250" y="46540"/>
                </a:lnTo>
                <a:lnTo>
                  <a:pt x="41340" y="46470"/>
                </a:lnTo>
                <a:lnTo>
                  <a:pt x="41460" y="46400"/>
                </a:lnTo>
                <a:lnTo>
                  <a:pt x="41530" y="46350"/>
                </a:lnTo>
                <a:lnTo>
                  <a:pt x="41580" y="46300"/>
                </a:lnTo>
                <a:lnTo>
                  <a:pt x="41600" y="46270"/>
                </a:lnTo>
                <a:lnTo>
                  <a:pt x="41610" y="46230"/>
                </a:lnTo>
                <a:lnTo>
                  <a:pt x="41650" y="46060"/>
                </a:lnTo>
                <a:lnTo>
                  <a:pt x="41680" y="45990"/>
                </a:lnTo>
                <a:lnTo>
                  <a:pt x="41740" y="45990"/>
                </a:lnTo>
                <a:lnTo>
                  <a:pt x="41770" y="46000"/>
                </a:lnTo>
                <a:lnTo>
                  <a:pt x="41920" y="46030"/>
                </a:lnTo>
                <a:lnTo>
                  <a:pt x="41970" y="46050"/>
                </a:lnTo>
                <a:lnTo>
                  <a:pt x="41990" y="46060"/>
                </a:lnTo>
                <a:lnTo>
                  <a:pt x="42000" y="46070"/>
                </a:lnTo>
                <a:lnTo>
                  <a:pt x="42070" y="46140"/>
                </a:lnTo>
                <a:lnTo>
                  <a:pt x="42090" y="46160"/>
                </a:lnTo>
                <a:lnTo>
                  <a:pt x="42140" y="46260"/>
                </a:lnTo>
                <a:lnTo>
                  <a:pt x="42160" y="46320"/>
                </a:lnTo>
                <a:lnTo>
                  <a:pt x="42170" y="46390"/>
                </a:lnTo>
                <a:lnTo>
                  <a:pt x="42180" y="46420"/>
                </a:lnTo>
                <a:lnTo>
                  <a:pt x="42190" y="46450"/>
                </a:lnTo>
                <a:lnTo>
                  <a:pt x="42230" y="46490"/>
                </a:lnTo>
                <a:lnTo>
                  <a:pt x="42250" y="46500"/>
                </a:lnTo>
                <a:lnTo>
                  <a:pt x="42320" y="46550"/>
                </a:lnTo>
                <a:lnTo>
                  <a:pt x="42340" y="46560"/>
                </a:lnTo>
                <a:lnTo>
                  <a:pt x="42390" y="46620"/>
                </a:lnTo>
                <a:lnTo>
                  <a:pt x="42460" y="46660"/>
                </a:lnTo>
                <a:lnTo>
                  <a:pt x="42520" y="46690"/>
                </a:lnTo>
                <a:lnTo>
                  <a:pt x="42570" y="46700"/>
                </a:lnTo>
                <a:lnTo>
                  <a:pt x="42600" y="46710"/>
                </a:lnTo>
                <a:lnTo>
                  <a:pt x="42640" y="46700"/>
                </a:lnTo>
                <a:lnTo>
                  <a:pt x="42650" y="46690"/>
                </a:lnTo>
                <a:lnTo>
                  <a:pt x="42660" y="46690"/>
                </a:lnTo>
                <a:lnTo>
                  <a:pt x="42670" y="46680"/>
                </a:lnTo>
                <a:lnTo>
                  <a:pt x="42830" y="46460"/>
                </a:lnTo>
                <a:lnTo>
                  <a:pt x="42890" y="46410"/>
                </a:lnTo>
                <a:lnTo>
                  <a:pt x="42960" y="46400"/>
                </a:lnTo>
                <a:lnTo>
                  <a:pt x="43180" y="46430"/>
                </a:lnTo>
                <a:lnTo>
                  <a:pt x="43260" y="46340"/>
                </a:lnTo>
                <a:lnTo>
                  <a:pt x="43330" y="46170"/>
                </a:lnTo>
                <a:lnTo>
                  <a:pt x="43460" y="45690"/>
                </a:lnTo>
                <a:lnTo>
                  <a:pt x="43480" y="45470"/>
                </a:lnTo>
                <a:lnTo>
                  <a:pt x="43480" y="45320"/>
                </a:lnTo>
                <a:lnTo>
                  <a:pt x="43450" y="45240"/>
                </a:lnTo>
                <a:lnTo>
                  <a:pt x="43450" y="45220"/>
                </a:lnTo>
                <a:lnTo>
                  <a:pt x="43480" y="44980"/>
                </a:lnTo>
                <a:lnTo>
                  <a:pt x="43460" y="44930"/>
                </a:lnTo>
                <a:lnTo>
                  <a:pt x="43450" y="44890"/>
                </a:lnTo>
                <a:lnTo>
                  <a:pt x="43400" y="44870"/>
                </a:lnTo>
                <a:lnTo>
                  <a:pt x="43380" y="44840"/>
                </a:lnTo>
                <a:lnTo>
                  <a:pt x="43310" y="44760"/>
                </a:lnTo>
                <a:lnTo>
                  <a:pt x="43300" y="44740"/>
                </a:lnTo>
                <a:lnTo>
                  <a:pt x="43280" y="44710"/>
                </a:lnTo>
                <a:lnTo>
                  <a:pt x="43250" y="44690"/>
                </a:lnTo>
                <a:lnTo>
                  <a:pt x="42820" y="44530"/>
                </a:lnTo>
                <a:lnTo>
                  <a:pt x="42770" y="44490"/>
                </a:lnTo>
                <a:lnTo>
                  <a:pt x="42750" y="44420"/>
                </a:lnTo>
                <a:lnTo>
                  <a:pt x="42760" y="44350"/>
                </a:lnTo>
                <a:lnTo>
                  <a:pt x="42830" y="43820"/>
                </a:lnTo>
                <a:lnTo>
                  <a:pt x="42820" y="43740"/>
                </a:lnTo>
                <a:lnTo>
                  <a:pt x="42660" y="43160"/>
                </a:lnTo>
                <a:lnTo>
                  <a:pt x="42660" y="43080"/>
                </a:lnTo>
                <a:lnTo>
                  <a:pt x="42670" y="43010"/>
                </a:lnTo>
                <a:lnTo>
                  <a:pt x="42880" y="42500"/>
                </a:lnTo>
                <a:lnTo>
                  <a:pt x="42900" y="42430"/>
                </a:lnTo>
                <a:lnTo>
                  <a:pt x="42900" y="42140"/>
                </a:lnTo>
                <a:lnTo>
                  <a:pt x="42940" y="41860"/>
                </a:lnTo>
                <a:lnTo>
                  <a:pt x="43020" y="41630"/>
                </a:lnTo>
                <a:lnTo>
                  <a:pt x="43110" y="41430"/>
                </a:lnTo>
                <a:lnTo>
                  <a:pt x="43150" y="41310"/>
                </a:lnTo>
                <a:lnTo>
                  <a:pt x="43160" y="41210"/>
                </a:lnTo>
                <a:lnTo>
                  <a:pt x="43150" y="40900"/>
                </a:lnTo>
                <a:lnTo>
                  <a:pt x="43150" y="40860"/>
                </a:lnTo>
                <a:lnTo>
                  <a:pt x="43150" y="40820"/>
                </a:lnTo>
                <a:lnTo>
                  <a:pt x="43170" y="40780"/>
                </a:lnTo>
                <a:lnTo>
                  <a:pt x="43480" y="40130"/>
                </a:lnTo>
                <a:lnTo>
                  <a:pt x="43510" y="40090"/>
                </a:lnTo>
                <a:lnTo>
                  <a:pt x="43590" y="40030"/>
                </a:lnTo>
                <a:lnTo>
                  <a:pt x="43750" y="39940"/>
                </a:lnTo>
                <a:lnTo>
                  <a:pt x="43790" y="39930"/>
                </a:lnTo>
                <a:lnTo>
                  <a:pt x="44050" y="39860"/>
                </a:lnTo>
                <a:lnTo>
                  <a:pt x="44440" y="39680"/>
                </a:lnTo>
                <a:lnTo>
                  <a:pt x="44470" y="39650"/>
                </a:lnTo>
                <a:lnTo>
                  <a:pt x="44580" y="39560"/>
                </a:lnTo>
                <a:lnTo>
                  <a:pt x="44640" y="39500"/>
                </a:lnTo>
                <a:lnTo>
                  <a:pt x="44700" y="39400"/>
                </a:lnTo>
                <a:lnTo>
                  <a:pt x="44800" y="39180"/>
                </a:lnTo>
                <a:lnTo>
                  <a:pt x="45110" y="38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