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Niassa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Mozambique • State Map | Fully Editable Vector Shape</a:t>
            </a:r>
          </a:p>
        </p:txBody>
      </p:sp>
      <p:sp>
        <p:nvSpPr>
          <p:cNvPr id="101" name="Niass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490" y="9580"/>
                </a:moveTo>
                <a:lnTo>
                  <a:pt x="65490" y="9590"/>
                </a:lnTo>
                <a:lnTo>
                  <a:pt x="65300" y="9860"/>
                </a:lnTo>
                <a:lnTo>
                  <a:pt x="65280" y="9880"/>
                </a:lnTo>
                <a:lnTo>
                  <a:pt x="65270" y="9900"/>
                </a:lnTo>
                <a:lnTo>
                  <a:pt x="65260" y="9930"/>
                </a:lnTo>
                <a:lnTo>
                  <a:pt x="65230" y="10070"/>
                </a:lnTo>
                <a:lnTo>
                  <a:pt x="65170" y="10230"/>
                </a:lnTo>
                <a:lnTo>
                  <a:pt x="65150" y="10340"/>
                </a:lnTo>
                <a:lnTo>
                  <a:pt x="65140" y="10380"/>
                </a:lnTo>
                <a:lnTo>
                  <a:pt x="65130" y="10410"/>
                </a:lnTo>
                <a:lnTo>
                  <a:pt x="65100" y="10450"/>
                </a:lnTo>
                <a:lnTo>
                  <a:pt x="65090" y="10490"/>
                </a:lnTo>
                <a:lnTo>
                  <a:pt x="65080" y="10550"/>
                </a:lnTo>
                <a:lnTo>
                  <a:pt x="65060" y="10660"/>
                </a:lnTo>
                <a:lnTo>
                  <a:pt x="65020" y="10810"/>
                </a:lnTo>
                <a:lnTo>
                  <a:pt x="64990" y="11190"/>
                </a:lnTo>
                <a:lnTo>
                  <a:pt x="64990" y="11240"/>
                </a:lnTo>
                <a:lnTo>
                  <a:pt x="65030" y="11360"/>
                </a:lnTo>
                <a:lnTo>
                  <a:pt x="65050" y="11420"/>
                </a:lnTo>
                <a:lnTo>
                  <a:pt x="65070" y="11440"/>
                </a:lnTo>
                <a:lnTo>
                  <a:pt x="65110" y="11530"/>
                </a:lnTo>
                <a:lnTo>
                  <a:pt x="65160" y="11580"/>
                </a:lnTo>
                <a:lnTo>
                  <a:pt x="65220" y="11670"/>
                </a:lnTo>
                <a:lnTo>
                  <a:pt x="65250" y="11720"/>
                </a:lnTo>
                <a:lnTo>
                  <a:pt x="65250" y="11770"/>
                </a:lnTo>
                <a:lnTo>
                  <a:pt x="65250" y="11860"/>
                </a:lnTo>
                <a:lnTo>
                  <a:pt x="65210" y="12130"/>
                </a:lnTo>
                <a:lnTo>
                  <a:pt x="65200" y="12180"/>
                </a:lnTo>
                <a:lnTo>
                  <a:pt x="65180" y="12200"/>
                </a:lnTo>
                <a:lnTo>
                  <a:pt x="65180" y="12230"/>
                </a:lnTo>
                <a:lnTo>
                  <a:pt x="65150" y="12380"/>
                </a:lnTo>
                <a:lnTo>
                  <a:pt x="65140" y="12400"/>
                </a:lnTo>
                <a:lnTo>
                  <a:pt x="65130" y="12420"/>
                </a:lnTo>
                <a:lnTo>
                  <a:pt x="65060" y="12490"/>
                </a:lnTo>
                <a:lnTo>
                  <a:pt x="65000" y="12540"/>
                </a:lnTo>
                <a:lnTo>
                  <a:pt x="64980" y="12550"/>
                </a:lnTo>
                <a:lnTo>
                  <a:pt x="64970" y="12580"/>
                </a:lnTo>
                <a:lnTo>
                  <a:pt x="64950" y="12710"/>
                </a:lnTo>
                <a:lnTo>
                  <a:pt x="64900" y="12830"/>
                </a:lnTo>
                <a:lnTo>
                  <a:pt x="64880" y="12850"/>
                </a:lnTo>
                <a:lnTo>
                  <a:pt x="64860" y="12870"/>
                </a:lnTo>
                <a:lnTo>
                  <a:pt x="64750" y="12910"/>
                </a:lnTo>
                <a:lnTo>
                  <a:pt x="64730" y="12920"/>
                </a:lnTo>
                <a:lnTo>
                  <a:pt x="64710" y="12970"/>
                </a:lnTo>
                <a:lnTo>
                  <a:pt x="64700" y="13050"/>
                </a:lnTo>
                <a:lnTo>
                  <a:pt x="64680" y="13240"/>
                </a:lnTo>
                <a:lnTo>
                  <a:pt x="64670" y="13320"/>
                </a:lnTo>
                <a:lnTo>
                  <a:pt x="64650" y="13370"/>
                </a:lnTo>
                <a:lnTo>
                  <a:pt x="64460" y="13530"/>
                </a:lnTo>
                <a:lnTo>
                  <a:pt x="64400" y="13570"/>
                </a:lnTo>
                <a:lnTo>
                  <a:pt x="64300" y="13610"/>
                </a:lnTo>
                <a:lnTo>
                  <a:pt x="64270" y="13620"/>
                </a:lnTo>
                <a:lnTo>
                  <a:pt x="64250" y="13640"/>
                </a:lnTo>
                <a:lnTo>
                  <a:pt x="64240" y="13660"/>
                </a:lnTo>
                <a:lnTo>
                  <a:pt x="64180" y="13740"/>
                </a:lnTo>
                <a:lnTo>
                  <a:pt x="64110" y="13800"/>
                </a:lnTo>
                <a:lnTo>
                  <a:pt x="64090" y="13820"/>
                </a:lnTo>
                <a:lnTo>
                  <a:pt x="64040" y="13840"/>
                </a:lnTo>
                <a:lnTo>
                  <a:pt x="64020" y="13860"/>
                </a:lnTo>
                <a:lnTo>
                  <a:pt x="64000" y="13890"/>
                </a:lnTo>
                <a:lnTo>
                  <a:pt x="63980" y="13990"/>
                </a:lnTo>
                <a:lnTo>
                  <a:pt x="63900" y="14180"/>
                </a:lnTo>
                <a:lnTo>
                  <a:pt x="63880" y="14270"/>
                </a:lnTo>
                <a:lnTo>
                  <a:pt x="63840" y="14600"/>
                </a:lnTo>
                <a:lnTo>
                  <a:pt x="63820" y="14650"/>
                </a:lnTo>
                <a:lnTo>
                  <a:pt x="63790" y="14680"/>
                </a:lnTo>
                <a:lnTo>
                  <a:pt x="63700" y="14730"/>
                </a:lnTo>
                <a:lnTo>
                  <a:pt x="63640" y="14780"/>
                </a:lnTo>
                <a:lnTo>
                  <a:pt x="63540" y="14910"/>
                </a:lnTo>
                <a:lnTo>
                  <a:pt x="63400" y="15060"/>
                </a:lnTo>
                <a:lnTo>
                  <a:pt x="63360" y="15100"/>
                </a:lnTo>
                <a:lnTo>
                  <a:pt x="63340" y="15150"/>
                </a:lnTo>
                <a:lnTo>
                  <a:pt x="63300" y="15190"/>
                </a:lnTo>
                <a:lnTo>
                  <a:pt x="63270" y="15230"/>
                </a:lnTo>
                <a:lnTo>
                  <a:pt x="63180" y="15290"/>
                </a:lnTo>
                <a:lnTo>
                  <a:pt x="63110" y="15330"/>
                </a:lnTo>
                <a:lnTo>
                  <a:pt x="63090" y="15350"/>
                </a:lnTo>
                <a:lnTo>
                  <a:pt x="63080" y="15380"/>
                </a:lnTo>
                <a:lnTo>
                  <a:pt x="63080" y="15420"/>
                </a:lnTo>
                <a:lnTo>
                  <a:pt x="63120" y="15520"/>
                </a:lnTo>
                <a:lnTo>
                  <a:pt x="63150" y="15580"/>
                </a:lnTo>
                <a:lnTo>
                  <a:pt x="63160" y="15620"/>
                </a:lnTo>
                <a:lnTo>
                  <a:pt x="63170" y="15670"/>
                </a:lnTo>
                <a:lnTo>
                  <a:pt x="63160" y="15760"/>
                </a:lnTo>
                <a:lnTo>
                  <a:pt x="63150" y="15850"/>
                </a:lnTo>
                <a:lnTo>
                  <a:pt x="63130" y="15900"/>
                </a:lnTo>
                <a:lnTo>
                  <a:pt x="63080" y="16160"/>
                </a:lnTo>
                <a:lnTo>
                  <a:pt x="63080" y="16200"/>
                </a:lnTo>
                <a:lnTo>
                  <a:pt x="63090" y="16230"/>
                </a:lnTo>
                <a:lnTo>
                  <a:pt x="63120" y="16280"/>
                </a:lnTo>
                <a:lnTo>
                  <a:pt x="63130" y="16330"/>
                </a:lnTo>
                <a:lnTo>
                  <a:pt x="63140" y="16580"/>
                </a:lnTo>
                <a:lnTo>
                  <a:pt x="63140" y="16610"/>
                </a:lnTo>
                <a:lnTo>
                  <a:pt x="63070" y="16740"/>
                </a:lnTo>
                <a:lnTo>
                  <a:pt x="63060" y="16770"/>
                </a:lnTo>
                <a:lnTo>
                  <a:pt x="63060" y="16800"/>
                </a:lnTo>
                <a:lnTo>
                  <a:pt x="63080" y="16960"/>
                </a:lnTo>
                <a:lnTo>
                  <a:pt x="63070" y="16990"/>
                </a:lnTo>
                <a:lnTo>
                  <a:pt x="63070" y="17020"/>
                </a:lnTo>
                <a:lnTo>
                  <a:pt x="63060" y="17050"/>
                </a:lnTo>
                <a:lnTo>
                  <a:pt x="63040" y="17080"/>
                </a:lnTo>
                <a:lnTo>
                  <a:pt x="63010" y="17120"/>
                </a:lnTo>
                <a:lnTo>
                  <a:pt x="63000" y="17150"/>
                </a:lnTo>
                <a:lnTo>
                  <a:pt x="62990" y="17210"/>
                </a:lnTo>
                <a:lnTo>
                  <a:pt x="63000" y="17310"/>
                </a:lnTo>
                <a:lnTo>
                  <a:pt x="62980" y="17450"/>
                </a:lnTo>
                <a:lnTo>
                  <a:pt x="62980" y="17490"/>
                </a:lnTo>
                <a:lnTo>
                  <a:pt x="62990" y="17550"/>
                </a:lnTo>
                <a:lnTo>
                  <a:pt x="62990" y="17590"/>
                </a:lnTo>
                <a:lnTo>
                  <a:pt x="62980" y="17630"/>
                </a:lnTo>
                <a:lnTo>
                  <a:pt x="62970" y="17690"/>
                </a:lnTo>
                <a:lnTo>
                  <a:pt x="62960" y="17740"/>
                </a:lnTo>
                <a:lnTo>
                  <a:pt x="62970" y="17920"/>
                </a:lnTo>
                <a:lnTo>
                  <a:pt x="62970" y="17980"/>
                </a:lnTo>
                <a:lnTo>
                  <a:pt x="62960" y="18020"/>
                </a:lnTo>
                <a:lnTo>
                  <a:pt x="62950" y="18060"/>
                </a:lnTo>
                <a:lnTo>
                  <a:pt x="62950" y="18160"/>
                </a:lnTo>
                <a:lnTo>
                  <a:pt x="62940" y="18200"/>
                </a:lnTo>
                <a:lnTo>
                  <a:pt x="62930" y="18240"/>
                </a:lnTo>
                <a:lnTo>
                  <a:pt x="62910" y="18290"/>
                </a:lnTo>
                <a:lnTo>
                  <a:pt x="62790" y="18430"/>
                </a:lnTo>
                <a:lnTo>
                  <a:pt x="62780" y="18460"/>
                </a:lnTo>
                <a:lnTo>
                  <a:pt x="62790" y="18490"/>
                </a:lnTo>
                <a:lnTo>
                  <a:pt x="62820" y="18520"/>
                </a:lnTo>
                <a:lnTo>
                  <a:pt x="62850" y="18540"/>
                </a:lnTo>
                <a:lnTo>
                  <a:pt x="63120" y="18590"/>
                </a:lnTo>
                <a:lnTo>
                  <a:pt x="63230" y="18630"/>
                </a:lnTo>
                <a:lnTo>
                  <a:pt x="63260" y="18640"/>
                </a:lnTo>
                <a:lnTo>
                  <a:pt x="63280" y="18660"/>
                </a:lnTo>
                <a:lnTo>
                  <a:pt x="63300" y="18670"/>
                </a:lnTo>
                <a:lnTo>
                  <a:pt x="63330" y="18720"/>
                </a:lnTo>
                <a:lnTo>
                  <a:pt x="63370" y="18750"/>
                </a:lnTo>
                <a:lnTo>
                  <a:pt x="63390" y="18770"/>
                </a:lnTo>
                <a:lnTo>
                  <a:pt x="63420" y="18780"/>
                </a:lnTo>
                <a:lnTo>
                  <a:pt x="63480" y="18800"/>
                </a:lnTo>
                <a:lnTo>
                  <a:pt x="63540" y="18810"/>
                </a:lnTo>
                <a:lnTo>
                  <a:pt x="63600" y="18830"/>
                </a:lnTo>
                <a:lnTo>
                  <a:pt x="63620" y="18830"/>
                </a:lnTo>
                <a:lnTo>
                  <a:pt x="63640" y="18830"/>
                </a:lnTo>
                <a:lnTo>
                  <a:pt x="63830" y="18700"/>
                </a:lnTo>
                <a:lnTo>
                  <a:pt x="63850" y="18690"/>
                </a:lnTo>
                <a:lnTo>
                  <a:pt x="63880" y="18680"/>
                </a:lnTo>
                <a:lnTo>
                  <a:pt x="63940" y="18670"/>
                </a:lnTo>
                <a:lnTo>
                  <a:pt x="64000" y="18680"/>
                </a:lnTo>
                <a:lnTo>
                  <a:pt x="64020" y="18700"/>
                </a:lnTo>
                <a:lnTo>
                  <a:pt x="64040" y="18740"/>
                </a:lnTo>
                <a:lnTo>
                  <a:pt x="64040" y="18890"/>
                </a:lnTo>
                <a:lnTo>
                  <a:pt x="64040" y="18930"/>
                </a:lnTo>
                <a:lnTo>
                  <a:pt x="64030" y="18960"/>
                </a:lnTo>
                <a:lnTo>
                  <a:pt x="63970" y="19020"/>
                </a:lnTo>
                <a:lnTo>
                  <a:pt x="63960" y="19040"/>
                </a:lnTo>
                <a:lnTo>
                  <a:pt x="63960" y="19070"/>
                </a:lnTo>
                <a:lnTo>
                  <a:pt x="63960" y="19130"/>
                </a:lnTo>
                <a:lnTo>
                  <a:pt x="63960" y="19150"/>
                </a:lnTo>
                <a:lnTo>
                  <a:pt x="63930" y="19200"/>
                </a:lnTo>
                <a:lnTo>
                  <a:pt x="63920" y="19220"/>
                </a:lnTo>
                <a:lnTo>
                  <a:pt x="63910" y="19250"/>
                </a:lnTo>
                <a:lnTo>
                  <a:pt x="63920" y="19310"/>
                </a:lnTo>
                <a:lnTo>
                  <a:pt x="63910" y="19350"/>
                </a:lnTo>
                <a:lnTo>
                  <a:pt x="63900" y="19370"/>
                </a:lnTo>
                <a:lnTo>
                  <a:pt x="63870" y="19410"/>
                </a:lnTo>
                <a:lnTo>
                  <a:pt x="63850" y="19430"/>
                </a:lnTo>
                <a:lnTo>
                  <a:pt x="63820" y="19520"/>
                </a:lnTo>
                <a:lnTo>
                  <a:pt x="63810" y="19540"/>
                </a:lnTo>
                <a:lnTo>
                  <a:pt x="63750" y="19600"/>
                </a:lnTo>
                <a:lnTo>
                  <a:pt x="63730" y="19620"/>
                </a:lnTo>
                <a:lnTo>
                  <a:pt x="63720" y="19640"/>
                </a:lnTo>
                <a:lnTo>
                  <a:pt x="63710" y="19670"/>
                </a:lnTo>
                <a:lnTo>
                  <a:pt x="63690" y="19730"/>
                </a:lnTo>
                <a:lnTo>
                  <a:pt x="63680" y="19750"/>
                </a:lnTo>
                <a:lnTo>
                  <a:pt x="63670" y="19780"/>
                </a:lnTo>
                <a:lnTo>
                  <a:pt x="63570" y="19870"/>
                </a:lnTo>
                <a:lnTo>
                  <a:pt x="63530" y="19910"/>
                </a:lnTo>
                <a:lnTo>
                  <a:pt x="63470" y="19950"/>
                </a:lnTo>
                <a:lnTo>
                  <a:pt x="63370" y="20040"/>
                </a:lnTo>
                <a:lnTo>
                  <a:pt x="63260" y="20120"/>
                </a:lnTo>
                <a:lnTo>
                  <a:pt x="63180" y="20210"/>
                </a:lnTo>
                <a:lnTo>
                  <a:pt x="63170" y="20230"/>
                </a:lnTo>
                <a:lnTo>
                  <a:pt x="63160" y="20240"/>
                </a:lnTo>
                <a:lnTo>
                  <a:pt x="63150" y="20270"/>
                </a:lnTo>
                <a:lnTo>
                  <a:pt x="63140" y="20300"/>
                </a:lnTo>
                <a:lnTo>
                  <a:pt x="63140" y="20330"/>
                </a:lnTo>
                <a:lnTo>
                  <a:pt x="63190" y="20560"/>
                </a:lnTo>
                <a:lnTo>
                  <a:pt x="63200" y="20600"/>
                </a:lnTo>
                <a:lnTo>
                  <a:pt x="63220" y="20630"/>
                </a:lnTo>
                <a:lnTo>
                  <a:pt x="63270" y="20660"/>
                </a:lnTo>
                <a:lnTo>
                  <a:pt x="63300" y="20660"/>
                </a:lnTo>
                <a:lnTo>
                  <a:pt x="63330" y="20660"/>
                </a:lnTo>
                <a:lnTo>
                  <a:pt x="63350" y="20640"/>
                </a:lnTo>
                <a:lnTo>
                  <a:pt x="63380" y="20630"/>
                </a:lnTo>
                <a:lnTo>
                  <a:pt x="63400" y="20620"/>
                </a:lnTo>
                <a:lnTo>
                  <a:pt x="63430" y="20610"/>
                </a:lnTo>
                <a:lnTo>
                  <a:pt x="63460" y="20610"/>
                </a:lnTo>
                <a:lnTo>
                  <a:pt x="63490" y="20630"/>
                </a:lnTo>
                <a:lnTo>
                  <a:pt x="63510" y="20670"/>
                </a:lnTo>
                <a:lnTo>
                  <a:pt x="63540" y="20800"/>
                </a:lnTo>
                <a:lnTo>
                  <a:pt x="63570" y="20880"/>
                </a:lnTo>
                <a:lnTo>
                  <a:pt x="63610" y="20940"/>
                </a:lnTo>
                <a:lnTo>
                  <a:pt x="63610" y="21000"/>
                </a:lnTo>
                <a:lnTo>
                  <a:pt x="63610" y="21040"/>
                </a:lnTo>
                <a:lnTo>
                  <a:pt x="63580" y="21240"/>
                </a:lnTo>
                <a:lnTo>
                  <a:pt x="63580" y="21280"/>
                </a:lnTo>
                <a:lnTo>
                  <a:pt x="63590" y="21310"/>
                </a:lnTo>
                <a:lnTo>
                  <a:pt x="63600" y="21350"/>
                </a:lnTo>
                <a:lnTo>
                  <a:pt x="63680" y="21460"/>
                </a:lnTo>
                <a:lnTo>
                  <a:pt x="63760" y="21580"/>
                </a:lnTo>
                <a:lnTo>
                  <a:pt x="63780" y="21640"/>
                </a:lnTo>
                <a:lnTo>
                  <a:pt x="63820" y="21750"/>
                </a:lnTo>
                <a:lnTo>
                  <a:pt x="63830" y="21810"/>
                </a:lnTo>
                <a:lnTo>
                  <a:pt x="63830" y="21860"/>
                </a:lnTo>
                <a:lnTo>
                  <a:pt x="63820" y="21920"/>
                </a:lnTo>
                <a:lnTo>
                  <a:pt x="63820" y="21960"/>
                </a:lnTo>
                <a:lnTo>
                  <a:pt x="63830" y="21990"/>
                </a:lnTo>
                <a:lnTo>
                  <a:pt x="63850" y="22060"/>
                </a:lnTo>
                <a:lnTo>
                  <a:pt x="63860" y="22100"/>
                </a:lnTo>
                <a:lnTo>
                  <a:pt x="64030" y="22510"/>
                </a:lnTo>
                <a:lnTo>
                  <a:pt x="64050" y="22550"/>
                </a:lnTo>
                <a:lnTo>
                  <a:pt x="64130" y="22630"/>
                </a:lnTo>
                <a:lnTo>
                  <a:pt x="64160" y="22660"/>
                </a:lnTo>
                <a:lnTo>
                  <a:pt x="64180" y="22700"/>
                </a:lnTo>
                <a:lnTo>
                  <a:pt x="64250" y="22840"/>
                </a:lnTo>
                <a:lnTo>
                  <a:pt x="64260" y="22870"/>
                </a:lnTo>
                <a:lnTo>
                  <a:pt x="64260" y="22900"/>
                </a:lnTo>
                <a:lnTo>
                  <a:pt x="64260" y="22930"/>
                </a:lnTo>
                <a:lnTo>
                  <a:pt x="64260" y="22970"/>
                </a:lnTo>
                <a:lnTo>
                  <a:pt x="64280" y="23000"/>
                </a:lnTo>
                <a:lnTo>
                  <a:pt x="64320" y="23050"/>
                </a:lnTo>
                <a:lnTo>
                  <a:pt x="64350" y="23090"/>
                </a:lnTo>
                <a:lnTo>
                  <a:pt x="64380" y="23200"/>
                </a:lnTo>
                <a:lnTo>
                  <a:pt x="64690" y="23660"/>
                </a:lnTo>
                <a:lnTo>
                  <a:pt x="64720" y="23710"/>
                </a:lnTo>
                <a:lnTo>
                  <a:pt x="64730" y="23770"/>
                </a:lnTo>
                <a:lnTo>
                  <a:pt x="64810" y="23870"/>
                </a:lnTo>
                <a:lnTo>
                  <a:pt x="65120" y="24140"/>
                </a:lnTo>
                <a:lnTo>
                  <a:pt x="64960" y="24210"/>
                </a:lnTo>
                <a:lnTo>
                  <a:pt x="64750" y="24270"/>
                </a:lnTo>
                <a:lnTo>
                  <a:pt x="64300" y="24320"/>
                </a:lnTo>
                <a:lnTo>
                  <a:pt x="64090" y="24430"/>
                </a:lnTo>
                <a:lnTo>
                  <a:pt x="63910" y="24620"/>
                </a:lnTo>
                <a:lnTo>
                  <a:pt x="63810" y="24700"/>
                </a:lnTo>
                <a:lnTo>
                  <a:pt x="62930" y="24870"/>
                </a:lnTo>
                <a:lnTo>
                  <a:pt x="62880" y="24900"/>
                </a:lnTo>
                <a:lnTo>
                  <a:pt x="62840" y="24950"/>
                </a:lnTo>
                <a:lnTo>
                  <a:pt x="62760" y="25020"/>
                </a:lnTo>
                <a:lnTo>
                  <a:pt x="62670" y="25080"/>
                </a:lnTo>
                <a:lnTo>
                  <a:pt x="62590" y="25100"/>
                </a:lnTo>
                <a:lnTo>
                  <a:pt x="62400" y="25010"/>
                </a:lnTo>
                <a:lnTo>
                  <a:pt x="62290" y="24840"/>
                </a:lnTo>
                <a:lnTo>
                  <a:pt x="62170" y="24700"/>
                </a:lnTo>
                <a:lnTo>
                  <a:pt x="61940" y="24690"/>
                </a:lnTo>
                <a:lnTo>
                  <a:pt x="61850" y="24750"/>
                </a:lnTo>
                <a:lnTo>
                  <a:pt x="61710" y="24920"/>
                </a:lnTo>
                <a:lnTo>
                  <a:pt x="61640" y="24950"/>
                </a:lnTo>
                <a:lnTo>
                  <a:pt x="61230" y="24920"/>
                </a:lnTo>
                <a:lnTo>
                  <a:pt x="61120" y="24930"/>
                </a:lnTo>
                <a:lnTo>
                  <a:pt x="61010" y="24970"/>
                </a:lnTo>
                <a:lnTo>
                  <a:pt x="60940" y="25050"/>
                </a:lnTo>
                <a:lnTo>
                  <a:pt x="60990" y="25160"/>
                </a:lnTo>
                <a:lnTo>
                  <a:pt x="60990" y="25260"/>
                </a:lnTo>
                <a:lnTo>
                  <a:pt x="60910" y="25390"/>
                </a:lnTo>
                <a:lnTo>
                  <a:pt x="60790" y="25510"/>
                </a:lnTo>
                <a:lnTo>
                  <a:pt x="60690" y="25580"/>
                </a:lnTo>
                <a:lnTo>
                  <a:pt x="60280" y="25580"/>
                </a:lnTo>
                <a:lnTo>
                  <a:pt x="60200" y="25630"/>
                </a:lnTo>
                <a:lnTo>
                  <a:pt x="59990" y="25840"/>
                </a:lnTo>
                <a:lnTo>
                  <a:pt x="59810" y="26100"/>
                </a:lnTo>
                <a:lnTo>
                  <a:pt x="59660" y="26260"/>
                </a:lnTo>
                <a:lnTo>
                  <a:pt x="59480" y="26420"/>
                </a:lnTo>
                <a:lnTo>
                  <a:pt x="58940" y="26710"/>
                </a:lnTo>
                <a:lnTo>
                  <a:pt x="58840" y="26730"/>
                </a:lnTo>
                <a:lnTo>
                  <a:pt x="58810" y="26720"/>
                </a:lnTo>
                <a:lnTo>
                  <a:pt x="58710" y="26670"/>
                </a:lnTo>
                <a:lnTo>
                  <a:pt x="58640" y="26660"/>
                </a:lnTo>
                <a:lnTo>
                  <a:pt x="58580" y="26660"/>
                </a:lnTo>
                <a:lnTo>
                  <a:pt x="58550" y="26680"/>
                </a:lnTo>
                <a:lnTo>
                  <a:pt x="58530" y="26710"/>
                </a:lnTo>
                <a:lnTo>
                  <a:pt x="58190" y="26990"/>
                </a:lnTo>
                <a:lnTo>
                  <a:pt x="58090" y="27030"/>
                </a:lnTo>
                <a:lnTo>
                  <a:pt x="58030" y="27040"/>
                </a:lnTo>
                <a:lnTo>
                  <a:pt x="57980" y="27070"/>
                </a:lnTo>
                <a:lnTo>
                  <a:pt x="57890" y="27140"/>
                </a:lnTo>
                <a:lnTo>
                  <a:pt x="57840" y="27160"/>
                </a:lnTo>
                <a:lnTo>
                  <a:pt x="57730" y="27190"/>
                </a:lnTo>
                <a:lnTo>
                  <a:pt x="57680" y="27210"/>
                </a:lnTo>
                <a:lnTo>
                  <a:pt x="57610" y="27270"/>
                </a:lnTo>
                <a:lnTo>
                  <a:pt x="57460" y="27440"/>
                </a:lnTo>
                <a:lnTo>
                  <a:pt x="57430" y="27490"/>
                </a:lnTo>
                <a:lnTo>
                  <a:pt x="57390" y="27530"/>
                </a:lnTo>
                <a:lnTo>
                  <a:pt x="57110" y="27640"/>
                </a:lnTo>
                <a:lnTo>
                  <a:pt x="56970" y="27830"/>
                </a:lnTo>
                <a:lnTo>
                  <a:pt x="56890" y="27990"/>
                </a:lnTo>
                <a:lnTo>
                  <a:pt x="56870" y="28050"/>
                </a:lnTo>
                <a:lnTo>
                  <a:pt x="56820" y="28150"/>
                </a:lnTo>
                <a:lnTo>
                  <a:pt x="56590" y="28390"/>
                </a:lnTo>
                <a:lnTo>
                  <a:pt x="56550" y="28460"/>
                </a:lnTo>
                <a:lnTo>
                  <a:pt x="56540" y="28500"/>
                </a:lnTo>
                <a:lnTo>
                  <a:pt x="56470" y="28610"/>
                </a:lnTo>
                <a:lnTo>
                  <a:pt x="56190" y="28880"/>
                </a:lnTo>
                <a:lnTo>
                  <a:pt x="56200" y="29110"/>
                </a:lnTo>
                <a:lnTo>
                  <a:pt x="56180" y="29190"/>
                </a:lnTo>
                <a:lnTo>
                  <a:pt x="55970" y="29520"/>
                </a:lnTo>
                <a:lnTo>
                  <a:pt x="55930" y="29560"/>
                </a:lnTo>
                <a:lnTo>
                  <a:pt x="55890" y="29580"/>
                </a:lnTo>
                <a:lnTo>
                  <a:pt x="55860" y="29610"/>
                </a:lnTo>
                <a:lnTo>
                  <a:pt x="55830" y="29650"/>
                </a:lnTo>
                <a:lnTo>
                  <a:pt x="55810" y="29720"/>
                </a:lnTo>
                <a:lnTo>
                  <a:pt x="55780" y="29760"/>
                </a:lnTo>
                <a:lnTo>
                  <a:pt x="55710" y="29810"/>
                </a:lnTo>
                <a:lnTo>
                  <a:pt x="55420" y="30140"/>
                </a:lnTo>
                <a:lnTo>
                  <a:pt x="55260" y="30240"/>
                </a:lnTo>
                <a:lnTo>
                  <a:pt x="55230" y="30250"/>
                </a:lnTo>
                <a:lnTo>
                  <a:pt x="55200" y="30260"/>
                </a:lnTo>
                <a:lnTo>
                  <a:pt x="55130" y="30260"/>
                </a:lnTo>
                <a:lnTo>
                  <a:pt x="55110" y="30270"/>
                </a:lnTo>
                <a:lnTo>
                  <a:pt x="55070" y="30280"/>
                </a:lnTo>
                <a:lnTo>
                  <a:pt x="54880" y="30420"/>
                </a:lnTo>
                <a:lnTo>
                  <a:pt x="54860" y="30430"/>
                </a:lnTo>
                <a:lnTo>
                  <a:pt x="54790" y="30440"/>
                </a:lnTo>
                <a:lnTo>
                  <a:pt x="54760" y="30450"/>
                </a:lnTo>
                <a:lnTo>
                  <a:pt x="54670" y="30500"/>
                </a:lnTo>
                <a:lnTo>
                  <a:pt x="54650" y="30510"/>
                </a:lnTo>
                <a:lnTo>
                  <a:pt x="54610" y="30510"/>
                </a:lnTo>
                <a:lnTo>
                  <a:pt x="54580" y="30510"/>
                </a:lnTo>
                <a:lnTo>
                  <a:pt x="54490" y="30490"/>
                </a:lnTo>
                <a:lnTo>
                  <a:pt x="54460" y="30490"/>
                </a:lnTo>
                <a:lnTo>
                  <a:pt x="54420" y="30500"/>
                </a:lnTo>
                <a:lnTo>
                  <a:pt x="54400" y="30520"/>
                </a:lnTo>
                <a:lnTo>
                  <a:pt x="54380" y="30540"/>
                </a:lnTo>
                <a:lnTo>
                  <a:pt x="54240" y="30830"/>
                </a:lnTo>
                <a:lnTo>
                  <a:pt x="54120" y="30970"/>
                </a:lnTo>
                <a:lnTo>
                  <a:pt x="54110" y="31000"/>
                </a:lnTo>
                <a:lnTo>
                  <a:pt x="54100" y="31020"/>
                </a:lnTo>
                <a:lnTo>
                  <a:pt x="54100" y="31050"/>
                </a:lnTo>
                <a:lnTo>
                  <a:pt x="54100" y="31090"/>
                </a:lnTo>
                <a:lnTo>
                  <a:pt x="54110" y="31120"/>
                </a:lnTo>
                <a:lnTo>
                  <a:pt x="54110" y="31180"/>
                </a:lnTo>
                <a:lnTo>
                  <a:pt x="54110" y="31290"/>
                </a:lnTo>
                <a:lnTo>
                  <a:pt x="54090" y="31340"/>
                </a:lnTo>
                <a:lnTo>
                  <a:pt x="54060" y="31390"/>
                </a:lnTo>
                <a:lnTo>
                  <a:pt x="54000" y="31490"/>
                </a:lnTo>
                <a:lnTo>
                  <a:pt x="53950" y="31530"/>
                </a:lnTo>
                <a:lnTo>
                  <a:pt x="53910" y="31540"/>
                </a:lnTo>
                <a:lnTo>
                  <a:pt x="53890" y="31530"/>
                </a:lnTo>
                <a:lnTo>
                  <a:pt x="53830" y="31500"/>
                </a:lnTo>
                <a:lnTo>
                  <a:pt x="53790" y="31470"/>
                </a:lnTo>
                <a:lnTo>
                  <a:pt x="53760" y="31460"/>
                </a:lnTo>
                <a:lnTo>
                  <a:pt x="53730" y="31450"/>
                </a:lnTo>
                <a:lnTo>
                  <a:pt x="53700" y="31440"/>
                </a:lnTo>
                <a:lnTo>
                  <a:pt x="53670" y="31430"/>
                </a:lnTo>
                <a:lnTo>
                  <a:pt x="53650" y="31420"/>
                </a:lnTo>
                <a:lnTo>
                  <a:pt x="53590" y="31360"/>
                </a:lnTo>
                <a:lnTo>
                  <a:pt x="53570" y="31350"/>
                </a:lnTo>
                <a:lnTo>
                  <a:pt x="53530" y="31340"/>
                </a:lnTo>
                <a:lnTo>
                  <a:pt x="53490" y="31330"/>
                </a:lnTo>
                <a:lnTo>
                  <a:pt x="51740" y="31340"/>
                </a:lnTo>
                <a:lnTo>
                  <a:pt x="51600" y="31340"/>
                </a:lnTo>
                <a:lnTo>
                  <a:pt x="51620" y="31120"/>
                </a:lnTo>
                <a:lnTo>
                  <a:pt x="51470" y="30510"/>
                </a:lnTo>
                <a:lnTo>
                  <a:pt x="51350" y="30000"/>
                </a:lnTo>
                <a:lnTo>
                  <a:pt x="51330" y="29920"/>
                </a:lnTo>
                <a:lnTo>
                  <a:pt x="51330" y="29790"/>
                </a:lnTo>
                <a:lnTo>
                  <a:pt x="51360" y="29650"/>
                </a:lnTo>
                <a:lnTo>
                  <a:pt x="51610" y="29060"/>
                </a:lnTo>
                <a:lnTo>
                  <a:pt x="51760" y="28710"/>
                </a:lnTo>
                <a:lnTo>
                  <a:pt x="51950" y="28250"/>
                </a:lnTo>
                <a:lnTo>
                  <a:pt x="51840" y="28250"/>
                </a:lnTo>
                <a:lnTo>
                  <a:pt x="51770" y="28240"/>
                </a:lnTo>
                <a:lnTo>
                  <a:pt x="51740" y="28190"/>
                </a:lnTo>
                <a:lnTo>
                  <a:pt x="51690" y="27060"/>
                </a:lnTo>
                <a:lnTo>
                  <a:pt x="51660" y="26970"/>
                </a:lnTo>
                <a:lnTo>
                  <a:pt x="51590" y="26890"/>
                </a:lnTo>
                <a:lnTo>
                  <a:pt x="51340" y="26630"/>
                </a:lnTo>
                <a:lnTo>
                  <a:pt x="51150" y="26390"/>
                </a:lnTo>
                <a:lnTo>
                  <a:pt x="50960" y="26150"/>
                </a:lnTo>
                <a:lnTo>
                  <a:pt x="50410" y="25450"/>
                </a:lnTo>
                <a:lnTo>
                  <a:pt x="49960" y="24870"/>
                </a:lnTo>
                <a:lnTo>
                  <a:pt x="49610" y="24190"/>
                </a:lnTo>
                <a:lnTo>
                  <a:pt x="49160" y="23650"/>
                </a:lnTo>
                <a:lnTo>
                  <a:pt x="48680" y="23080"/>
                </a:lnTo>
                <a:lnTo>
                  <a:pt x="48120" y="22410"/>
                </a:lnTo>
                <a:lnTo>
                  <a:pt x="47660" y="21860"/>
                </a:lnTo>
                <a:lnTo>
                  <a:pt x="47200" y="21440"/>
                </a:lnTo>
                <a:lnTo>
                  <a:pt x="46670" y="20950"/>
                </a:lnTo>
                <a:lnTo>
                  <a:pt x="46510" y="20850"/>
                </a:lnTo>
                <a:lnTo>
                  <a:pt x="46480" y="20830"/>
                </a:lnTo>
                <a:lnTo>
                  <a:pt x="46510" y="20700"/>
                </a:lnTo>
                <a:lnTo>
                  <a:pt x="46520" y="20600"/>
                </a:lnTo>
                <a:lnTo>
                  <a:pt x="46490" y="20230"/>
                </a:lnTo>
                <a:lnTo>
                  <a:pt x="46490" y="20190"/>
                </a:lnTo>
                <a:lnTo>
                  <a:pt x="46500" y="20160"/>
                </a:lnTo>
                <a:lnTo>
                  <a:pt x="46500" y="20130"/>
                </a:lnTo>
                <a:lnTo>
                  <a:pt x="46490" y="20080"/>
                </a:lnTo>
                <a:lnTo>
                  <a:pt x="46310" y="19970"/>
                </a:lnTo>
                <a:lnTo>
                  <a:pt x="46190" y="19840"/>
                </a:lnTo>
                <a:lnTo>
                  <a:pt x="46150" y="19770"/>
                </a:lnTo>
                <a:lnTo>
                  <a:pt x="46130" y="19670"/>
                </a:lnTo>
                <a:lnTo>
                  <a:pt x="46150" y="19580"/>
                </a:lnTo>
                <a:lnTo>
                  <a:pt x="46240" y="19340"/>
                </a:lnTo>
                <a:lnTo>
                  <a:pt x="46220" y="19200"/>
                </a:lnTo>
                <a:lnTo>
                  <a:pt x="46180" y="19000"/>
                </a:lnTo>
                <a:lnTo>
                  <a:pt x="46160" y="18810"/>
                </a:lnTo>
                <a:lnTo>
                  <a:pt x="46220" y="18660"/>
                </a:lnTo>
                <a:lnTo>
                  <a:pt x="46260" y="18530"/>
                </a:lnTo>
                <a:lnTo>
                  <a:pt x="46210" y="18330"/>
                </a:lnTo>
                <a:lnTo>
                  <a:pt x="45980" y="17880"/>
                </a:lnTo>
                <a:lnTo>
                  <a:pt x="45950" y="17770"/>
                </a:lnTo>
                <a:lnTo>
                  <a:pt x="45940" y="17650"/>
                </a:lnTo>
                <a:lnTo>
                  <a:pt x="45950" y="17500"/>
                </a:lnTo>
                <a:lnTo>
                  <a:pt x="45970" y="17440"/>
                </a:lnTo>
                <a:lnTo>
                  <a:pt x="46060" y="17250"/>
                </a:lnTo>
                <a:lnTo>
                  <a:pt x="46090" y="16990"/>
                </a:lnTo>
                <a:lnTo>
                  <a:pt x="46110" y="16930"/>
                </a:lnTo>
                <a:lnTo>
                  <a:pt x="46160" y="16880"/>
                </a:lnTo>
                <a:lnTo>
                  <a:pt x="46270" y="16660"/>
                </a:lnTo>
                <a:lnTo>
                  <a:pt x="46300" y="16570"/>
                </a:lnTo>
                <a:lnTo>
                  <a:pt x="46310" y="16540"/>
                </a:lnTo>
                <a:lnTo>
                  <a:pt x="46300" y="16500"/>
                </a:lnTo>
                <a:lnTo>
                  <a:pt x="46270" y="16470"/>
                </a:lnTo>
                <a:lnTo>
                  <a:pt x="46240" y="16440"/>
                </a:lnTo>
                <a:lnTo>
                  <a:pt x="46170" y="16140"/>
                </a:lnTo>
                <a:lnTo>
                  <a:pt x="46130" y="16080"/>
                </a:lnTo>
                <a:lnTo>
                  <a:pt x="46080" y="16020"/>
                </a:lnTo>
                <a:lnTo>
                  <a:pt x="46040" y="15970"/>
                </a:lnTo>
                <a:lnTo>
                  <a:pt x="46010" y="15810"/>
                </a:lnTo>
                <a:lnTo>
                  <a:pt x="45990" y="15750"/>
                </a:lnTo>
                <a:lnTo>
                  <a:pt x="45930" y="15630"/>
                </a:lnTo>
                <a:lnTo>
                  <a:pt x="45790" y="15440"/>
                </a:lnTo>
                <a:lnTo>
                  <a:pt x="45770" y="15400"/>
                </a:lnTo>
                <a:lnTo>
                  <a:pt x="45760" y="15350"/>
                </a:lnTo>
                <a:lnTo>
                  <a:pt x="45680" y="15230"/>
                </a:lnTo>
                <a:lnTo>
                  <a:pt x="45650" y="15110"/>
                </a:lnTo>
                <a:lnTo>
                  <a:pt x="45600" y="15040"/>
                </a:lnTo>
                <a:lnTo>
                  <a:pt x="45590" y="15000"/>
                </a:lnTo>
                <a:lnTo>
                  <a:pt x="45610" y="14970"/>
                </a:lnTo>
                <a:lnTo>
                  <a:pt x="45680" y="14920"/>
                </a:lnTo>
                <a:lnTo>
                  <a:pt x="45700" y="14890"/>
                </a:lnTo>
                <a:lnTo>
                  <a:pt x="45700" y="14740"/>
                </a:lnTo>
                <a:lnTo>
                  <a:pt x="45650" y="14420"/>
                </a:lnTo>
                <a:lnTo>
                  <a:pt x="45720" y="14140"/>
                </a:lnTo>
                <a:lnTo>
                  <a:pt x="45740" y="13980"/>
                </a:lnTo>
                <a:lnTo>
                  <a:pt x="45710" y="13830"/>
                </a:lnTo>
                <a:lnTo>
                  <a:pt x="45630" y="13720"/>
                </a:lnTo>
                <a:lnTo>
                  <a:pt x="45710" y="13620"/>
                </a:lnTo>
                <a:lnTo>
                  <a:pt x="45910" y="13440"/>
                </a:lnTo>
                <a:lnTo>
                  <a:pt x="46010" y="13330"/>
                </a:lnTo>
                <a:lnTo>
                  <a:pt x="46050" y="13300"/>
                </a:lnTo>
                <a:lnTo>
                  <a:pt x="46160" y="13260"/>
                </a:lnTo>
                <a:lnTo>
                  <a:pt x="46200" y="13240"/>
                </a:lnTo>
                <a:lnTo>
                  <a:pt x="46230" y="13190"/>
                </a:lnTo>
                <a:lnTo>
                  <a:pt x="46280" y="13050"/>
                </a:lnTo>
                <a:lnTo>
                  <a:pt x="46310" y="13020"/>
                </a:lnTo>
                <a:lnTo>
                  <a:pt x="46540" y="12940"/>
                </a:lnTo>
                <a:lnTo>
                  <a:pt x="46630" y="12740"/>
                </a:lnTo>
                <a:lnTo>
                  <a:pt x="46740" y="12250"/>
                </a:lnTo>
                <a:lnTo>
                  <a:pt x="46990" y="11720"/>
                </a:lnTo>
                <a:lnTo>
                  <a:pt x="47010" y="11580"/>
                </a:lnTo>
                <a:lnTo>
                  <a:pt x="46990" y="11320"/>
                </a:lnTo>
                <a:lnTo>
                  <a:pt x="47000" y="11190"/>
                </a:lnTo>
                <a:lnTo>
                  <a:pt x="47050" y="10950"/>
                </a:lnTo>
                <a:lnTo>
                  <a:pt x="47040" y="10430"/>
                </a:lnTo>
                <a:lnTo>
                  <a:pt x="49220" y="10460"/>
                </a:lnTo>
                <a:lnTo>
                  <a:pt x="49260" y="10450"/>
                </a:lnTo>
                <a:lnTo>
                  <a:pt x="49290" y="10450"/>
                </a:lnTo>
                <a:lnTo>
                  <a:pt x="49320" y="10450"/>
                </a:lnTo>
                <a:lnTo>
                  <a:pt x="49380" y="10450"/>
                </a:lnTo>
                <a:lnTo>
                  <a:pt x="49440" y="10450"/>
                </a:lnTo>
                <a:lnTo>
                  <a:pt x="49450" y="10480"/>
                </a:lnTo>
                <a:lnTo>
                  <a:pt x="49480" y="10510"/>
                </a:lnTo>
                <a:lnTo>
                  <a:pt x="49530" y="10530"/>
                </a:lnTo>
                <a:lnTo>
                  <a:pt x="49660" y="10540"/>
                </a:lnTo>
                <a:lnTo>
                  <a:pt x="49680" y="10530"/>
                </a:lnTo>
                <a:lnTo>
                  <a:pt x="49750" y="10500"/>
                </a:lnTo>
                <a:lnTo>
                  <a:pt x="49790" y="10490"/>
                </a:lnTo>
                <a:lnTo>
                  <a:pt x="49810" y="10480"/>
                </a:lnTo>
                <a:lnTo>
                  <a:pt x="49830" y="10480"/>
                </a:lnTo>
                <a:lnTo>
                  <a:pt x="49880" y="10520"/>
                </a:lnTo>
                <a:lnTo>
                  <a:pt x="49910" y="10560"/>
                </a:lnTo>
                <a:lnTo>
                  <a:pt x="49920" y="10590"/>
                </a:lnTo>
                <a:lnTo>
                  <a:pt x="49940" y="10620"/>
                </a:lnTo>
                <a:lnTo>
                  <a:pt x="50000" y="10640"/>
                </a:lnTo>
                <a:lnTo>
                  <a:pt x="50010" y="10550"/>
                </a:lnTo>
                <a:lnTo>
                  <a:pt x="50070" y="10550"/>
                </a:lnTo>
                <a:lnTo>
                  <a:pt x="50150" y="10580"/>
                </a:lnTo>
                <a:lnTo>
                  <a:pt x="50240" y="10600"/>
                </a:lnTo>
                <a:lnTo>
                  <a:pt x="50360" y="10530"/>
                </a:lnTo>
                <a:lnTo>
                  <a:pt x="50370" y="10530"/>
                </a:lnTo>
                <a:lnTo>
                  <a:pt x="50650" y="10460"/>
                </a:lnTo>
                <a:lnTo>
                  <a:pt x="50700" y="10430"/>
                </a:lnTo>
                <a:lnTo>
                  <a:pt x="50740" y="10320"/>
                </a:lnTo>
                <a:lnTo>
                  <a:pt x="50780" y="10240"/>
                </a:lnTo>
                <a:lnTo>
                  <a:pt x="50840" y="10170"/>
                </a:lnTo>
                <a:lnTo>
                  <a:pt x="50900" y="10130"/>
                </a:lnTo>
                <a:lnTo>
                  <a:pt x="50860" y="10010"/>
                </a:lnTo>
                <a:lnTo>
                  <a:pt x="50960" y="9950"/>
                </a:lnTo>
                <a:lnTo>
                  <a:pt x="51220" y="9910"/>
                </a:lnTo>
                <a:lnTo>
                  <a:pt x="51310" y="9830"/>
                </a:lnTo>
                <a:lnTo>
                  <a:pt x="51480" y="9630"/>
                </a:lnTo>
                <a:lnTo>
                  <a:pt x="51500" y="9610"/>
                </a:lnTo>
                <a:lnTo>
                  <a:pt x="51550" y="9580"/>
                </a:lnTo>
                <a:lnTo>
                  <a:pt x="51570" y="9580"/>
                </a:lnTo>
                <a:lnTo>
                  <a:pt x="51580" y="9580"/>
                </a:lnTo>
                <a:lnTo>
                  <a:pt x="51620" y="9590"/>
                </a:lnTo>
                <a:lnTo>
                  <a:pt x="51740" y="9610"/>
                </a:lnTo>
                <a:lnTo>
                  <a:pt x="51760" y="9620"/>
                </a:lnTo>
                <a:lnTo>
                  <a:pt x="51810" y="9640"/>
                </a:lnTo>
                <a:lnTo>
                  <a:pt x="51910" y="9680"/>
                </a:lnTo>
                <a:lnTo>
                  <a:pt x="51940" y="9690"/>
                </a:lnTo>
                <a:lnTo>
                  <a:pt x="51970" y="9690"/>
                </a:lnTo>
                <a:lnTo>
                  <a:pt x="52090" y="9690"/>
                </a:lnTo>
                <a:lnTo>
                  <a:pt x="52140" y="9690"/>
                </a:lnTo>
                <a:lnTo>
                  <a:pt x="52200" y="9720"/>
                </a:lnTo>
                <a:lnTo>
                  <a:pt x="52210" y="9720"/>
                </a:lnTo>
                <a:lnTo>
                  <a:pt x="52270" y="9800"/>
                </a:lnTo>
                <a:lnTo>
                  <a:pt x="52300" y="9830"/>
                </a:lnTo>
                <a:lnTo>
                  <a:pt x="52250" y="9950"/>
                </a:lnTo>
                <a:lnTo>
                  <a:pt x="52300" y="10050"/>
                </a:lnTo>
                <a:lnTo>
                  <a:pt x="52390" y="10110"/>
                </a:lnTo>
                <a:lnTo>
                  <a:pt x="52500" y="10080"/>
                </a:lnTo>
                <a:lnTo>
                  <a:pt x="52570" y="10070"/>
                </a:lnTo>
                <a:lnTo>
                  <a:pt x="52680" y="10120"/>
                </a:lnTo>
                <a:lnTo>
                  <a:pt x="52770" y="10180"/>
                </a:lnTo>
                <a:lnTo>
                  <a:pt x="52870" y="10230"/>
                </a:lnTo>
                <a:lnTo>
                  <a:pt x="52870" y="10240"/>
                </a:lnTo>
                <a:lnTo>
                  <a:pt x="52920" y="10260"/>
                </a:lnTo>
                <a:lnTo>
                  <a:pt x="53040" y="10290"/>
                </a:lnTo>
                <a:lnTo>
                  <a:pt x="53090" y="10310"/>
                </a:lnTo>
                <a:lnTo>
                  <a:pt x="53130" y="10350"/>
                </a:lnTo>
                <a:lnTo>
                  <a:pt x="53170" y="10380"/>
                </a:lnTo>
                <a:lnTo>
                  <a:pt x="53200" y="10410"/>
                </a:lnTo>
                <a:lnTo>
                  <a:pt x="53250" y="10420"/>
                </a:lnTo>
                <a:lnTo>
                  <a:pt x="53330" y="10460"/>
                </a:lnTo>
                <a:lnTo>
                  <a:pt x="53360" y="10560"/>
                </a:lnTo>
                <a:lnTo>
                  <a:pt x="53370" y="10680"/>
                </a:lnTo>
                <a:lnTo>
                  <a:pt x="53400" y="10770"/>
                </a:lnTo>
                <a:lnTo>
                  <a:pt x="53410" y="10790"/>
                </a:lnTo>
                <a:lnTo>
                  <a:pt x="53380" y="10870"/>
                </a:lnTo>
                <a:lnTo>
                  <a:pt x="53390" y="10980"/>
                </a:lnTo>
                <a:lnTo>
                  <a:pt x="53440" y="11080"/>
                </a:lnTo>
                <a:lnTo>
                  <a:pt x="53500" y="11120"/>
                </a:lnTo>
                <a:lnTo>
                  <a:pt x="53550" y="11110"/>
                </a:lnTo>
                <a:lnTo>
                  <a:pt x="53700" y="11080"/>
                </a:lnTo>
                <a:lnTo>
                  <a:pt x="53710" y="11080"/>
                </a:lnTo>
                <a:lnTo>
                  <a:pt x="53720" y="11080"/>
                </a:lnTo>
                <a:lnTo>
                  <a:pt x="53760" y="11090"/>
                </a:lnTo>
                <a:lnTo>
                  <a:pt x="53780" y="11090"/>
                </a:lnTo>
                <a:lnTo>
                  <a:pt x="53860" y="11140"/>
                </a:lnTo>
                <a:lnTo>
                  <a:pt x="53910" y="11160"/>
                </a:lnTo>
                <a:lnTo>
                  <a:pt x="53920" y="11160"/>
                </a:lnTo>
                <a:lnTo>
                  <a:pt x="53990" y="11150"/>
                </a:lnTo>
                <a:lnTo>
                  <a:pt x="54180" y="11090"/>
                </a:lnTo>
                <a:lnTo>
                  <a:pt x="54340" y="11070"/>
                </a:lnTo>
                <a:lnTo>
                  <a:pt x="54380" y="11040"/>
                </a:lnTo>
                <a:lnTo>
                  <a:pt x="54410" y="11020"/>
                </a:lnTo>
                <a:lnTo>
                  <a:pt x="54430" y="11010"/>
                </a:lnTo>
                <a:lnTo>
                  <a:pt x="54440" y="11010"/>
                </a:lnTo>
                <a:lnTo>
                  <a:pt x="54510" y="11010"/>
                </a:lnTo>
                <a:lnTo>
                  <a:pt x="54610" y="11010"/>
                </a:lnTo>
                <a:lnTo>
                  <a:pt x="54750" y="11010"/>
                </a:lnTo>
                <a:lnTo>
                  <a:pt x="54810" y="11010"/>
                </a:lnTo>
                <a:lnTo>
                  <a:pt x="55040" y="11010"/>
                </a:lnTo>
                <a:lnTo>
                  <a:pt x="55080" y="11040"/>
                </a:lnTo>
                <a:lnTo>
                  <a:pt x="55120" y="11160"/>
                </a:lnTo>
                <a:lnTo>
                  <a:pt x="55130" y="11180"/>
                </a:lnTo>
                <a:lnTo>
                  <a:pt x="55150" y="11190"/>
                </a:lnTo>
                <a:lnTo>
                  <a:pt x="55180" y="11200"/>
                </a:lnTo>
                <a:lnTo>
                  <a:pt x="55310" y="11270"/>
                </a:lnTo>
                <a:lnTo>
                  <a:pt x="55400" y="11280"/>
                </a:lnTo>
                <a:lnTo>
                  <a:pt x="55670" y="11230"/>
                </a:lnTo>
                <a:lnTo>
                  <a:pt x="55730" y="11220"/>
                </a:lnTo>
                <a:lnTo>
                  <a:pt x="55810" y="11200"/>
                </a:lnTo>
                <a:lnTo>
                  <a:pt x="55940" y="11180"/>
                </a:lnTo>
                <a:lnTo>
                  <a:pt x="55990" y="11150"/>
                </a:lnTo>
                <a:lnTo>
                  <a:pt x="56010" y="11120"/>
                </a:lnTo>
                <a:lnTo>
                  <a:pt x="56060" y="11080"/>
                </a:lnTo>
                <a:lnTo>
                  <a:pt x="56100" y="11070"/>
                </a:lnTo>
                <a:lnTo>
                  <a:pt x="56260" y="11010"/>
                </a:lnTo>
                <a:lnTo>
                  <a:pt x="56320" y="10970"/>
                </a:lnTo>
                <a:lnTo>
                  <a:pt x="56360" y="10930"/>
                </a:lnTo>
                <a:lnTo>
                  <a:pt x="56440" y="10820"/>
                </a:lnTo>
                <a:lnTo>
                  <a:pt x="56510" y="10720"/>
                </a:lnTo>
                <a:lnTo>
                  <a:pt x="56510" y="10710"/>
                </a:lnTo>
                <a:lnTo>
                  <a:pt x="56600" y="10600"/>
                </a:lnTo>
                <a:lnTo>
                  <a:pt x="56610" y="10590"/>
                </a:lnTo>
                <a:lnTo>
                  <a:pt x="56750" y="10430"/>
                </a:lnTo>
                <a:lnTo>
                  <a:pt x="56780" y="10420"/>
                </a:lnTo>
                <a:lnTo>
                  <a:pt x="56830" y="10400"/>
                </a:lnTo>
                <a:lnTo>
                  <a:pt x="56880" y="10430"/>
                </a:lnTo>
                <a:lnTo>
                  <a:pt x="56990" y="10440"/>
                </a:lnTo>
                <a:lnTo>
                  <a:pt x="57090" y="10500"/>
                </a:lnTo>
                <a:lnTo>
                  <a:pt x="57120" y="10520"/>
                </a:lnTo>
                <a:lnTo>
                  <a:pt x="57150" y="10530"/>
                </a:lnTo>
                <a:lnTo>
                  <a:pt x="57190" y="10540"/>
                </a:lnTo>
                <a:lnTo>
                  <a:pt x="57510" y="10510"/>
                </a:lnTo>
                <a:lnTo>
                  <a:pt x="57680" y="10490"/>
                </a:lnTo>
                <a:lnTo>
                  <a:pt x="57720" y="10470"/>
                </a:lnTo>
                <a:lnTo>
                  <a:pt x="57730" y="10470"/>
                </a:lnTo>
                <a:lnTo>
                  <a:pt x="57770" y="10440"/>
                </a:lnTo>
                <a:lnTo>
                  <a:pt x="57860" y="10390"/>
                </a:lnTo>
                <a:lnTo>
                  <a:pt x="57910" y="10530"/>
                </a:lnTo>
                <a:lnTo>
                  <a:pt x="57920" y="10550"/>
                </a:lnTo>
                <a:lnTo>
                  <a:pt x="58060" y="10730"/>
                </a:lnTo>
                <a:lnTo>
                  <a:pt x="58240" y="10890"/>
                </a:lnTo>
                <a:lnTo>
                  <a:pt x="58430" y="10970"/>
                </a:lnTo>
                <a:lnTo>
                  <a:pt x="58870" y="11080"/>
                </a:lnTo>
                <a:lnTo>
                  <a:pt x="59100" y="11100"/>
                </a:lnTo>
                <a:lnTo>
                  <a:pt x="59290" y="11080"/>
                </a:lnTo>
                <a:lnTo>
                  <a:pt x="59340" y="11060"/>
                </a:lnTo>
                <a:lnTo>
                  <a:pt x="59380" y="11030"/>
                </a:lnTo>
                <a:lnTo>
                  <a:pt x="59420" y="11010"/>
                </a:lnTo>
                <a:lnTo>
                  <a:pt x="59470" y="11010"/>
                </a:lnTo>
                <a:lnTo>
                  <a:pt x="59530" y="11040"/>
                </a:lnTo>
                <a:lnTo>
                  <a:pt x="59620" y="11130"/>
                </a:lnTo>
                <a:lnTo>
                  <a:pt x="59670" y="11160"/>
                </a:lnTo>
                <a:lnTo>
                  <a:pt x="59930" y="11230"/>
                </a:lnTo>
                <a:lnTo>
                  <a:pt x="60040" y="11230"/>
                </a:lnTo>
                <a:lnTo>
                  <a:pt x="60140" y="11210"/>
                </a:lnTo>
                <a:lnTo>
                  <a:pt x="60180" y="11190"/>
                </a:lnTo>
                <a:lnTo>
                  <a:pt x="60220" y="11160"/>
                </a:lnTo>
                <a:lnTo>
                  <a:pt x="60250" y="11100"/>
                </a:lnTo>
                <a:lnTo>
                  <a:pt x="60280" y="11030"/>
                </a:lnTo>
                <a:lnTo>
                  <a:pt x="60320" y="10960"/>
                </a:lnTo>
                <a:lnTo>
                  <a:pt x="60390" y="10930"/>
                </a:lnTo>
                <a:lnTo>
                  <a:pt x="60500" y="10910"/>
                </a:lnTo>
                <a:lnTo>
                  <a:pt x="60680" y="10810"/>
                </a:lnTo>
                <a:lnTo>
                  <a:pt x="60800" y="10790"/>
                </a:lnTo>
                <a:lnTo>
                  <a:pt x="60960" y="10790"/>
                </a:lnTo>
                <a:lnTo>
                  <a:pt x="61080" y="10770"/>
                </a:lnTo>
                <a:lnTo>
                  <a:pt x="61170" y="10710"/>
                </a:lnTo>
                <a:lnTo>
                  <a:pt x="61410" y="10520"/>
                </a:lnTo>
                <a:lnTo>
                  <a:pt x="61790" y="10360"/>
                </a:lnTo>
                <a:lnTo>
                  <a:pt x="61900" y="10280"/>
                </a:lnTo>
                <a:lnTo>
                  <a:pt x="61960" y="10220"/>
                </a:lnTo>
                <a:lnTo>
                  <a:pt x="62000" y="10150"/>
                </a:lnTo>
                <a:lnTo>
                  <a:pt x="61990" y="10080"/>
                </a:lnTo>
                <a:lnTo>
                  <a:pt x="61960" y="10020"/>
                </a:lnTo>
                <a:lnTo>
                  <a:pt x="61940" y="9950"/>
                </a:lnTo>
                <a:lnTo>
                  <a:pt x="61970" y="9830"/>
                </a:lnTo>
                <a:lnTo>
                  <a:pt x="62100" y="9600"/>
                </a:lnTo>
                <a:lnTo>
                  <a:pt x="62090" y="9510"/>
                </a:lnTo>
                <a:lnTo>
                  <a:pt x="62140" y="9440"/>
                </a:lnTo>
                <a:lnTo>
                  <a:pt x="62220" y="9200"/>
                </a:lnTo>
                <a:lnTo>
                  <a:pt x="62230" y="9120"/>
                </a:lnTo>
                <a:lnTo>
                  <a:pt x="62270" y="9080"/>
                </a:lnTo>
                <a:lnTo>
                  <a:pt x="62600" y="8890"/>
                </a:lnTo>
                <a:lnTo>
                  <a:pt x="62680" y="8870"/>
                </a:lnTo>
                <a:lnTo>
                  <a:pt x="62890" y="8850"/>
                </a:lnTo>
                <a:lnTo>
                  <a:pt x="62940" y="8840"/>
                </a:lnTo>
                <a:lnTo>
                  <a:pt x="62980" y="8800"/>
                </a:lnTo>
                <a:lnTo>
                  <a:pt x="62990" y="8790"/>
                </a:lnTo>
                <a:lnTo>
                  <a:pt x="63290" y="8740"/>
                </a:lnTo>
                <a:lnTo>
                  <a:pt x="63410" y="8740"/>
                </a:lnTo>
                <a:lnTo>
                  <a:pt x="63450" y="8740"/>
                </a:lnTo>
                <a:lnTo>
                  <a:pt x="63450" y="8730"/>
                </a:lnTo>
                <a:lnTo>
                  <a:pt x="63460" y="8720"/>
                </a:lnTo>
                <a:lnTo>
                  <a:pt x="63490" y="8710"/>
                </a:lnTo>
                <a:lnTo>
                  <a:pt x="63490" y="8700"/>
                </a:lnTo>
                <a:lnTo>
                  <a:pt x="63520" y="8700"/>
                </a:lnTo>
                <a:lnTo>
                  <a:pt x="63530" y="8720"/>
                </a:lnTo>
                <a:lnTo>
                  <a:pt x="63550" y="8750"/>
                </a:lnTo>
                <a:lnTo>
                  <a:pt x="63600" y="8780"/>
                </a:lnTo>
                <a:lnTo>
                  <a:pt x="63620" y="8790"/>
                </a:lnTo>
                <a:lnTo>
                  <a:pt x="63630" y="8790"/>
                </a:lnTo>
                <a:lnTo>
                  <a:pt x="63660" y="8820"/>
                </a:lnTo>
                <a:lnTo>
                  <a:pt x="63730" y="8870"/>
                </a:lnTo>
                <a:lnTo>
                  <a:pt x="63790" y="8890"/>
                </a:lnTo>
                <a:lnTo>
                  <a:pt x="63850" y="8880"/>
                </a:lnTo>
                <a:lnTo>
                  <a:pt x="63970" y="8830"/>
                </a:lnTo>
                <a:lnTo>
                  <a:pt x="63980" y="8830"/>
                </a:lnTo>
                <a:lnTo>
                  <a:pt x="64020" y="8810"/>
                </a:lnTo>
                <a:lnTo>
                  <a:pt x="64260" y="8850"/>
                </a:lnTo>
                <a:lnTo>
                  <a:pt x="64300" y="8880"/>
                </a:lnTo>
                <a:lnTo>
                  <a:pt x="64450" y="8980"/>
                </a:lnTo>
                <a:lnTo>
                  <a:pt x="64560" y="9090"/>
                </a:lnTo>
                <a:lnTo>
                  <a:pt x="64740" y="9290"/>
                </a:lnTo>
                <a:lnTo>
                  <a:pt x="64790" y="9320"/>
                </a:lnTo>
                <a:lnTo>
                  <a:pt x="64920" y="9380"/>
                </a:lnTo>
                <a:lnTo>
                  <a:pt x="65340" y="9490"/>
                </a:lnTo>
                <a:lnTo>
                  <a:pt x="65490" y="9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