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Nampula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Namp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20" y="24140"/>
                </a:moveTo>
                <a:lnTo>
                  <a:pt x="65280" y="24110"/>
                </a:lnTo>
                <a:lnTo>
                  <a:pt x="65440" y="24130"/>
                </a:lnTo>
                <a:lnTo>
                  <a:pt x="65640" y="24210"/>
                </a:lnTo>
                <a:lnTo>
                  <a:pt x="65840" y="24270"/>
                </a:lnTo>
                <a:lnTo>
                  <a:pt x="66500" y="24250"/>
                </a:lnTo>
                <a:lnTo>
                  <a:pt x="66620" y="24230"/>
                </a:lnTo>
                <a:lnTo>
                  <a:pt x="66790" y="24130"/>
                </a:lnTo>
                <a:lnTo>
                  <a:pt x="66870" y="24100"/>
                </a:lnTo>
                <a:lnTo>
                  <a:pt x="67220" y="24060"/>
                </a:lnTo>
                <a:lnTo>
                  <a:pt x="67320" y="24030"/>
                </a:lnTo>
                <a:lnTo>
                  <a:pt x="67610" y="23800"/>
                </a:lnTo>
                <a:lnTo>
                  <a:pt x="67780" y="23750"/>
                </a:lnTo>
                <a:lnTo>
                  <a:pt x="68000" y="23590"/>
                </a:lnTo>
                <a:lnTo>
                  <a:pt x="68310" y="23520"/>
                </a:lnTo>
                <a:lnTo>
                  <a:pt x="68360" y="23490"/>
                </a:lnTo>
                <a:lnTo>
                  <a:pt x="68390" y="23370"/>
                </a:lnTo>
                <a:lnTo>
                  <a:pt x="68470" y="23260"/>
                </a:lnTo>
                <a:lnTo>
                  <a:pt x="68570" y="23190"/>
                </a:lnTo>
                <a:lnTo>
                  <a:pt x="68680" y="23140"/>
                </a:lnTo>
                <a:lnTo>
                  <a:pt x="68910" y="23110"/>
                </a:lnTo>
                <a:lnTo>
                  <a:pt x="69050" y="23120"/>
                </a:lnTo>
                <a:lnTo>
                  <a:pt x="69240" y="23200"/>
                </a:lnTo>
                <a:lnTo>
                  <a:pt x="69360" y="23150"/>
                </a:lnTo>
                <a:lnTo>
                  <a:pt x="69550" y="23000"/>
                </a:lnTo>
                <a:lnTo>
                  <a:pt x="69730" y="22880"/>
                </a:lnTo>
                <a:lnTo>
                  <a:pt x="69850" y="22830"/>
                </a:lnTo>
                <a:lnTo>
                  <a:pt x="69960" y="22810"/>
                </a:lnTo>
                <a:lnTo>
                  <a:pt x="70000" y="22790"/>
                </a:lnTo>
                <a:lnTo>
                  <a:pt x="70050" y="22720"/>
                </a:lnTo>
                <a:lnTo>
                  <a:pt x="70100" y="22700"/>
                </a:lnTo>
                <a:lnTo>
                  <a:pt x="70300" y="22660"/>
                </a:lnTo>
                <a:lnTo>
                  <a:pt x="70400" y="22620"/>
                </a:lnTo>
                <a:lnTo>
                  <a:pt x="70520" y="22540"/>
                </a:lnTo>
                <a:lnTo>
                  <a:pt x="70610" y="22450"/>
                </a:lnTo>
                <a:lnTo>
                  <a:pt x="70650" y="22350"/>
                </a:lnTo>
                <a:lnTo>
                  <a:pt x="70690" y="22290"/>
                </a:lnTo>
                <a:lnTo>
                  <a:pt x="70760" y="22230"/>
                </a:lnTo>
                <a:lnTo>
                  <a:pt x="70860" y="22180"/>
                </a:lnTo>
                <a:lnTo>
                  <a:pt x="70940" y="22150"/>
                </a:lnTo>
                <a:lnTo>
                  <a:pt x="71100" y="22120"/>
                </a:lnTo>
                <a:lnTo>
                  <a:pt x="71160" y="22110"/>
                </a:lnTo>
                <a:lnTo>
                  <a:pt x="71190" y="22080"/>
                </a:lnTo>
                <a:lnTo>
                  <a:pt x="71230" y="22040"/>
                </a:lnTo>
                <a:lnTo>
                  <a:pt x="71270" y="22010"/>
                </a:lnTo>
                <a:lnTo>
                  <a:pt x="71320" y="22000"/>
                </a:lnTo>
                <a:lnTo>
                  <a:pt x="71530" y="21980"/>
                </a:lnTo>
                <a:lnTo>
                  <a:pt x="71630" y="21960"/>
                </a:lnTo>
                <a:lnTo>
                  <a:pt x="71730" y="21920"/>
                </a:lnTo>
                <a:lnTo>
                  <a:pt x="72030" y="21700"/>
                </a:lnTo>
                <a:lnTo>
                  <a:pt x="72140" y="21670"/>
                </a:lnTo>
                <a:lnTo>
                  <a:pt x="72360" y="21670"/>
                </a:lnTo>
                <a:lnTo>
                  <a:pt x="72530" y="21700"/>
                </a:lnTo>
                <a:lnTo>
                  <a:pt x="72590" y="21700"/>
                </a:lnTo>
                <a:lnTo>
                  <a:pt x="72760" y="21610"/>
                </a:lnTo>
                <a:lnTo>
                  <a:pt x="73060" y="21240"/>
                </a:lnTo>
                <a:lnTo>
                  <a:pt x="73200" y="21110"/>
                </a:lnTo>
                <a:lnTo>
                  <a:pt x="73350" y="21030"/>
                </a:lnTo>
                <a:lnTo>
                  <a:pt x="73420" y="20970"/>
                </a:lnTo>
                <a:lnTo>
                  <a:pt x="73490" y="20830"/>
                </a:lnTo>
                <a:lnTo>
                  <a:pt x="73590" y="20780"/>
                </a:lnTo>
                <a:lnTo>
                  <a:pt x="73810" y="20710"/>
                </a:lnTo>
                <a:lnTo>
                  <a:pt x="73860" y="20670"/>
                </a:lnTo>
                <a:lnTo>
                  <a:pt x="73990" y="20520"/>
                </a:lnTo>
                <a:lnTo>
                  <a:pt x="74060" y="20480"/>
                </a:lnTo>
                <a:lnTo>
                  <a:pt x="74080" y="20490"/>
                </a:lnTo>
                <a:lnTo>
                  <a:pt x="74110" y="20510"/>
                </a:lnTo>
                <a:lnTo>
                  <a:pt x="74300" y="20540"/>
                </a:lnTo>
                <a:lnTo>
                  <a:pt x="74370" y="20580"/>
                </a:lnTo>
                <a:lnTo>
                  <a:pt x="74420" y="20630"/>
                </a:lnTo>
                <a:lnTo>
                  <a:pt x="74490" y="20670"/>
                </a:lnTo>
                <a:lnTo>
                  <a:pt x="74710" y="20700"/>
                </a:lnTo>
                <a:lnTo>
                  <a:pt x="75140" y="20560"/>
                </a:lnTo>
                <a:lnTo>
                  <a:pt x="75340" y="20520"/>
                </a:lnTo>
                <a:lnTo>
                  <a:pt x="75580" y="20520"/>
                </a:lnTo>
                <a:lnTo>
                  <a:pt x="75670" y="20570"/>
                </a:lnTo>
                <a:lnTo>
                  <a:pt x="75710" y="20690"/>
                </a:lnTo>
                <a:lnTo>
                  <a:pt x="75760" y="20810"/>
                </a:lnTo>
                <a:lnTo>
                  <a:pt x="75880" y="20870"/>
                </a:lnTo>
                <a:lnTo>
                  <a:pt x="76030" y="20870"/>
                </a:lnTo>
                <a:lnTo>
                  <a:pt x="76140" y="20820"/>
                </a:lnTo>
                <a:lnTo>
                  <a:pt x="76230" y="20890"/>
                </a:lnTo>
                <a:lnTo>
                  <a:pt x="76310" y="20990"/>
                </a:lnTo>
                <a:lnTo>
                  <a:pt x="76390" y="21080"/>
                </a:lnTo>
                <a:lnTo>
                  <a:pt x="76500" y="21110"/>
                </a:lnTo>
                <a:lnTo>
                  <a:pt x="76510" y="21150"/>
                </a:lnTo>
                <a:lnTo>
                  <a:pt x="76440" y="21230"/>
                </a:lnTo>
                <a:lnTo>
                  <a:pt x="76260" y="21390"/>
                </a:lnTo>
                <a:lnTo>
                  <a:pt x="76210" y="21490"/>
                </a:lnTo>
                <a:lnTo>
                  <a:pt x="76220" y="21620"/>
                </a:lnTo>
                <a:lnTo>
                  <a:pt x="76370" y="21930"/>
                </a:lnTo>
                <a:lnTo>
                  <a:pt x="76390" y="22020"/>
                </a:lnTo>
                <a:lnTo>
                  <a:pt x="76470" y="22660"/>
                </a:lnTo>
                <a:lnTo>
                  <a:pt x="76540" y="22810"/>
                </a:lnTo>
                <a:lnTo>
                  <a:pt x="76550" y="22870"/>
                </a:lnTo>
                <a:lnTo>
                  <a:pt x="76560" y="22930"/>
                </a:lnTo>
                <a:lnTo>
                  <a:pt x="76640" y="23000"/>
                </a:lnTo>
                <a:lnTo>
                  <a:pt x="76670" y="23050"/>
                </a:lnTo>
                <a:lnTo>
                  <a:pt x="76700" y="23100"/>
                </a:lnTo>
                <a:lnTo>
                  <a:pt x="76710" y="23140"/>
                </a:lnTo>
                <a:lnTo>
                  <a:pt x="76730" y="23280"/>
                </a:lnTo>
                <a:lnTo>
                  <a:pt x="76780" y="23510"/>
                </a:lnTo>
                <a:lnTo>
                  <a:pt x="76790" y="23630"/>
                </a:lnTo>
                <a:lnTo>
                  <a:pt x="76760" y="23770"/>
                </a:lnTo>
                <a:lnTo>
                  <a:pt x="76700" y="23840"/>
                </a:lnTo>
                <a:lnTo>
                  <a:pt x="76500" y="23910"/>
                </a:lnTo>
                <a:lnTo>
                  <a:pt x="76560" y="23950"/>
                </a:lnTo>
                <a:lnTo>
                  <a:pt x="76610" y="24000"/>
                </a:lnTo>
                <a:lnTo>
                  <a:pt x="76640" y="24070"/>
                </a:lnTo>
                <a:lnTo>
                  <a:pt x="76630" y="24140"/>
                </a:lnTo>
                <a:lnTo>
                  <a:pt x="76570" y="24200"/>
                </a:lnTo>
                <a:lnTo>
                  <a:pt x="76510" y="24230"/>
                </a:lnTo>
                <a:lnTo>
                  <a:pt x="76360" y="24250"/>
                </a:lnTo>
                <a:lnTo>
                  <a:pt x="76200" y="24340"/>
                </a:lnTo>
                <a:lnTo>
                  <a:pt x="76240" y="24430"/>
                </a:lnTo>
                <a:lnTo>
                  <a:pt x="76310" y="24540"/>
                </a:lnTo>
                <a:lnTo>
                  <a:pt x="76280" y="24700"/>
                </a:lnTo>
                <a:lnTo>
                  <a:pt x="76360" y="24670"/>
                </a:lnTo>
                <a:lnTo>
                  <a:pt x="76410" y="24570"/>
                </a:lnTo>
                <a:lnTo>
                  <a:pt x="76460" y="24570"/>
                </a:lnTo>
                <a:lnTo>
                  <a:pt x="76500" y="24610"/>
                </a:lnTo>
                <a:lnTo>
                  <a:pt x="76480" y="24670"/>
                </a:lnTo>
                <a:lnTo>
                  <a:pt x="76470" y="24720"/>
                </a:lnTo>
                <a:lnTo>
                  <a:pt x="76530" y="24770"/>
                </a:lnTo>
                <a:lnTo>
                  <a:pt x="76460" y="24830"/>
                </a:lnTo>
                <a:lnTo>
                  <a:pt x="76420" y="24840"/>
                </a:lnTo>
                <a:lnTo>
                  <a:pt x="76480" y="24870"/>
                </a:lnTo>
                <a:lnTo>
                  <a:pt x="76530" y="24870"/>
                </a:lnTo>
                <a:lnTo>
                  <a:pt x="76590" y="24850"/>
                </a:lnTo>
                <a:lnTo>
                  <a:pt x="76640" y="24800"/>
                </a:lnTo>
                <a:lnTo>
                  <a:pt x="76640" y="24650"/>
                </a:lnTo>
                <a:lnTo>
                  <a:pt x="76770" y="24550"/>
                </a:lnTo>
                <a:lnTo>
                  <a:pt x="77030" y="24440"/>
                </a:lnTo>
                <a:lnTo>
                  <a:pt x="77090" y="24480"/>
                </a:lnTo>
                <a:lnTo>
                  <a:pt x="77160" y="24560"/>
                </a:lnTo>
                <a:lnTo>
                  <a:pt x="77180" y="24640"/>
                </a:lnTo>
                <a:lnTo>
                  <a:pt x="77170" y="24800"/>
                </a:lnTo>
                <a:lnTo>
                  <a:pt x="77200" y="24860"/>
                </a:lnTo>
                <a:lnTo>
                  <a:pt x="77290" y="24920"/>
                </a:lnTo>
                <a:lnTo>
                  <a:pt x="77230" y="24990"/>
                </a:lnTo>
                <a:lnTo>
                  <a:pt x="77210" y="25090"/>
                </a:lnTo>
                <a:lnTo>
                  <a:pt x="77200" y="25200"/>
                </a:lnTo>
                <a:lnTo>
                  <a:pt x="77220" y="25290"/>
                </a:lnTo>
                <a:lnTo>
                  <a:pt x="77150" y="25310"/>
                </a:lnTo>
                <a:lnTo>
                  <a:pt x="77020" y="25410"/>
                </a:lnTo>
                <a:lnTo>
                  <a:pt x="76970" y="25440"/>
                </a:lnTo>
                <a:lnTo>
                  <a:pt x="76890" y="25410"/>
                </a:lnTo>
                <a:lnTo>
                  <a:pt x="76790" y="25310"/>
                </a:lnTo>
                <a:lnTo>
                  <a:pt x="76710" y="25290"/>
                </a:lnTo>
                <a:lnTo>
                  <a:pt x="76820" y="25880"/>
                </a:lnTo>
                <a:lnTo>
                  <a:pt x="76730" y="25850"/>
                </a:lnTo>
                <a:lnTo>
                  <a:pt x="76680" y="25880"/>
                </a:lnTo>
                <a:lnTo>
                  <a:pt x="76680" y="25940"/>
                </a:lnTo>
                <a:lnTo>
                  <a:pt x="76750" y="25990"/>
                </a:lnTo>
                <a:lnTo>
                  <a:pt x="76640" y="26100"/>
                </a:lnTo>
                <a:lnTo>
                  <a:pt x="76650" y="26130"/>
                </a:lnTo>
                <a:lnTo>
                  <a:pt x="76680" y="26160"/>
                </a:lnTo>
                <a:lnTo>
                  <a:pt x="76700" y="26180"/>
                </a:lnTo>
                <a:lnTo>
                  <a:pt x="76710" y="26180"/>
                </a:lnTo>
                <a:lnTo>
                  <a:pt x="76670" y="26430"/>
                </a:lnTo>
                <a:lnTo>
                  <a:pt x="76680" y="26510"/>
                </a:lnTo>
                <a:lnTo>
                  <a:pt x="76790" y="26410"/>
                </a:lnTo>
                <a:lnTo>
                  <a:pt x="76870" y="26280"/>
                </a:lnTo>
                <a:lnTo>
                  <a:pt x="77010" y="25830"/>
                </a:lnTo>
                <a:lnTo>
                  <a:pt x="77050" y="25790"/>
                </a:lnTo>
                <a:lnTo>
                  <a:pt x="77360" y="25630"/>
                </a:lnTo>
                <a:lnTo>
                  <a:pt x="77430" y="25620"/>
                </a:lnTo>
                <a:lnTo>
                  <a:pt x="77580" y="25670"/>
                </a:lnTo>
                <a:lnTo>
                  <a:pt x="77720" y="25800"/>
                </a:lnTo>
                <a:lnTo>
                  <a:pt x="77790" y="25960"/>
                </a:lnTo>
                <a:lnTo>
                  <a:pt x="77740" y="26120"/>
                </a:lnTo>
                <a:lnTo>
                  <a:pt x="77670" y="26170"/>
                </a:lnTo>
                <a:lnTo>
                  <a:pt x="77510" y="26200"/>
                </a:lnTo>
                <a:lnTo>
                  <a:pt x="77430" y="26230"/>
                </a:lnTo>
                <a:lnTo>
                  <a:pt x="77360" y="26290"/>
                </a:lnTo>
                <a:lnTo>
                  <a:pt x="77370" y="26340"/>
                </a:lnTo>
                <a:lnTo>
                  <a:pt x="77420" y="26370"/>
                </a:lnTo>
                <a:lnTo>
                  <a:pt x="77500" y="26360"/>
                </a:lnTo>
                <a:lnTo>
                  <a:pt x="77560" y="26330"/>
                </a:lnTo>
                <a:lnTo>
                  <a:pt x="77600" y="26270"/>
                </a:lnTo>
                <a:lnTo>
                  <a:pt x="77650" y="26250"/>
                </a:lnTo>
                <a:lnTo>
                  <a:pt x="77720" y="26290"/>
                </a:lnTo>
                <a:lnTo>
                  <a:pt x="77750" y="26360"/>
                </a:lnTo>
                <a:lnTo>
                  <a:pt x="77740" y="26450"/>
                </a:lnTo>
                <a:lnTo>
                  <a:pt x="77630" y="26760"/>
                </a:lnTo>
                <a:lnTo>
                  <a:pt x="77640" y="26820"/>
                </a:lnTo>
                <a:lnTo>
                  <a:pt x="77680" y="26910"/>
                </a:lnTo>
                <a:lnTo>
                  <a:pt x="77700" y="26930"/>
                </a:lnTo>
                <a:lnTo>
                  <a:pt x="77730" y="26950"/>
                </a:lnTo>
                <a:lnTo>
                  <a:pt x="77760" y="26980"/>
                </a:lnTo>
                <a:lnTo>
                  <a:pt x="77790" y="27030"/>
                </a:lnTo>
                <a:lnTo>
                  <a:pt x="77800" y="27060"/>
                </a:lnTo>
                <a:lnTo>
                  <a:pt x="77800" y="27140"/>
                </a:lnTo>
                <a:lnTo>
                  <a:pt x="77810" y="27180"/>
                </a:lnTo>
                <a:lnTo>
                  <a:pt x="77820" y="27260"/>
                </a:lnTo>
                <a:lnTo>
                  <a:pt x="77750" y="27580"/>
                </a:lnTo>
                <a:lnTo>
                  <a:pt x="77740" y="27610"/>
                </a:lnTo>
                <a:lnTo>
                  <a:pt x="77740" y="27630"/>
                </a:lnTo>
                <a:lnTo>
                  <a:pt x="77770" y="27680"/>
                </a:lnTo>
                <a:lnTo>
                  <a:pt x="77790" y="27710"/>
                </a:lnTo>
                <a:lnTo>
                  <a:pt x="77790" y="27740"/>
                </a:lnTo>
                <a:lnTo>
                  <a:pt x="77780" y="27770"/>
                </a:lnTo>
                <a:lnTo>
                  <a:pt x="77760" y="27790"/>
                </a:lnTo>
                <a:lnTo>
                  <a:pt x="77510" y="27890"/>
                </a:lnTo>
                <a:lnTo>
                  <a:pt x="77470" y="27940"/>
                </a:lnTo>
                <a:lnTo>
                  <a:pt x="77440" y="27980"/>
                </a:lnTo>
                <a:lnTo>
                  <a:pt x="77250" y="28180"/>
                </a:lnTo>
                <a:lnTo>
                  <a:pt x="77180" y="28250"/>
                </a:lnTo>
                <a:lnTo>
                  <a:pt x="77100" y="28290"/>
                </a:lnTo>
                <a:lnTo>
                  <a:pt x="77000" y="28320"/>
                </a:lnTo>
                <a:lnTo>
                  <a:pt x="76910" y="28330"/>
                </a:lnTo>
                <a:lnTo>
                  <a:pt x="76870" y="28290"/>
                </a:lnTo>
                <a:lnTo>
                  <a:pt x="76810" y="28130"/>
                </a:lnTo>
                <a:lnTo>
                  <a:pt x="76750" y="28070"/>
                </a:lnTo>
                <a:lnTo>
                  <a:pt x="76770" y="28170"/>
                </a:lnTo>
                <a:lnTo>
                  <a:pt x="76780" y="28270"/>
                </a:lnTo>
                <a:lnTo>
                  <a:pt x="76800" y="28360"/>
                </a:lnTo>
                <a:lnTo>
                  <a:pt x="76890" y="28440"/>
                </a:lnTo>
                <a:lnTo>
                  <a:pt x="76980" y="28450"/>
                </a:lnTo>
                <a:lnTo>
                  <a:pt x="77230" y="28450"/>
                </a:lnTo>
                <a:lnTo>
                  <a:pt x="77290" y="28440"/>
                </a:lnTo>
                <a:lnTo>
                  <a:pt x="77340" y="28520"/>
                </a:lnTo>
                <a:lnTo>
                  <a:pt x="77400" y="28640"/>
                </a:lnTo>
                <a:lnTo>
                  <a:pt x="77440" y="28760"/>
                </a:lnTo>
                <a:lnTo>
                  <a:pt x="77430" y="28850"/>
                </a:lnTo>
                <a:lnTo>
                  <a:pt x="77360" y="28780"/>
                </a:lnTo>
                <a:lnTo>
                  <a:pt x="77300" y="28770"/>
                </a:lnTo>
                <a:lnTo>
                  <a:pt x="77250" y="28800"/>
                </a:lnTo>
                <a:lnTo>
                  <a:pt x="77180" y="28810"/>
                </a:lnTo>
                <a:lnTo>
                  <a:pt x="76890" y="28730"/>
                </a:lnTo>
                <a:lnTo>
                  <a:pt x="76850" y="28830"/>
                </a:lnTo>
                <a:lnTo>
                  <a:pt x="76910" y="28990"/>
                </a:lnTo>
                <a:lnTo>
                  <a:pt x="77110" y="29250"/>
                </a:lnTo>
                <a:lnTo>
                  <a:pt x="76950" y="29310"/>
                </a:lnTo>
                <a:lnTo>
                  <a:pt x="76780" y="29330"/>
                </a:lnTo>
                <a:lnTo>
                  <a:pt x="76640" y="29390"/>
                </a:lnTo>
                <a:lnTo>
                  <a:pt x="76530" y="29550"/>
                </a:lnTo>
                <a:lnTo>
                  <a:pt x="76460" y="29520"/>
                </a:lnTo>
                <a:lnTo>
                  <a:pt x="76350" y="29500"/>
                </a:lnTo>
                <a:lnTo>
                  <a:pt x="76250" y="29490"/>
                </a:lnTo>
                <a:lnTo>
                  <a:pt x="76170" y="29510"/>
                </a:lnTo>
                <a:lnTo>
                  <a:pt x="76150" y="29570"/>
                </a:lnTo>
                <a:lnTo>
                  <a:pt x="76100" y="29760"/>
                </a:lnTo>
                <a:lnTo>
                  <a:pt x="76070" y="29850"/>
                </a:lnTo>
                <a:lnTo>
                  <a:pt x="76250" y="29870"/>
                </a:lnTo>
                <a:lnTo>
                  <a:pt x="76350" y="29910"/>
                </a:lnTo>
                <a:lnTo>
                  <a:pt x="76420" y="29960"/>
                </a:lnTo>
                <a:lnTo>
                  <a:pt x="76470" y="29800"/>
                </a:lnTo>
                <a:lnTo>
                  <a:pt x="76570" y="29730"/>
                </a:lnTo>
                <a:lnTo>
                  <a:pt x="76710" y="29750"/>
                </a:lnTo>
                <a:lnTo>
                  <a:pt x="76840" y="29830"/>
                </a:lnTo>
                <a:lnTo>
                  <a:pt x="76910" y="29950"/>
                </a:lnTo>
                <a:lnTo>
                  <a:pt x="76950" y="30120"/>
                </a:lnTo>
                <a:lnTo>
                  <a:pt x="76930" y="30270"/>
                </a:lnTo>
                <a:lnTo>
                  <a:pt x="76820" y="30330"/>
                </a:lnTo>
                <a:lnTo>
                  <a:pt x="76890" y="30410"/>
                </a:lnTo>
                <a:lnTo>
                  <a:pt x="76870" y="30480"/>
                </a:lnTo>
                <a:lnTo>
                  <a:pt x="76680" y="30700"/>
                </a:lnTo>
                <a:lnTo>
                  <a:pt x="76650" y="30730"/>
                </a:lnTo>
                <a:lnTo>
                  <a:pt x="76660" y="30820"/>
                </a:lnTo>
                <a:lnTo>
                  <a:pt x="76650" y="30860"/>
                </a:lnTo>
                <a:lnTo>
                  <a:pt x="76620" y="30910"/>
                </a:lnTo>
                <a:lnTo>
                  <a:pt x="76590" y="30950"/>
                </a:lnTo>
                <a:lnTo>
                  <a:pt x="76490" y="31040"/>
                </a:lnTo>
                <a:lnTo>
                  <a:pt x="76460" y="31070"/>
                </a:lnTo>
                <a:lnTo>
                  <a:pt x="76450" y="31110"/>
                </a:lnTo>
                <a:lnTo>
                  <a:pt x="76460" y="31200"/>
                </a:lnTo>
                <a:lnTo>
                  <a:pt x="76440" y="31240"/>
                </a:lnTo>
                <a:lnTo>
                  <a:pt x="76400" y="31320"/>
                </a:lnTo>
                <a:lnTo>
                  <a:pt x="76380" y="31400"/>
                </a:lnTo>
                <a:lnTo>
                  <a:pt x="76400" y="31450"/>
                </a:lnTo>
                <a:lnTo>
                  <a:pt x="76460" y="31450"/>
                </a:lnTo>
                <a:lnTo>
                  <a:pt x="76430" y="31530"/>
                </a:lnTo>
                <a:lnTo>
                  <a:pt x="76380" y="31600"/>
                </a:lnTo>
                <a:lnTo>
                  <a:pt x="76320" y="31660"/>
                </a:lnTo>
                <a:lnTo>
                  <a:pt x="76240" y="31710"/>
                </a:lnTo>
                <a:lnTo>
                  <a:pt x="76180" y="31740"/>
                </a:lnTo>
                <a:lnTo>
                  <a:pt x="76130" y="31740"/>
                </a:lnTo>
                <a:lnTo>
                  <a:pt x="76000" y="31710"/>
                </a:lnTo>
                <a:lnTo>
                  <a:pt x="75980" y="31850"/>
                </a:lnTo>
                <a:lnTo>
                  <a:pt x="75900" y="31950"/>
                </a:lnTo>
                <a:lnTo>
                  <a:pt x="75690" y="32100"/>
                </a:lnTo>
                <a:lnTo>
                  <a:pt x="75610" y="32190"/>
                </a:lnTo>
                <a:lnTo>
                  <a:pt x="75290" y="32740"/>
                </a:lnTo>
                <a:lnTo>
                  <a:pt x="74250" y="33830"/>
                </a:lnTo>
                <a:lnTo>
                  <a:pt x="74020" y="33960"/>
                </a:lnTo>
                <a:lnTo>
                  <a:pt x="73990" y="34010"/>
                </a:lnTo>
                <a:lnTo>
                  <a:pt x="73980" y="34080"/>
                </a:lnTo>
                <a:lnTo>
                  <a:pt x="73960" y="34140"/>
                </a:lnTo>
                <a:lnTo>
                  <a:pt x="73900" y="34160"/>
                </a:lnTo>
                <a:lnTo>
                  <a:pt x="73850" y="34170"/>
                </a:lnTo>
                <a:lnTo>
                  <a:pt x="73780" y="34190"/>
                </a:lnTo>
                <a:lnTo>
                  <a:pt x="73720" y="34230"/>
                </a:lnTo>
                <a:lnTo>
                  <a:pt x="73700" y="34280"/>
                </a:lnTo>
                <a:lnTo>
                  <a:pt x="73760" y="34340"/>
                </a:lnTo>
                <a:lnTo>
                  <a:pt x="73870" y="34280"/>
                </a:lnTo>
                <a:lnTo>
                  <a:pt x="74060" y="34090"/>
                </a:lnTo>
                <a:lnTo>
                  <a:pt x="74090" y="34210"/>
                </a:lnTo>
                <a:lnTo>
                  <a:pt x="74050" y="34310"/>
                </a:lnTo>
                <a:lnTo>
                  <a:pt x="73990" y="34400"/>
                </a:lnTo>
                <a:lnTo>
                  <a:pt x="73960" y="34500"/>
                </a:lnTo>
                <a:lnTo>
                  <a:pt x="73930" y="34640"/>
                </a:lnTo>
                <a:lnTo>
                  <a:pt x="73870" y="34720"/>
                </a:lnTo>
                <a:lnTo>
                  <a:pt x="73700" y="34880"/>
                </a:lnTo>
                <a:lnTo>
                  <a:pt x="73490" y="35300"/>
                </a:lnTo>
                <a:lnTo>
                  <a:pt x="73340" y="35500"/>
                </a:lnTo>
                <a:lnTo>
                  <a:pt x="73160" y="35590"/>
                </a:lnTo>
                <a:lnTo>
                  <a:pt x="72830" y="35590"/>
                </a:lnTo>
                <a:lnTo>
                  <a:pt x="72730" y="35620"/>
                </a:lnTo>
                <a:lnTo>
                  <a:pt x="72410" y="35800"/>
                </a:lnTo>
                <a:lnTo>
                  <a:pt x="72250" y="35930"/>
                </a:lnTo>
                <a:lnTo>
                  <a:pt x="72240" y="35960"/>
                </a:lnTo>
                <a:lnTo>
                  <a:pt x="72250" y="36000"/>
                </a:lnTo>
                <a:lnTo>
                  <a:pt x="72280" y="36020"/>
                </a:lnTo>
                <a:lnTo>
                  <a:pt x="72340" y="36030"/>
                </a:lnTo>
                <a:lnTo>
                  <a:pt x="72340" y="36100"/>
                </a:lnTo>
                <a:lnTo>
                  <a:pt x="72340" y="36230"/>
                </a:lnTo>
                <a:lnTo>
                  <a:pt x="72340" y="36290"/>
                </a:lnTo>
                <a:lnTo>
                  <a:pt x="72380" y="36410"/>
                </a:lnTo>
                <a:lnTo>
                  <a:pt x="72450" y="36500"/>
                </a:lnTo>
                <a:lnTo>
                  <a:pt x="72530" y="36580"/>
                </a:lnTo>
                <a:lnTo>
                  <a:pt x="72630" y="36630"/>
                </a:lnTo>
                <a:lnTo>
                  <a:pt x="72390" y="36780"/>
                </a:lnTo>
                <a:lnTo>
                  <a:pt x="72310" y="36820"/>
                </a:lnTo>
                <a:lnTo>
                  <a:pt x="72300" y="36780"/>
                </a:lnTo>
                <a:lnTo>
                  <a:pt x="72270" y="36710"/>
                </a:lnTo>
                <a:lnTo>
                  <a:pt x="72270" y="36670"/>
                </a:lnTo>
                <a:lnTo>
                  <a:pt x="72220" y="36690"/>
                </a:lnTo>
                <a:lnTo>
                  <a:pt x="72160" y="36700"/>
                </a:lnTo>
                <a:lnTo>
                  <a:pt x="72110" y="36710"/>
                </a:lnTo>
                <a:lnTo>
                  <a:pt x="72060" y="36700"/>
                </a:lnTo>
                <a:lnTo>
                  <a:pt x="72080" y="36730"/>
                </a:lnTo>
                <a:lnTo>
                  <a:pt x="72130" y="36790"/>
                </a:lnTo>
                <a:lnTo>
                  <a:pt x="72160" y="36820"/>
                </a:lnTo>
                <a:lnTo>
                  <a:pt x="72020" y="36870"/>
                </a:lnTo>
                <a:lnTo>
                  <a:pt x="71970" y="36900"/>
                </a:lnTo>
                <a:lnTo>
                  <a:pt x="71910" y="36970"/>
                </a:lnTo>
                <a:lnTo>
                  <a:pt x="71920" y="36970"/>
                </a:lnTo>
                <a:lnTo>
                  <a:pt x="71920" y="37010"/>
                </a:lnTo>
                <a:lnTo>
                  <a:pt x="71920" y="37050"/>
                </a:lnTo>
                <a:lnTo>
                  <a:pt x="71890" y="37100"/>
                </a:lnTo>
                <a:lnTo>
                  <a:pt x="71810" y="37190"/>
                </a:lnTo>
                <a:lnTo>
                  <a:pt x="71700" y="37260"/>
                </a:lnTo>
                <a:lnTo>
                  <a:pt x="71490" y="37390"/>
                </a:lnTo>
                <a:lnTo>
                  <a:pt x="71330" y="37520"/>
                </a:lnTo>
                <a:lnTo>
                  <a:pt x="71120" y="37580"/>
                </a:lnTo>
                <a:lnTo>
                  <a:pt x="71070" y="37620"/>
                </a:lnTo>
                <a:lnTo>
                  <a:pt x="70940" y="37760"/>
                </a:lnTo>
                <a:lnTo>
                  <a:pt x="70020" y="38240"/>
                </a:lnTo>
                <a:lnTo>
                  <a:pt x="69220" y="38740"/>
                </a:lnTo>
                <a:lnTo>
                  <a:pt x="69130" y="38820"/>
                </a:lnTo>
                <a:lnTo>
                  <a:pt x="69000" y="39020"/>
                </a:lnTo>
                <a:lnTo>
                  <a:pt x="68920" y="39070"/>
                </a:lnTo>
                <a:lnTo>
                  <a:pt x="68830" y="39020"/>
                </a:lnTo>
                <a:lnTo>
                  <a:pt x="68830" y="39040"/>
                </a:lnTo>
                <a:lnTo>
                  <a:pt x="68820" y="39040"/>
                </a:lnTo>
                <a:lnTo>
                  <a:pt x="68810" y="38980"/>
                </a:lnTo>
                <a:lnTo>
                  <a:pt x="68830" y="38850"/>
                </a:lnTo>
                <a:lnTo>
                  <a:pt x="68820" y="38810"/>
                </a:lnTo>
                <a:lnTo>
                  <a:pt x="68820" y="38780"/>
                </a:lnTo>
                <a:lnTo>
                  <a:pt x="68810" y="38760"/>
                </a:lnTo>
                <a:lnTo>
                  <a:pt x="68760" y="38700"/>
                </a:lnTo>
                <a:lnTo>
                  <a:pt x="68750" y="38670"/>
                </a:lnTo>
                <a:lnTo>
                  <a:pt x="68710" y="38590"/>
                </a:lnTo>
                <a:lnTo>
                  <a:pt x="68580" y="38430"/>
                </a:lnTo>
                <a:lnTo>
                  <a:pt x="68560" y="38370"/>
                </a:lnTo>
                <a:lnTo>
                  <a:pt x="68540" y="38330"/>
                </a:lnTo>
                <a:lnTo>
                  <a:pt x="68540" y="38300"/>
                </a:lnTo>
                <a:lnTo>
                  <a:pt x="68490" y="38200"/>
                </a:lnTo>
                <a:lnTo>
                  <a:pt x="68450" y="38130"/>
                </a:lnTo>
                <a:lnTo>
                  <a:pt x="68390" y="38000"/>
                </a:lnTo>
                <a:lnTo>
                  <a:pt x="68360" y="37950"/>
                </a:lnTo>
                <a:lnTo>
                  <a:pt x="68340" y="37930"/>
                </a:lnTo>
                <a:lnTo>
                  <a:pt x="68300" y="37900"/>
                </a:lnTo>
                <a:lnTo>
                  <a:pt x="68150" y="37840"/>
                </a:lnTo>
                <a:lnTo>
                  <a:pt x="68130" y="37820"/>
                </a:lnTo>
                <a:lnTo>
                  <a:pt x="68110" y="37790"/>
                </a:lnTo>
                <a:lnTo>
                  <a:pt x="68070" y="37740"/>
                </a:lnTo>
                <a:lnTo>
                  <a:pt x="68060" y="37700"/>
                </a:lnTo>
                <a:lnTo>
                  <a:pt x="68050" y="37660"/>
                </a:lnTo>
                <a:lnTo>
                  <a:pt x="68040" y="37600"/>
                </a:lnTo>
                <a:lnTo>
                  <a:pt x="68050" y="37420"/>
                </a:lnTo>
                <a:lnTo>
                  <a:pt x="68060" y="37380"/>
                </a:lnTo>
                <a:lnTo>
                  <a:pt x="68070" y="37360"/>
                </a:lnTo>
                <a:lnTo>
                  <a:pt x="68080" y="37330"/>
                </a:lnTo>
                <a:lnTo>
                  <a:pt x="68100" y="37310"/>
                </a:lnTo>
                <a:lnTo>
                  <a:pt x="68120" y="37300"/>
                </a:lnTo>
                <a:lnTo>
                  <a:pt x="68180" y="37270"/>
                </a:lnTo>
                <a:lnTo>
                  <a:pt x="68230" y="37250"/>
                </a:lnTo>
                <a:lnTo>
                  <a:pt x="68310" y="37240"/>
                </a:lnTo>
                <a:lnTo>
                  <a:pt x="68350" y="37230"/>
                </a:lnTo>
                <a:lnTo>
                  <a:pt x="68370" y="37210"/>
                </a:lnTo>
                <a:lnTo>
                  <a:pt x="68390" y="37190"/>
                </a:lnTo>
                <a:lnTo>
                  <a:pt x="68400" y="37160"/>
                </a:lnTo>
                <a:lnTo>
                  <a:pt x="68400" y="37130"/>
                </a:lnTo>
                <a:lnTo>
                  <a:pt x="68400" y="37060"/>
                </a:lnTo>
                <a:lnTo>
                  <a:pt x="68400" y="36990"/>
                </a:lnTo>
                <a:lnTo>
                  <a:pt x="68390" y="36950"/>
                </a:lnTo>
                <a:lnTo>
                  <a:pt x="68390" y="36930"/>
                </a:lnTo>
                <a:lnTo>
                  <a:pt x="68370" y="36820"/>
                </a:lnTo>
                <a:lnTo>
                  <a:pt x="68340" y="36700"/>
                </a:lnTo>
                <a:lnTo>
                  <a:pt x="68320" y="36650"/>
                </a:lnTo>
                <a:lnTo>
                  <a:pt x="68290" y="36600"/>
                </a:lnTo>
                <a:lnTo>
                  <a:pt x="68230" y="36520"/>
                </a:lnTo>
                <a:lnTo>
                  <a:pt x="68220" y="36490"/>
                </a:lnTo>
                <a:lnTo>
                  <a:pt x="68210" y="36470"/>
                </a:lnTo>
                <a:lnTo>
                  <a:pt x="68180" y="36320"/>
                </a:lnTo>
                <a:lnTo>
                  <a:pt x="68150" y="36250"/>
                </a:lnTo>
                <a:lnTo>
                  <a:pt x="68140" y="36230"/>
                </a:lnTo>
                <a:lnTo>
                  <a:pt x="68090" y="36140"/>
                </a:lnTo>
                <a:lnTo>
                  <a:pt x="68050" y="36040"/>
                </a:lnTo>
                <a:lnTo>
                  <a:pt x="68020" y="35990"/>
                </a:lnTo>
                <a:lnTo>
                  <a:pt x="67960" y="35900"/>
                </a:lnTo>
                <a:lnTo>
                  <a:pt x="67900" y="35820"/>
                </a:lnTo>
                <a:lnTo>
                  <a:pt x="67870" y="35770"/>
                </a:lnTo>
                <a:lnTo>
                  <a:pt x="67850" y="35710"/>
                </a:lnTo>
                <a:lnTo>
                  <a:pt x="67810" y="35610"/>
                </a:lnTo>
                <a:lnTo>
                  <a:pt x="67740" y="35420"/>
                </a:lnTo>
                <a:lnTo>
                  <a:pt x="67730" y="35400"/>
                </a:lnTo>
                <a:lnTo>
                  <a:pt x="67730" y="35360"/>
                </a:lnTo>
                <a:lnTo>
                  <a:pt x="67740" y="35300"/>
                </a:lnTo>
                <a:lnTo>
                  <a:pt x="67740" y="35260"/>
                </a:lnTo>
                <a:lnTo>
                  <a:pt x="67740" y="35200"/>
                </a:lnTo>
                <a:lnTo>
                  <a:pt x="67740" y="35170"/>
                </a:lnTo>
                <a:lnTo>
                  <a:pt x="67750" y="35140"/>
                </a:lnTo>
                <a:lnTo>
                  <a:pt x="67800" y="35040"/>
                </a:lnTo>
                <a:lnTo>
                  <a:pt x="67810" y="35010"/>
                </a:lnTo>
                <a:lnTo>
                  <a:pt x="67820" y="34980"/>
                </a:lnTo>
                <a:lnTo>
                  <a:pt x="67830" y="34910"/>
                </a:lnTo>
                <a:lnTo>
                  <a:pt x="67820" y="34880"/>
                </a:lnTo>
                <a:lnTo>
                  <a:pt x="67810" y="34850"/>
                </a:lnTo>
                <a:lnTo>
                  <a:pt x="67710" y="34590"/>
                </a:lnTo>
                <a:lnTo>
                  <a:pt x="67600" y="34400"/>
                </a:lnTo>
                <a:lnTo>
                  <a:pt x="67490" y="34270"/>
                </a:lnTo>
                <a:lnTo>
                  <a:pt x="67460" y="34220"/>
                </a:lnTo>
                <a:lnTo>
                  <a:pt x="67450" y="34190"/>
                </a:lnTo>
                <a:lnTo>
                  <a:pt x="67450" y="34160"/>
                </a:lnTo>
                <a:lnTo>
                  <a:pt x="67450" y="34130"/>
                </a:lnTo>
                <a:lnTo>
                  <a:pt x="67460" y="34070"/>
                </a:lnTo>
                <a:lnTo>
                  <a:pt x="67460" y="34030"/>
                </a:lnTo>
                <a:lnTo>
                  <a:pt x="67460" y="34000"/>
                </a:lnTo>
                <a:lnTo>
                  <a:pt x="67460" y="33970"/>
                </a:lnTo>
                <a:lnTo>
                  <a:pt x="67450" y="33950"/>
                </a:lnTo>
                <a:lnTo>
                  <a:pt x="67420" y="33920"/>
                </a:lnTo>
                <a:lnTo>
                  <a:pt x="67330" y="33820"/>
                </a:lnTo>
                <a:lnTo>
                  <a:pt x="67320" y="33780"/>
                </a:lnTo>
                <a:lnTo>
                  <a:pt x="67310" y="33740"/>
                </a:lnTo>
                <a:lnTo>
                  <a:pt x="67310" y="33720"/>
                </a:lnTo>
                <a:lnTo>
                  <a:pt x="67300" y="33680"/>
                </a:lnTo>
                <a:lnTo>
                  <a:pt x="67280" y="33650"/>
                </a:lnTo>
                <a:lnTo>
                  <a:pt x="67240" y="33600"/>
                </a:lnTo>
                <a:lnTo>
                  <a:pt x="67220" y="33560"/>
                </a:lnTo>
                <a:lnTo>
                  <a:pt x="67210" y="33530"/>
                </a:lnTo>
                <a:lnTo>
                  <a:pt x="67180" y="33410"/>
                </a:lnTo>
                <a:lnTo>
                  <a:pt x="67180" y="33380"/>
                </a:lnTo>
                <a:lnTo>
                  <a:pt x="67160" y="33360"/>
                </a:lnTo>
                <a:lnTo>
                  <a:pt x="67060" y="33210"/>
                </a:lnTo>
                <a:lnTo>
                  <a:pt x="67020" y="33130"/>
                </a:lnTo>
                <a:lnTo>
                  <a:pt x="67000" y="33080"/>
                </a:lnTo>
                <a:lnTo>
                  <a:pt x="66960" y="33050"/>
                </a:lnTo>
                <a:lnTo>
                  <a:pt x="66680" y="32860"/>
                </a:lnTo>
                <a:lnTo>
                  <a:pt x="66660" y="32840"/>
                </a:lnTo>
                <a:lnTo>
                  <a:pt x="66650" y="32820"/>
                </a:lnTo>
                <a:lnTo>
                  <a:pt x="66580" y="32770"/>
                </a:lnTo>
                <a:lnTo>
                  <a:pt x="66560" y="32760"/>
                </a:lnTo>
                <a:lnTo>
                  <a:pt x="66540" y="32740"/>
                </a:lnTo>
                <a:lnTo>
                  <a:pt x="66520" y="32690"/>
                </a:lnTo>
                <a:lnTo>
                  <a:pt x="66500" y="32600"/>
                </a:lnTo>
                <a:lnTo>
                  <a:pt x="66490" y="32570"/>
                </a:lnTo>
                <a:lnTo>
                  <a:pt x="66450" y="32550"/>
                </a:lnTo>
                <a:lnTo>
                  <a:pt x="66400" y="32520"/>
                </a:lnTo>
                <a:lnTo>
                  <a:pt x="66150" y="32460"/>
                </a:lnTo>
                <a:lnTo>
                  <a:pt x="65900" y="32350"/>
                </a:lnTo>
                <a:lnTo>
                  <a:pt x="65840" y="32310"/>
                </a:lnTo>
                <a:lnTo>
                  <a:pt x="65800" y="32270"/>
                </a:lnTo>
                <a:lnTo>
                  <a:pt x="65790" y="32250"/>
                </a:lnTo>
                <a:lnTo>
                  <a:pt x="65770" y="32160"/>
                </a:lnTo>
                <a:lnTo>
                  <a:pt x="65740" y="32080"/>
                </a:lnTo>
                <a:lnTo>
                  <a:pt x="65730" y="32050"/>
                </a:lnTo>
                <a:lnTo>
                  <a:pt x="65690" y="32010"/>
                </a:lnTo>
                <a:lnTo>
                  <a:pt x="65670" y="31990"/>
                </a:lnTo>
                <a:lnTo>
                  <a:pt x="65630" y="31960"/>
                </a:lnTo>
                <a:lnTo>
                  <a:pt x="65590" y="31950"/>
                </a:lnTo>
                <a:lnTo>
                  <a:pt x="65460" y="31920"/>
                </a:lnTo>
                <a:lnTo>
                  <a:pt x="65410" y="31910"/>
                </a:lnTo>
                <a:lnTo>
                  <a:pt x="65330" y="31850"/>
                </a:lnTo>
                <a:lnTo>
                  <a:pt x="65240" y="31790"/>
                </a:lnTo>
                <a:lnTo>
                  <a:pt x="65220" y="31770"/>
                </a:lnTo>
                <a:lnTo>
                  <a:pt x="65210" y="31740"/>
                </a:lnTo>
                <a:lnTo>
                  <a:pt x="65190" y="31680"/>
                </a:lnTo>
                <a:lnTo>
                  <a:pt x="65170" y="31660"/>
                </a:lnTo>
                <a:lnTo>
                  <a:pt x="65140" y="31630"/>
                </a:lnTo>
                <a:lnTo>
                  <a:pt x="65090" y="31610"/>
                </a:lnTo>
                <a:lnTo>
                  <a:pt x="65050" y="31580"/>
                </a:lnTo>
                <a:lnTo>
                  <a:pt x="65040" y="31570"/>
                </a:lnTo>
                <a:lnTo>
                  <a:pt x="65020" y="31540"/>
                </a:lnTo>
                <a:lnTo>
                  <a:pt x="64990" y="31510"/>
                </a:lnTo>
                <a:lnTo>
                  <a:pt x="64930" y="31460"/>
                </a:lnTo>
                <a:lnTo>
                  <a:pt x="64890" y="31430"/>
                </a:lnTo>
                <a:lnTo>
                  <a:pt x="64870" y="31410"/>
                </a:lnTo>
                <a:lnTo>
                  <a:pt x="64710" y="31330"/>
                </a:lnTo>
                <a:lnTo>
                  <a:pt x="64690" y="31320"/>
                </a:lnTo>
                <a:lnTo>
                  <a:pt x="64650" y="31330"/>
                </a:lnTo>
                <a:lnTo>
                  <a:pt x="64530" y="31360"/>
                </a:lnTo>
                <a:lnTo>
                  <a:pt x="64460" y="31370"/>
                </a:lnTo>
                <a:lnTo>
                  <a:pt x="64430" y="31370"/>
                </a:lnTo>
                <a:lnTo>
                  <a:pt x="64150" y="31330"/>
                </a:lnTo>
                <a:lnTo>
                  <a:pt x="64100" y="31310"/>
                </a:lnTo>
                <a:lnTo>
                  <a:pt x="64020" y="31270"/>
                </a:lnTo>
                <a:lnTo>
                  <a:pt x="63940" y="31220"/>
                </a:lnTo>
                <a:lnTo>
                  <a:pt x="63870" y="31140"/>
                </a:lnTo>
                <a:lnTo>
                  <a:pt x="63840" y="31090"/>
                </a:lnTo>
                <a:lnTo>
                  <a:pt x="63790" y="30990"/>
                </a:lnTo>
                <a:lnTo>
                  <a:pt x="63780" y="30970"/>
                </a:lnTo>
                <a:lnTo>
                  <a:pt x="63760" y="30950"/>
                </a:lnTo>
                <a:lnTo>
                  <a:pt x="63680" y="30900"/>
                </a:lnTo>
                <a:lnTo>
                  <a:pt x="63660" y="30870"/>
                </a:lnTo>
                <a:lnTo>
                  <a:pt x="63660" y="30840"/>
                </a:lnTo>
                <a:lnTo>
                  <a:pt x="63670" y="30820"/>
                </a:lnTo>
                <a:lnTo>
                  <a:pt x="63670" y="30790"/>
                </a:lnTo>
                <a:lnTo>
                  <a:pt x="63670" y="30760"/>
                </a:lnTo>
                <a:lnTo>
                  <a:pt x="63640" y="30740"/>
                </a:lnTo>
                <a:lnTo>
                  <a:pt x="63550" y="30690"/>
                </a:lnTo>
                <a:lnTo>
                  <a:pt x="63490" y="30640"/>
                </a:lnTo>
                <a:lnTo>
                  <a:pt x="63430" y="30620"/>
                </a:lnTo>
                <a:lnTo>
                  <a:pt x="63370" y="30600"/>
                </a:lnTo>
                <a:lnTo>
                  <a:pt x="63300" y="30540"/>
                </a:lnTo>
                <a:lnTo>
                  <a:pt x="63240" y="30510"/>
                </a:lnTo>
                <a:lnTo>
                  <a:pt x="62980" y="30410"/>
                </a:lnTo>
                <a:lnTo>
                  <a:pt x="62910" y="30370"/>
                </a:lnTo>
                <a:lnTo>
                  <a:pt x="62870" y="30330"/>
                </a:lnTo>
                <a:lnTo>
                  <a:pt x="62850" y="30300"/>
                </a:lnTo>
                <a:lnTo>
                  <a:pt x="62840" y="30280"/>
                </a:lnTo>
                <a:lnTo>
                  <a:pt x="62820" y="30260"/>
                </a:lnTo>
                <a:lnTo>
                  <a:pt x="62760" y="30210"/>
                </a:lnTo>
                <a:lnTo>
                  <a:pt x="62750" y="30190"/>
                </a:lnTo>
                <a:lnTo>
                  <a:pt x="62720" y="30150"/>
                </a:lnTo>
                <a:lnTo>
                  <a:pt x="62690" y="30130"/>
                </a:lnTo>
                <a:lnTo>
                  <a:pt x="62660" y="30110"/>
                </a:lnTo>
                <a:lnTo>
                  <a:pt x="62470" y="30110"/>
                </a:lnTo>
                <a:lnTo>
                  <a:pt x="62410" y="30140"/>
                </a:lnTo>
                <a:lnTo>
                  <a:pt x="62380" y="30140"/>
                </a:lnTo>
                <a:lnTo>
                  <a:pt x="62340" y="30130"/>
                </a:lnTo>
                <a:lnTo>
                  <a:pt x="62300" y="30110"/>
                </a:lnTo>
                <a:lnTo>
                  <a:pt x="62260" y="30090"/>
                </a:lnTo>
                <a:lnTo>
                  <a:pt x="62240" y="30060"/>
                </a:lnTo>
                <a:lnTo>
                  <a:pt x="62210" y="30020"/>
                </a:lnTo>
                <a:lnTo>
                  <a:pt x="62140" y="29910"/>
                </a:lnTo>
                <a:lnTo>
                  <a:pt x="62120" y="29890"/>
                </a:lnTo>
                <a:lnTo>
                  <a:pt x="62090" y="29880"/>
                </a:lnTo>
                <a:lnTo>
                  <a:pt x="62050" y="29870"/>
                </a:lnTo>
                <a:lnTo>
                  <a:pt x="61970" y="29870"/>
                </a:lnTo>
                <a:lnTo>
                  <a:pt x="61930" y="29880"/>
                </a:lnTo>
                <a:lnTo>
                  <a:pt x="61900" y="29890"/>
                </a:lnTo>
                <a:lnTo>
                  <a:pt x="61860" y="29920"/>
                </a:lnTo>
                <a:lnTo>
                  <a:pt x="61810" y="29950"/>
                </a:lnTo>
                <a:lnTo>
                  <a:pt x="61780" y="29950"/>
                </a:lnTo>
                <a:lnTo>
                  <a:pt x="61750" y="29960"/>
                </a:lnTo>
                <a:lnTo>
                  <a:pt x="61670" y="29970"/>
                </a:lnTo>
                <a:lnTo>
                  <a:pt x="61640" y="29970"/>
                </a:lnTo>
                <a:lnTo>
                  <a:pt x="61620" y="29990"/>
                </a:lnTo>
                <a:lnTo>
                  <a:pt x="61570" y="30050"/>
                </a:lnTo>
                <a:lnTo>
                  <a:pt x="61550" y="30070"/>
                </a:lnTo>
                <a:lnTo>
                  <a:pt x="61410" y="30150"/>
                </a:lnTo>
                <a:lnTo>
                  <a:pt x="61350" y="30170"/>
                </a:lnTo>
                <a:lnTo>
                  <a:pt x="61320" y="30170"/>
                </a:lnTo>
                <a:lnTo>
                  <a:pt x="61280" y="30170"/>
                </a:lnTo>
                <a:lnTo>
                  <a:pt x="61240" y="30160"/>
                </a:lnTo>
                <a:lnTo>
                  <a:pt x="61180" y="30130"/>
                </a:lnTo>
                <a:lnTo>
                  <a:pt x="61130" y="30070"/>
                </a:lnTo>
                <a:lnTo>
                  <a:pt x="61100" y="30060"/>
                </a:lnTo>
                <a:lnTo>
                  <a:pt x="61060" y="30050"/>
                </a:lnTo>
                <a:lnTo>
                  <a:pt x="61000" y="30040"/>
                </a:lnTo>
                <a:lnTo>
                  <a:pt x="60960" y="30030"/>
                </a:lnTo>
                <a:lnTo>
                  <a:pt x="60930" y="29990"/>
                </a:lnTo>
                <a:lnTo>
                  <a:pt x="60910" y="29920"/>
                </a:lnTo>
                <a:lnTo>
                  <a:pt x="60880" y="29890"/>
                </a:lnTo>
                <a:lnTo>
                  <a:pt x="60840" y="29870"/>
                </a:lnTo>
                <a:lnTo>
                  <a:pt x="60750" y="29840"/>
                </a:lnTo>
                <a:lnTo>
                  <a:pt x="60710" y="29810"/>
                </a:lnTo>
                <a:lnTo>
                  <a:pt x="60680" y="29790"/>
                </a:lnTo>
                <a:lnTo>
                  <a:pt x="60670" y="29760"/>
                </a:lnTo>
                <a:lnTo>
                  <a:pt x="60610" y="29670"/>
                </a:lnTo>
                <a:lnTo>
                  <a:pt x="60590" y="29650"/>
                </a:lnTo>
                <a:lnTo>
                  <a:pt x="60560" y="29630"/>
                </a:lnTo>
                <a:lnTo>
                  <a:pt x="60470" y="29580"/>
                </a:lnTo>
                <a:lnTo>
                  <a:pt x="60430" y="29570"/>
                </a:lnTo>
                <a:lnTo>
                  <a:pt x="60370" y="29570"/>
                </a:lnTo>
                <a:lnTo>
                  <a:pt x="60330" y="29580"/>
                </a:lnTo>
                <a:lnTo>
                  <a:pt x="60300" y="29590"/>
                </a:lnTo>
                <a:lnTo>
                  <a:pt x="60230" y="29650"/>
                </a:lnTo>
                <a:lnTo>
                  <a:pt x="60190" y="29690"/>
                </a:lnTo>
                <a:lnTo>
                  <a:pt x="60090" y="29860"/>
                </a:lnTo>
                <a:lnTo>
                  <a:pt x="60060" y="29900"/>
                </a:lnTo>
                <a:lnTo>
                  <a:pt x="60040" y="29910"/>
                </a:lnTo>
                <a:lnTo>
                  <a:pt x="60020" y="29930"/>
                </a:lnTo>
                <a:lnTo>
                  <a:pt x="59990" y="29940"/>
                </a:lnTo>
                <a:lnTo>
                  <a:pt x="59960" y="29950"/>
                </a:lnTo>
                <a:lnTo>
                  <a:pt x="59870" y="29960"/>
                </a:lnTo>
                <a:lnTo>
                  <a:pt x="59840" y="29970"/>
                </a:lnTo>
                <a:lnTo>
                  <a:pt x="59730" y="30040"/>
                </a:lnTo>
                <a:lnTo>
                  <a:pt x="59700" y="30040"/>
                </a:lnTo>
                <a:lnTo>
                  <a:pt x="59670" y="30040"/>
                </a:lnTo>
                <a:lnTo>
                  <a:pt x="59640" y="30000"/>
                </a:lnTo>
                <a:lnTo>
                  <a:pt x="59620" y="29970"/>
                </a:lnTo>
                <a:lnTo>
                  <a:pt x="59600" y="29920"/>
                </a:lnTo>
                <a:lnTo>
                  <a:pt x="59580" y="29900"/>
                </a:lnTo>
                <a:lnTo>
                  <a:pt x="59410" y="29810"/>
                </a:lnTo>
                <a:lnTo>
                  <a:pt x="59370" y="29780"/>
                </a:lnTo>
                <a:lnTo>
                  <a:pt x="59340" y="29750"/>
                </a:lnTo>
                <a:lnTo>
                  <a:pt x="59240" y="29460"/>
                </a:lnTo>
                <a:lnTo>
                  <a:pt x="59210" y="29410"/>
                </a:lnTo>
                <a:lnTo>
                  <a:pt x="59180" y="29370"/>
                </a:lnTo>
                <a:lnTo>
                  <a:pt x="59160" y="29350"/>
                </a:lnTo>
                <a:lnTo>
                  <a:pt x="59150" y="29330"/>
                </a:lnTo>
                <a:lnTo>
                  <a:pt x="59140" y="29270"/>
                </a:lnTo>
                <a:lnTo>
                  <a:pt x="59130" y="29240"/>
                </a:lnTo>
                <a:lnTo>
                  <a:pt x="59110" y="29220"/>
                </a:lnTo>
                <a:lnTo>
                  <a:pt x="59080" y="29170"/>
                </a:lnTo>
                <a:lnTo>
                  <a:pt x="59010" y="29100"/>
                </a:lnTo>
                <a:lnTo>
                  <a:pt x="58940" y="29020"/>
                </a:lnTo>
                <a:lnTo>
                  <a:pt x="58850" y="28960"/>
                </a:lnTo>
                <a:lnTo>
                  <a:pt x="58810" y="28920"/>
                </a:lnTo>
                <a:lnTo>
                  <a:pt x="56190" y="28880"/>
                </a:lnTo>
                <a:lnTo>
                  <a:pt x="56470" y="28610"/>
                </a:lnTo>
                <a:lnTo>
                  <a:pt x="56540" y="28500"/>
                </a:lnTo>
                <a:lnTo>
                  <a:pt x="56550" y="28460"/>
                </a:lnTo>
                <a:lnTo>
                  <a:pt x="56590" y="28390"/>
                </a:lnTo>
                <a:lnTo>
                  <a:pt x="56820" y="28150"/>
                </a:lnTo>
                <a:lnTo>
                  <a:pt x="56870" y="28050"/>
                </a:lnTo>
                <a:lnTo>
                  <a:pt x="56890" y="27990"/>
                </a:lnTo>
                <a:lnTo>
                  <a:pt x="56970" y="27830"/>
                </a:lnTo>
                <a:lnTo>
                  <a:pt x="57110" y="27640"/>
                </a:lnTo>
                <a:lnTo>
                  <a:pt x="57390" y="27530"/>
                </a:lnTo>
                <a:lnTo>
                  <a:pt x="57430" y="27490"/>
                </a:lnTo>
                <a:lnTo>
                  <a:pt x="57460" y="27440"/>
                </a:lnTo>
                <a:lnTo>
                  <a:pt x="57610" y="27270"/>
                </a:lnTo>
                <a:lnTo>
                  <a:pt x="57680" y="27210"/>
                </a:lnTo>
                <a:lnTo>
                  <a:pt x="57730" y="27190"/>
                </a:lnTo>
                <a:lnTo>
                  <a:pt x="57840" y="27160"/>
                </a:lnTo>
                <a:lnTo>
                  <a:pt x="57890" y="27140"/>
                </a:lnTo>
                <a:lnTo>
                  <a:pt x="57980" y="27070"/>
                </a:lnTo>
                <a:lnTo>
                  <a:pt x="58030" y="27040"/>
                </a:lnTo>
                <a:lnTo>
                  <a:pt x="58090" y="27030"/>
                </a:lnTo>
                <a:lnTo>
                  <a:pt x="58190" y="26990"/>
                </a:lnTo>
                <a:lnTo>
                  <a:pt x="58530" y="26710"/>
                </a:lnTo>
                <a:lnTo>
                  <a:pt x="58550" y="26680"/>
                </a:lnTo>
                <a:lnTo>
                  <a:pt x="58580" y="26660"/>
                </a:lnTo>
                <a:lnTo>
                  <a:pt x="58640" y="26660"/>
                </a:lnTo>
                <a:lnTo>
                  <a:pt x="58710" y="26670"/>
                </a:lnTo>
                <a:lnTo>
                  <a:pt x="58810" y="26720"/>
                </a:lnTo>
                <a:lnTo>
                  <a:pt x="58840" y="26730"/>
                </a:lnTo>
                <a:lnTo>
                  <a:pt x="58940" y="26710"/>
                </a:lnTo>
                <a:lnTo>
                  <a:pt x="59480" y="26420"/>
                </a:lnTo>
                <a:lnTo>
                  <a:pt x="59660" y="26260"/>
                </a:lnTo>
                <a:lnTo>
                  <a:pt x="59810" y="26100"/>
                </a:lnTo>
                <a:lnTo>
                  <a:pt x="59990" y="25840"/>
                </a:lnTo>
                <a:lnTo>
                  <a:pt x="60200" y="25630"/>
                </a:lnTo>
                <a:lnTo>
                  <a:pt x="60280" y="25580"/>
                </a:lnTo>
                <a:lnTo>
                  <a:pt x="60690" y="25580"/>
                </a:lnTo>
                <a:lnTo>
                  <a:pt x="60790" y="25510"/>
                </a:lnTo>
                <a:lnTo>
                  <a:pt x="60910" y="25390"/>
                </a:lnTo>
                <a:lnTo>
                  <a:pt x="60990" y="25260"/>
                </a:lnTo>
                <a:lnTo>
                  <a:pt x="60990" y="25160"/>
                </a:lnTo>
                <a:lnTo>
                  <a:pt x="60940" y="25050"/>
                </a:lnTo>
                <a:lnTo>
                  <a:pt x="61010" y="24970"/>
                </a:lnTo>
                <a:lnTo>
                  <a:pt x="61120" y="24930"/>
                </a:lnTo>
                <a:lnTo>
                  <a:pt x="61230" y="24920"/>
                </a:lnTo>
                <a:lnTo>
                  <a:pt x="61640" y="24950"/>
                </a:lnTo>
                <a:lnTo>
                  <a:pt x="61710" y="24920"/>
                </a:lnTo>
                <a:lnTo>
                  <a:pt x="61850" y="24750"/>
                </a:lnTo>
                <a:lnTo>
                  <a:pt x="61940" y="24690"/>
                </a:lnTo>
                <a:lnTo>
                  <a:pt x="62170" y="24700"/>
                </a:lnTo>
                <a:lnTo>
                  <a:pt x="62290" y="24840"/>
                </a:lnTo>
                <a:lnTo>
                  <a:pt x="62400" y="25010"/>
                </a:lnTo>
                <a:lnTo>
                  <a:pt x="62590" y="25100"/>
                </a:lnTo>
                <a:lnTo>
                  <a:pt x="62670" y="25080"/>
                </a:lnTo>
                <a:lnTo>
                  <a:pt x="62760" y="25020"/>
                </a:lnTo>
                <a:lnTo>
                  <a:pt x="62840" y="24950"/>
                </a:lnTo>
                <a:lnTo>
                  <a:pt x="62880" y="24900"/>
                </a:lnTo>
                <a:lnTo>
                  <a:pt x="62930" y="24870"/>
                </a:lnTo>
                <a:lnTo>
                  <a:pt x="63810" y="24700"/>
                </a:lnTo>
                <a:lnTo>
                  <a:pt x="63910" y="24620"/>
                </a:lnTo>
                <a:lnTo>
                  <a:pt x="64090" y="24430"/>
                </a:lnTo>
                <a:lnTo>
                  <a:pt x="64300" y="24320"/>
                </a:lnTo>
                <a:lnTo>
                  <a:pt x="64750" y="24270"/>
                </a:lnTo>
                <a:lnTo>
                  <a:pt x="64960" y="24210"/>
                </a:lnTo>
                <a:lnTo>
                  <a:pt x="65120" y="24140"/>
                </a:lnTo>
                <a:close/>
                <a:moveTo>
                  <a:pt x="72910" y="35790"/>
                </a:moveTo>
                <a:lnTo>
                  <a:pt x="73090" y="35810"/>
                </a:lnTo>
                <a:lnTo>
                  <a:pt x="73100" y="35930"/>
                </a:lnTo>
                <a:lnTo>
                  <a:pt x="73080" y="36050"/>
                </a:lnTo>
                <a:lnTo>
                  <a:pt x="72940" y="36190"/>
                </a:lnTo>
                <a:lnTo>
                  <a:pt x="72900" y="36350"/>
                </a:lnTo>
                <a:lnTo>
                  <a:pt x="72910" y="36440"/>
                </a:lnTo>
                <a:lnTo>
                  <a:pt x="72880" y="36520"/>
                </a:lnTo>
                <a:lnTo>
                  <a:pt x="72750" y="36560"/>
                </a:lnTo>
                <a:lnTo>
                  <a:pt x="72630" y="36520"/>
                </a:lnTo>
                <a:lnTo>
                  <a:pt x="72510" y="36420"/>
                </a:lnTo>
                <a:lnTo>
                  <a:pt x="72430" y="36230"/>
                </a:lnTo>
                <a:lnTo>
                  <a:pt x="72450" y="36020"/>
                </a:lnTo>
                <a:lnTo>
                  <a:pt x="72510" y="35920"/>
                </a:lnTo>
                <a:lnTo>
                  <a:pt x="72660" y="35850"/>
                </a:lnTo>
                <a:lnTo>
                  <a:pt x="72910" y="3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