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Maputo City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Mozambique • State Map | Fully Editable Vector Shape</a:t>
            </a:r>
          </a:p>
        </p:txBody>
      </p:sp>
      <p:sp>
        <p:nvSpPr>
          <p:cNvPr id="101" name="Maputo Cit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4230" y="90140"/>
                </a:moveTo>
                <a:lnTo>
                  <a:pt x="34280" y="89960"/>
                </a:lnTo>
                <a:lnTo>
                  <a:pt x="34420" y="89650"/>
                </a:lnTo>
                <a:lnTo>
                  <a:pt x="34820" y="89770"/>
                </a:lnTo>
                <a:lnTo>
                  <a:pt x="34970" y="89910"/>
                </a:lnTo>
                <a:lnTo>
                  <a:pt x="34870" y="90000"/>
                </a:lnTo>
                <a:lnTo>
                  <a:pt x="34830" y="90070"/>
                </a:lnTo>
                <a:lnTo>
                  <a:pt x="34810" y="90100"/>
                </a:lnTo>
                <a:lnTo>
                  <a:pt x="34670" y="90220"/>
                </a:lnTo>
                <a:lnTo>
                  <a:pt x="34620" y="90250"/>
                </a:lnTo>
                <a:lnTo>
                  <a:pt x="34560" y="90250"/>
                </a:lnTo>
                <a:lnTo>
                  <a:pt x="34510" y="90240"/>
                </a:lnTo>
                <a:lnTo>
                  <a:pt x="34410" y="90170"/>
                </a:lnTo>
                <a:lnTo>
                  <a:pt x="34320" y="90140"/>
                </a:lnTo>
                <a:lnTo>
                  <a:pt x="34230" y="90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