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Maputo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Mozambique • State Map | Fully Editable Vector Shape</a:t>
            </a:r>
          </a:p>
        </p:txBody>
      </p:sp>
      <p:sp>
        <p:nvSpPr>
          <p:cNvPr id="101" name="Mapu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140" y="80470"/>
                </a:moveTo>
                <a:lnTo>
                  <a:pt x="31220" y="80420"/>
                </a:lnTo>
                <a:lnTo>
                  <a:pt x="31880" y="80090"/>
                </a:lnTo>
                <a:lnTo>
                  <a:pt x="31920" y="80090"/>
                </a:lnTo>
                <a:lnTo>
                  <a:pt x="31950" y="80090"/>
                </a:lnTo>
                <a:lnTo>
                  <a:pt x="32000" y="80100"/>
                </a:lnTo>
                <a:lnTo>
                  <a:pt x="32130" y="80140"/>
                </a:lnTo>
                <a:lnTo>
                  <a:pt x="32430" y="80190"/>
                </a:lnTo>
                <a:lnTo>
                  <a:pt x="32500" y="80230"/>
                </a:lnTo>
                <a:lnTo>
                  <a:pt x="32520" y="80250"/>
                </a:lnTo>
                <a:lnTo>
                  <a:pt x="32620" y="80280"/>
                </a:lnTo>
                <a:lnTo>
                  <a:pt x="32790" y="80310"/>
                </a:lnTo>
                <a:lnTo>
                  <a:pt x="32830" y="80320"/>
                </a:lnTo>
                <a:lnTo>
                  <a:pt x="32960" y="80390"/>
                </a:lnTo>
                <a:lnTo>
                  <a:pt x="33570" y="80470"/>
                </a:lnTo>
                <a:lnTo>
                  <a:pt x="33650" y="80510"/>
                </a:lnTo>
                <a:lnTo>
                  <a:pt x="33700" y="80540"/>
                </a:lnTo>
                <a:lnTo>
                  <a:pt x="33740" y="80580"/>
                </a:lnTo>
                <a:lnTo>
                  <a:pt x="34030" y="80890"/>
                </a:lnTo>
                <a:lnTo>
                  <a:pt x="34060" y="80920"/>
                </a:lnTo>
                <a:lnTo>
                  <a:pt x="34210" y="80980"/>
                </a:lnTo>
                <a:lnTo>
                  <a:pt x="34360" y="81070"/>
                </a:lnTo>
                <a:lnTo>
                  <a:pt x="34440" y="81100"/>
                </a:lnTo>
                <a:lnTo>
                  <a:pt x="34490" y="81120"/>
                </a:lnTo>
                <a:lnTo>
                  <a:pt x="34540" y="81120"/>
                </a:lnTo>
                <a:lnTo>
                  <a:pt x="34570" y="81120"/>
                </a:lnTo>
                <a:lnTo>
                  <a:pt x="34610" y="81110"/>
                </a:lnTo>
                <a:lnTo>
                  <a:pt x="34730" y="81060"/>
                </a:lnTo>
                <a:lnTo>
                  <a:pt x="34840" y="81040"/>
                </a:lnTo>
                <a:lnTo>
                  <a:pt x="34880" y="81040"/>
                </a:lnTo>
                <a:lnTo>
                  <a:pt x="34910" y="81050"/>
                </a:lnTo>
                <a:lnTo>
                  <a:pt x="34940" y="81060"/>
                </a:lnTo>
                <a:lnTo>
                  <a:pt x="34960" y="81080"/>
                </a:lnTo>
                <a:lnTo>
                  <a:pt x="35020" y="81120"/>
                </a:lnTo>
                <a:lnTo>
                  <a:pt x="35150" y="81160"/>
                </a:lnTo>
                <a:lnTo>
                  <a:pt x="35180" y="81180"/>
                </a:lnTo>
                <a:lnTo>
                  <a:pt x="35220" y="81200"/>
                </a:lnTo>
                <a:lnTo>
                  <a:pt x="35230" y="81230"/>
                </a:lnTo>
                <a:lnTo>
                  <a:pt x="35240" y="81260"/>
                </a:lnTo>
                <a:lnTo>
                  <a:pt x="35250" y="81280"/>
                </a:lnTo>
                <a:lnTo>
                  <a:pt x="35240" y="81370"/>
                </a:lnTo>
                <a:lnTo>
                  <a:pt x="35270" y="81940"/>
                </a:lnTo>
                <a:lnTo>
                  <a:pt x="35280" y="81970"/>
                </a:lnTo>
                <a:lnTo>
                  <a:pt x="35290" y="82000"/>
                </a:lnTo>
                <a:lnTo>
                  <a:pt x="35300" y="82030"/>
                </a:lnTo>
                <a:lnTo>
                  <a:pt x="35500" y="82270"/>
                </a:lnTo>
                <a:lnTo>
                  <a:pt x="35830" y="82760"/>
                </a:lnTo>
                <a:lnTo>
                  <a:pt x="35850" y="82820"/>
                </a:lnTo>
                <a:lnTo>
                  <a:pt x="35870" y="82880"/>
                </a:lnTo>
                <a:lnTo>
                  <a:pt x="35900" y="83030"/>
                </a:lnTo>
                <a:lnTo>
                  <a:pt x="35920" y="83060"/>
                </a:lnTo>
                <a:lnTo>
                  <a:pt x="35960" y="83110"/>
                </a:lnTo>
                <a:lnTo>
                  <a:pt x="36040" y="83170"/>
                </a:lnTo>
                <a:lnTo>
                  <a:pt x="36110" y="83220"/>
                </a:lnTo>
                <a:lnTo>
                  <a:pt x="36380" y="83330"/>
                </a:lnTo>
                <a:lnTo>
                  <a:pt x="36430" y="83370"/>
                </a:lnTo>
                <a:lnTo>
                  <a:pt x="36430" y="83440"/>
                </a:lnTo>
                <a:lnTo>
                  <a:pt x="36350" y="83760"/>
                </a:lnTo>
                <a:lnTo>
                  <a:pt x="36340" y="83850"/>
                </a:lnTo>
                <a:lnTo>
                  <a:pt x="36340" y="83930"/>
                </a:lnTo>
                <a:lnTo>
                  <a:pt x="36390" y="84030"/>
                </a:lnTo>
                <a:lnTo>
                  <a:pt x="36410" y="84090"/>
                </a:lnTo>
                <a:lnTo>
                  <a:pt x="36410" y="84120"/>
                </a:lnTo>
                <a:lnTo>
                  <a:pt x="36400" y="84150"/>
                </a:lnTo>
                <a:lnTo>
                  <a:pt x="36380" y="84170"/>
                </a:lnTo>
                <a:lnTo>
                  <a:pt x="36360" y="84190"/>
                </a:lnTo>
                <a:lnTo>
                  <a:pt x="36350" y="84210"/>
                </a:lnTo>
                <a:lnTo>
                  <a:pt x="36340" y="84240"/>
                </a:lnTo>
                <a:lnTo>
                  <a:pt x="36370" y="84850"/>
                </a:lnTo>
                <a:lnTo>
                  <a:pt x="36390" y="84910"/>
                </a:lnTo>
                <a:lnTo>
                  <a:pt x="36410" y="84930"/>
                </a:lnTo>
                <a:lnTo>
                  <a:pt x="36440" y="84940"/>
                </a:lnTo>
                <a:lnTo>
                  <a:pt x="36560" y="84950"/>
                </a:lnTo>
                <a:lnTo>
                  <a:pt x="36610" y="84970"/>
                </a:lnTo>
                <a:lnTo>
                  <a:pt x="36690" y="85000"/>
                </a:lnTo>
                <a:lnTo>
                  <a:pt x="36730" y="85030"/>
                </a:lnTo>
                <a:lnTo>
                  <a:pt x="36750" y="85060"/>
                </a:lnTo>
                <a:lnTo>
                  <a:pt x="36750" y="85100"/>
                </a:lnTo>
                <a:lnTo>
                  <a:pt x="36740" y="85160"/>
                </a:lnTo>
                <a:lnTo>
                  <a:pt x="36740" y="85180"/>
                </a:lnTo>
                <a:lnTo>
                  <a:pt x="36740" y="85210"/>
                </a:lnTo>
                <a:lnTo>
                  <a:pt x="36750" y="85230"/>
                </a:lnTo>
                <a:lnTo>
                  <a:pt x="36760" y="85280"/>
                </a:lnTo>
                <a:lnTo>
                  <a:pt x="36750" y="85380"/>
                </a:lnTo>
                <a:lnTo>
                  <a:pt x="36780" y="85560"/>
                </a:lnTo>
                <a:lnTo>
                  <a:pt x="36780" y="85590"/>
                </a:lnTo>
                <a:lnTo>
                  <a:pt x="36760" y="85670"/>
                </a:lnTo>
                <a:lnTo>
                  <a:pt x="36750" y="85690"/>
                </a:lnTo>
                <a:lnTo>
                  <a:pt x="36750" y="85710"/>
                </a:lnTo>
                <a:lnTo>
                  <a:pt x="36760" y="85770"/>
                </a:lnTo>
                <a:lnTo>
                  <a:pt x="36780" y="85820"/>
                </a:lnTo>
                <a:lnTo>
                  <a:pt x="36800" y="85830"/>
                </a:lnTo>
                <a:lnTo>
                  <a:pt x="37170" y="85870"/>
                </a:lnTo>
                <a:lnTo>
                  <a:pt x="37260" y="85900"/>
                </a:lnTo>
                <a:lnTo>
                  <a:pt x="37330" y="85940"/>
                </a:lnTo>
                <a:lnTo>
                  <a:pt x="37370" y="85970"/>
                </a:lnTo>
                <a:lnTo>
                  <a:pt x="37400" y="86000"/>
                </a:lnTo>
                <a:lnTo>
                  <a:pt x="37440" y="86080"/>
                </a:lnTo>
                <a:lnTo>
                  <a:pt x="37460" y="86130"/>
                </a:lnTo>
                <a:lnTo>
                  <a:pt x="37470" y="86170"/>
                </a:lnTo>
                <a:lnTo>
                  <a:pt x="37490" y="86270"/>
                </a:lnTo>
                <a:lnTo>
                  <a:pt x="37490" y="86310"/>
                </a:lnTo>
                <a:lnTo>
                  <a:pt x="37470" y="86440"/>
                </a:lnTo>
                <a:lnTo>
                  <a:pt x="37440" y="86530"/>
                </a:lnTo>
                <a:lnTo>
                  <a:pt x="37440" y="86570"/>
                </a:lnTo>
                <a:lnTo>
                  <a:pt x="37450" y="86820"/>
                </a:lnTo>
                <a:lnTo>
                  <a:pt x="36090" y="87780"/>
                </a:lnTo>
                <a:lnTo>
                  <a:pt x="35940" y="87940"/>
                </a:lnTo>
                <a:lnTo>
                  <a:pt x="35670" y="88340"/>
                </a:lnTo>
                <a:lnTo>
                  <a:pt x="35550" y="88580"/>
                </a:lnTo>
                <a:lnTo>
                  <a:pt x="35460" y="88950"/>
                </a:lnTo>
                <a:lnTo>
                  <a:pt x="35380" y="89070"/>
                </a:lnTo>
                <a:lnTo>
                  <a:pt x="35420" y="89360"/>
                </a:lnTo>
                <a:lnTo>
                  <a:pt x="35400" y="89410"/>
                </a:lnTo>
                <a:lnTo>
                  <a:pt x="35400" y="89380"/>
                </a:lnTo>
                <a:lnTo>
                  <a:pt x="35390" y="89340"/>
                </a:lnTo>
                <a:lnTo>
                  <a:pt x="35370" y="89290"/>
                </a:lnTo>
                <a:lnTo>
                  <a:pt x="35340" y="89290"/>
                </a:lnTo>
                <a:lnTo>
                  <a:pt x="35300" y="89340"/>
                </a:lnTo>
                <a:lnTo>
                  <a:pt x="35250" y="89370"/>
                </a:lnTo>
                <a:lnTo>
                  <a:pt x="35210" y="89400"/>
                </a:lnTo>
                <a:lnTo>
                  <a:pt x="35190" y="89470"/>
                </a:lnTo>
                <a:lnTo>
                  <a:pt x="35190" y="89550"/>
                </a:lnTo>
                <a:lnTo>
                  <a:pt x="35170" y="89630"/>
                </a:lnTo>
                <a:lnTo>
                  <a:pt x="35150" y="89700"/>
                </a:lnTo>
                <a:lnTo>
                  <a:pt x="35120" y="89760"/>
                </a:lnTo>
                <a:lnTo>
                  <a:pt x="34970" y="89910"/>
                </a:lnTo>
                <a:lnTo>
                  <a:pt x="34820" y="89770"/>
                </a:lnTo>
                <a:lnTo>
                  <a:pt x="34420" y="89650"/>
                </a:lnTo>
                <a:lnTo>
                  <a:pt x="34280" y="89960"/>
                </a:lnTo>
                <a:lnTo>
                  <a:pt x="34230" y="90140"/>
                </a:lnTo>
                <a:lnTo>
                  <a:pt x="34140" y="90160"/>
                </a:lnTo>
                <a:lnTo>
                  <a:pt x="34060" y="90230"/>
                </a:lnTo>
                <a:lnTo>
                  <a:pt x="34020" y="90340"/>
                </a:lnTo>
                <a:lnTo>
                  <a:pt x="34040" y="90450"/>
                </a:lnTo>
                <a:lnTo>
                  <a:pt x="34100" y="90510"/>
                </a:lnTo>
                <a:lnTo>
                  <a:pt x="34150" y="90480"/>
                </a:lnTo>
                <a:lnTo>
                  <a:pt x="34150" y="90450"/>
                </a:lnTo>
                <a:lnTo>
                  <a:pt x="34150" y="90270"/>
                </a:lnTo>
                <a:lnTo>
                  <a:pt x="34190" y="90240"/>
                </a:lnTo>
                <a:lnTo>
                  <a:pt x="34260" y="90260"/>
                </a:lnTo>
                <a:lnTo>
                  <a:pt x="34340" y="90280"/>
                </a:lnTo>
                <a:lnTo>
                  <a:pt x="34390" y="90310"/>
                </a:lnTo>
                <a:lnTo>
                  <a:pt x="34410" y="90350"/>
                </a:lnTo>
                <a:lnTo>
                  <a:pt x="34450" y="90450"/>
                </a:lnTo>
                <a:lnTo>
                  <a:pt x="34480" y="90480"/>
                </a:lnTo>
                <a:lnTo>
                  <a:pt x="34530" y="90510"/>
                </a:lnTo>
                <a:lnTo>
                  <a:pt x="34640" y="90560"/>
                </a:lnTo>
                <a:lnTo>
                  <a:pt x="34690" y="90610"/>
                </a:lnTo>
                <a:lnTo>
                  <a:pt x="34730" y="90670"/>
                </a:lnTo>
                <a:lnTo>
                  <a:pt x="34780" y="90800"/>
                </a:lnTo>
                <a:lnTo>
                  <a:pt x="34820" y="90870"/>
                </a:lnTo>
                <a:lnTo>
                  <a:pt x="34860" y="90910"/>
                </a:lnTo>
                <a:lnTo>
                  <a:pt x="34900" y="90940"/>
                </a:lnTo>
                <a:lnTo>
                  <a:pt x="34930" y="90970"/>
                </a:lnTo>
                <a:lnTo>
                  <a:pt x="34960" y="91150"/>
                </a:lnTo>
                <a:lnTo>
                  <a:pt x="35050" y="91400"/>
                </a:lnTo>
                <a:lnTo>
                  <a:pt x="35090" y="91520"/>
                </a:lnTo>
                <a:lnTo>
                  <a:pt x="35180" y="91440"/>
                </a:lnTo>
                <a:lnTo>
                  <a:pt x="35310" y="91470"/>
                </a:lnTo>
                <a:lnTo>
                  <a:pt x="35440" y="91540"/>
                </a:lnTo>
                <a:lnTo>
                  <a:pt x="35520" y="91600"/>
                </a:lnTo>
                <a:lnTo>
                  <a:pt x="35630" y="91740"/>
                </a:lnTo>
                <a:lnTo>
                  <a:pt x="35700" y="91880"/>
                </a:lnTo>
                <a:lnTo>
                  <a:pt x="35770" y="91990"/>
                </a:lnTo>
                <a:lnTo>
                  <a:pt x="35870" y="92080"/>
                </a:lnTo>
                <a:lnTo>
                  <a:pt x="35930" y="92110"/>
                </a:lnTo>
                <a:lnTo>
                  <a:pt x="35990" y="92090"/>
                </a:lnTo>
                <a:lnTo>
                  <a:pt x="36050" y="92050"/>
                </a:lnTo>
                <a:lnTo>
                  <a:pt x="36130" y="92050"/>
                </a:lnTo>
                <a:lnTo>
                  <a:pt x="36080" y="91860"/>
                </a:lnTo>
                <a:lnTo>
                  <a:pt x="36070" y="91710"/>
                </a:lnTo>
                <a:lnTo>
                  <a:pt x="36100" y="91550"/>
                </a:lnTo>
                <a:lnTo>
                  <a:pt x="36160" y="91360"/>
                </a:lnTo>
                <a:lnTo>
                  <a:pt x="36210" y="91100"/>
                </a:lnTo>
                <a:lnTo>
                  <a:pt x="36250" y="91030"/>
                </a:lnTo>
                <a:lnTo>
                  <a:pt x="36310" y="90980"/>
                </a:lnTo>
                <a:lnTo>
                  <a:pt x="36520" y="90890"/>
                </a:lnTo>
                <a:lnTo>
                  <a:pt x="36520" y="91040"/>
                </a:lnTo>
                <a:lnTo>
                  <a:pt x="36390" y="91980"/>
                </a:lnTo>
                <a:lnTo>
                  <a:pt x="36330" y="93600"/>
                </a:lnTo>
                <a:lnTo>
                  <a:pt x="36260" y="94050"/>
                </a:lnTo>
                <a:lnTo>
                  <a:pt x="36210" y="94180"/>
                </a:lnTo>
                <a:lnTo>
                  <a:pt x="36200" y="94250"/>
                </a:lnTo>
                <a:lnTo>
                  <a:pt x="36230" y="94490"/>
                </a:lnTo>
                <a:lnTo>
                  <a:pt x="36200" y="94950"/>
                </a:lnTo>
                <a:lnTo>
                  <a:pt x="36190" y="95010"/>
                </a:lnTo>
                <a:lnTo>
                  <a:pt x="36130" y="95170"/>
                </a:lnTo>
                <a:lnTo>
                  <a:pt x="36140" y="95230"/>
                </a:lnTo>
                <a:lnTo>
                  <a:pt x="36180" y="95320"/>
                </a:lnTo>
                <a:lnTo>
                  <a:pt x="36200" y="95370"/>
                </a:lnTo>
                <a:lnTo>
                  <a:pt x="35390" y="95400"/>
                </a:lnTo>
                <a:lnTo>
                  <a:pt x="34650" y="95420"/>
                </a:lnTo>
                <a:lnTo>
                  <a:pt x="33980" y="95440"/>
                </a:lnTo>
                <a:lnTo>
                  <a:pt x="33370" y="95450"/>
                </a:lnTo>
                <a:lnTo>
                  <a:pt x="33070" y="95410"/>
                </a:lnTo>
                <a:lnTo>
                  <a:pt x="32690" y="95340"/>
                </a:lnTo>
                <a:lnTo>
                  <a:pt x="32540" y="95340"/>
                </a:lnTo>
                <a:lnTo>
                  <a:pt x="32270" y="95370"/>
                </a:lnTo>
                <a:lnTo>
                  <a:pt x="32120" y="95340"/>
                </a:lnTo>
                <a:lnTo>
                  <a:pt x="32140" y="93830"/>
                </a:lnTo>
                <a:lnTo>
                  <a:pt x="32080" y="93350"/>
                </a:lnTo>
                <a:lnTo>
                  <a:pt x="31840" y="92850"/>
                </a:lnTo>
                <a:lnTo>
                  <a:pt x="31800" y="92680"/>
                </a:lnTo>
                <a:lnTo>
                  <a:pt x="31730" y="92080"/>
                </a:lnTo>
                <a:lnTo>
                  <a:pt x="31760" y="91910"/>
                </a:lnTo>
                <a:lnTo>
                  <a:pt x="31930" y="91450"/>
                </a:lnTo>
                <a:lnTo>
                  <a:pt x="31950" y="91290"/>
                </a:lnTo>
                <a:lnTo>
                  <a:pt x="31910" y="91090"/>
                </a:lnTo>
                <a:lnTo>
                  <a:pt x="31850" y="90880"/>
                </a:lnTo>
                <a:lnTo>
                  <a:pt x="31830" y="90670"/>
                </a:lnTo>
                <a:lnTo>
                  <a:pt x="31890" y="90480"/>
                </a:lnTo>
                <a:lnTo>
                  <a:pt x="31550" y="90400"/>
                </a:lnTo>
                <a:lnTo>
                  <a:pt x="31400" y="90310"/>
                </a:lnTo>
                <a:lnTo>
                  <a:pt x="31260" y="90180"/>
                </a:lnTo>
                <a:lnTo>
                  <a:pt x="31050" y="89510"/>
                </a:lnTo>
                <a:lnTo>
                  <a:pt x="31030" y="89340"/>
                </a:lnTo>
                <a:lnTo>
                  <a:pt x="31060" y="89180"/>
                </a:lnTo>
                <a:lnTo>
                  <a:pt x="31290" y="88600"/>
                </a:lnTo>
                <a:lnTo>
                  <a:pt x="31330" y="88530"/>
                </a:lnTo>
                <a:lnTo>
                  <a:pt x="31390" y="88460"/>
                </a:lnTo>
                <a:lnTo>
                  <a:pt x="31450" y="88430"/>
                </a:lnTo>
                <a:lnTo>
                  <a:pt x="31480" y="88390"/>
                </a:lnTo>
                <a:lnTo>
                  <a:pt x="31500" y="88320"/>
                </a:lnTo>
                <a:lnTo>
                  <a:pt x="31500" y="88190"/>
                </a:lnTo>
                <a:lnTo>
                  <a:pt x="31450" y="87830"/>
                </a:lnTo>
                <a:lnTo>
                  <a:pt x="31420" y="87710"/>
                </a:lnTo>
                <a:lnTo>
                  <a:pt x="31370" y="87590"/>
                </a:lnTo>
                <a:lnTo>
                  <a:pt x="31350" y="87410"/>
                </a:lnTo>
                <a:lnTo>
                  <a:pt x="31360" y="87210"/>
                </a:lnTo>
                <a:lnTo>
                  <a:pt x="31380" y="87070"/>
                </a:lnTo>
                <a:lnTo>
                  <a:pt x="31470" y="86780"/>
                </a:lnTo>
                <a:lnTo>
                  <a:pt x="31460" y="85530"/>
                </a:lnTo>
                <a:lnTo>
                  <a:pt x="31450" y="84610"/>
                </a:lnTo>
                <a:lnTo>
                  <a:pt x="31450" y="83920"/>
                </a:lnTo>
                <a:lnTo>
                  <a:pt x="31440" y="82950"/>
                </a:lnTo>
                <a:lnTo>
                  <a:pt x="31440" y="82150"/>
                </a:lnTo>
                <a:lnTo>
                  <a:pt x="31480" y="81750"/>
                </a:lnTo>
                <a:lnTo>
                  <a:pt x="31450" y="81310"/>
                </a:lnTo>
                <a:lnTo>
                  <a:pt x="31320" y="80870"/>
                </a:lnTo>
                <a:lnTo>
                  <a:pt x="31140" y="80470"/>
                </a:lnTo>
                <a:close/>
                <a:moveTo>
                  <a:pt x="36270" y="90760"/>
                </a:moveTo>
                <a:lnTo>
                  <a:pt x="36210" y="90590"/>
                </a:lnTo>
                <a:lnTo>
                  <a:pt x="36330" y="90440"/>
                </a:lnTo>
                <a:lnTo>
                  <a:pt x="36520" y="90310"/>
                </a:lnTo>
                <a:lnTo>
                  <a:pt x="36670" y="90250"/>
                </a:lnTo>
                <a:lnTo>
                  <a:pt x="36660" y="90310"/>
                </a:lnTo>
                <a:lnTo>
                  <a:pt x="36630" y="90480"/>
                </a:lnTo>
                <a:lnTo>
                  <a:pt x="36570" y="90650"/>
                </a:lnTo>
                <a:lnTo>
                  <a:pt x="36550" y="90680"/>
                </a:lnTo>
                <a:lnTo>
                  <a:pt x="36510" y="90740"/>
                </a:lnTo>
                <a:lnTo>
                  <a:pt x="36490" y="90740"/>
                </a:lnTo>
                <a:lnTo>
                  <a:pt x="36480" y="90720"/>
                </a:lnTo>
                <a:lnTo>
                  <a:pt x="36420" y="90680"/>
                </a:lnTo>
                <a:lnTo>
                  <a:pt x="36400" y="90660"/>
                </a:lnTo>
                <a:lnTo>
                  <a:pt x="36390" y="90620"/>
                </a:lnTo>
                <a:lnTo>
                  <a:pt x="36370" y="90590"/>
                </a:lnTo>
                <a:lnTo>
                  <a:pt x="36300" y="90610"/>
                </a:lnTo>
                <a:lnTo>
                  <a:pt x="36310" y="90630"/>
                </a:lnTo>
                <a:lnTo>
                  <a:pt x="36270" y="90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