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Mozambique • State Map | Fully Editable Vector Shape</a:t>
            </a:r>
          </a:p>
        </p:txBody>
      </p:sp>
      <p:sp>
        <p:nvSpPr>
          <p:cNvPr id="101" name="Man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820" y="41850"/>
                </a:moveTo>
                <a:lnTo>
                  <a:pt x="36950" y="41790"/>
                </a:lnTo>
                <a:lnTo>
                  <a:pt x="36990" y="41640"/>
                </a:lnTo>
                <a:lnTo>
                  <a:pt x="36990" y="41610"/>
                </a:lnTo>
                <a:lnTo>
                  <a:pt x="36980" y="41570"/>
                </a:lnTo>
                <a:lnTo>
                  <a:pt x="36960" y="41530"/>
                </a:lnTo>
                <a:lnTo>
                  <a:pt x="36950" y="41480"/>
                </a:lnTo>
                <a:lnTo>
                  <a:pt x="36950" y="41450"/>
                </a:lnTo>
                <a:lnTo>
                  <a:pt x="37000" y="41390"/>
                </a:lnTo>
                <a:lnTo>
                  <a:pt x="37050" y="41320"/>
                </a:lnTo>
                <a:lnTo>
                  <a:pt x="37240" y="40930"/>
                </a:lnTo>
                <a:lnTo>
                  <a:pt x="37260" y="40890"/>
                </a:lnTo>
                <a:lnTo>
                  <a:pt x="37260" y="40850"/>
                </a:lnTo>
                <a:lnTo>
                  <a:pt x="37210" y="40720"/>
                </a:lnTo>
                <a:lnTo>
                  <a:pt x="37210" y="40660"/>
                </a:lnTo>
                <a:lnTo>
                  <a:pt x="37220" y="40620"/>
                </a:lnTo>
                <a:lnTo>
                  <a:pt x="37250" y="40570"/>
                </a:lnTo>
                <a:lnTo>
                  <a:pt x="37260" y="40520"/>
                </a:lnTo>
                <a:lnTo>
                  <a:pt x="37260" y="40400"/>
                </a:lnTo>
                <a:lnTo>
                  <a:pt x="37330" y="40240"/>
                </a:lnTo>
                <a:lnTo>
                  <a:pt x="37390" y="40130"/>
                </a:lnTo>
                <a:lnTo>
                  <a:pt x="37430" y="40080"/>
                </a:lnTo>
                <a:lnTo>
                  <a:pt x="37490" y="40030"/>
                </a:lnTo>
                <a:lnTo>
                  <a:pt x="37530" y="40000"/>
                </a:lnTo>
                <a:lnTo>
                  <a:pt x="37550" y="39980"/>
                </a:lnTo>
                <a:lnTo>
                  <a:pt x="37580" y="39940"/>
                </a:lnTo>
                <a:lnTo>
                  <a:pt x="37600" y="39920"/>
                </a:lnTo>
                <a:lnTo>
                  <a:pt x="37630" y="39900"/>
                </a:lnTo>
                <a:lnTo>
                  <a:pt x="37650" y="39890"/>
                </a:lnTo>
                <a:lnTo>
                  <a:pt x="37840" y="39860"/>
                </a:lnTo>
                <a:lnTo>
                  <a:pt x="37870" y="39850"/>
                </a:lnTo>
                <a:lnTo>
                  <a:pt x="37910" y="39830"/>
                </a:lnTo>
                <a:lnTo>
                  <a:pt x="37950" y="39790"/>
                </a:lnTo>
                <a:lnTo>
                  <a:pt x="37970" y="39760"/>
                </a:lnTo>
                <a:lnTo>
                  <a:pt x="37980" y="39740"/>
                </a:lnTo>
                <a:lnTo>
                  <a:pt x="37990" y="39670"/>
                </a:lnTo>
                <a:lnTo>
                  <a:pt x="38020" y="39550"/>
                </a:lnTo>
                <a:lnTo>
                  <a:pt x="38190" y="39040"/>
                </a:lnTo>
                <a:lnTo>
                  <a:pt x="38210" y="39000"/>
                </a:lnTo>
                <a:lnTo>
                  <a:pt x="38380" y="38750"/>
                </a:lnTo>
                <a:lnTo>
                  <a:pt x="38410" y="38690"/>
                </a:lnTo>
                <a:lnTo>
                  <a:pt x="38420" y="38650"/>
                </a:lnTo>
                <a:lnTo>
                  <a:pt x="38410" y="38620"/>
                </a:lnTo>
                <a:lnTo>
                  <a:pt x="38410" y="38590"/>
                </a:lnTo>
                <a:lnTo>
                  <a:pt x="38430" y="38500"/>
                </a:lnTo>
                <a:lnTo>
                  <a:pt x="38440" y="38470"/>
                </a:lnTo>
                <a:lnTo>
                  <a:pt x="38430" y="38390"/>
                </a:lnTo>
                <a:lnTo>
                  <a:pt x="38440" y="38330"/>
                </a:lnTo>
                <a:lnTo>
                  <a:pt x="38450" y="38290"/>
                </a:lnTo>
                <a:lnTo>
                  <a:pt x="38460" y="38260"/>
                </a:lnTo>
                <a:lnTo>
                  <a:pt x="38550" y="38160"/>
                </a:lnTo>
                <a:lnTo>
                  <a:pt x="38620" y="38110"/>
                </a:lnTo>
                <a:lnTo>
                  <a:pt x="38640" y="38100"/>
                </a:lnTo>
                <a:lnTo>
                  <a:pt x="38700" y="38080"/>
                </a:lnTo>
                <a:lnTo>
                  <a:pt x="38740" y="38060"/>
                </a:lnTo>
                <a:lnTo>
                  <a:pt x="38750" y="38030"/>
                </a:lnTo>
                <a:lnTo>
                  <a:pt x="38760" y="37980"/>
                </a:lnTo>
                <a:lnTo>
                  <a:pt x="38770" y="37950"/>
                </a:lnTo>
                <a:lnTo>
                  <a:pt x="39070" y="37570"/>
                </a:lnTo>
                <a:lnTo>
                  <a:pt x="39100" y="37520"/>
                </a:lnTo>
                <a:lnTo>
                  <a:pt x="39110" y="37480"/>
                </a:lnTo>
                <a:lnTo>
                  <a:pt x="39100" y="37450"/>
                </a:lnTo>
                <a:lnTo>
                  <a:pt x="39070" y="37400"/>
                </a:lnTo>
                <a:lnTo>
                  <a:pt x="39070" y="37370"/>
                </a:lnTo>
                <a:lnTo>
                  <a:pt x="39080" y="37290"/>
                </a:lnTo>
                <a:lnTo>
                  <a:pt x="39090" y="37250"/>
                </a:lnTo>
                <a:lnTo>
                  <a:pt x="39070" y="37130"/>
                </a:lnTo>
                <a:lnTo>
                  <a:pt x="39120" y="37100"/>
                </a:lnTo>
                <a:lnTo>
                  <a:pt x="39290" y="36830"/>
                </a:lnTo>
                <a:lnTo>
                  <a:pt x="39400" y="36720"/>
                </a:lnTo>
                <a:lnTo>
                  <a:pt x="39530" y="36640"/>
                </a:lnTo>
                <a:lnTo>
                  <a:pt x="39670" y="36580"/>
                </a:lnTo>
                <a:lnTo>
                  <a:pt x="39840" y="36560"/>
                </a:lnTo>
                <a:lnTo>
                  <a:pt x="40370" y="36610"/>
                </a:lnTo>
                <a:lnTo>
                  <a:pt x="40460" y="36600"/>
                </a:lnTo>
                <a:lnTo>
                  <a:pt x="40690" y="36510"/>
                </a:lnTo>
                <a:lnTo>
                  <a:pt x="40760" y="36500"/>
                </a:lnTo>
                <a:lnTo>
                  <a:pt x="40950" y="36500"/>
                </a:lnTo>
                <a:lnTo>
                  <a:pt x="40970" y="36480"/>
                </a:lnTo>
                <a:lnTo>
                  <a:pt x="41060" y="36590"/>
                </a:lnTo>
                <a:lnTo>
                  <a:pt x="41210" y="36830"/>
                </a:lnTo>
                <a:lnTo>
                  <a:pt x="41390" y="37050"/>
                </a:lnTo>
                <a:lnTo>
                  <a:pt x="41550" y="37310"/>
                </a:lnTo>
                <a:lnTo>
                  <a:pt x="41650" y="37400"/>
                </a:lnTo>
                <a:lnTo>
                  <a:pt x="41780" y="37460"/>
                </a:lnTo>
                <a:lnTo>
                  <a:pt x="41840" y="37480"/>
                </a:lnTo>
                <a:lnTo>
                  <a:pt x="41930" y="37490"/>
                </a:lnTo>
                <a:lnTo>
                  <a:pt x="42000" y="37520"/>
                </a:lnTo>
                <a:lnTo>
                  <a:pt x="42020" y="37580"/>
                </a:lnTo>
                <a:lnTo>
                  <a:pt x="42040" y="37660"/>
                </a:lnTo>
                <a:lnTo>
                  <a:pt x="42080" y="37720"/>
                </a:lnTo>
                <a:lnTo>
                  <a:pt x="42170" y="37740"/>
                </a:lnTo>
                <a:lnTo>
                  <a:pt x="42350" y="37690"/>
                </a:lnTo>
                <a:lnTo>
                  <a:pt x="42440" y="37700"/>
                </a:lnTo>
                <a:lnTo>
                  <a:pt x="42490" y="37720"/>
                </a:lnTo>
                <a:lnTo>
                  <a:pt x="42610" y="37740"/>
                </a:lnTo>
                <a:lnTo>
                  <a:pt x="42660" y="37760"/>
                </a:lnTo>
                <a:lnTo>
                  <a:pt x="42700" y="37780"/>
                </a:lnTo>
                <a:lnTo>
                  <a:pt x="42970" y="38010"/>
                </a:lnTo>
                <a:lnTo>
                  <a:pt x="43050" y="38060"/>
                </a:lnTo>
                <a:lnTo>
                  <a:pt x="43140" y="38100"/>
                </a:lnTo>
                <a:lnTo>
                  <a:pt x="43490" y="38120"/>
                </a:lnTo>
                <a:lnTo>
                  <a:pt x="43840" y="38190"/>
                </a:lnTo>
                <a:lnTo>
                  <a:pt x="44120" y="38280"/>
                </a:lnTo>
                <a:lnTo>
                  <a:pt x="45110" y="38820"/>
                </a:lnTo>
                <a:lnTo>
                  <a:pt x="44800" y="39180"/>
                </a:lnTo>
                <a:lnTo>
                  <a:pt x="44700" y="39400"/>
                </a:lnTo>
                <a:lnTo>
                  <a:pt x="44640" y="39500"/>
                </a:lnTo>
                <a:lnTo>
                  <a:pt x="44580" y="39560"/>
                </a:lnTo>
                <a:lnTo>
                  <a:pt x="44470" y="39650"/>
                </a:lnTo>
                <a:lnTo>
                  <a:pt x="44440" y="39680"/>
                </a:lnTo>
                <a:lnTo>
                  <a:pt x="44050" y="39860"/>
                </a:lnTo>
                <a:lnTo>
                  <a:pt x="43790" y="39930"/>
                </a:lnTo>
                <a:lnTo>
                  <a:pt x="43750" y="39940"/>
                </a:lnTo>
                <a:lnTo>
                  <a:pt x="43590" y="40030"/>
                </a:lnTo>
                <a:lnTo>
                  <a:pt x="43510" y="40090"/>
                </a:lnTo>
                <a:lnTo>
                  <a:pt x="43480" y="40130"/>
                </a:lnTo>
                <a:lnTo>
                  <a:pt x="43170" y="40780"/>
                </a:lnTo>
                <a:lnTo>
                  <a:pt x="43150" y="40820"/>
                </a:lnTo>
                <a:lnTo>
                  <a:pt x="43150" y="40860"/>
                </a:lnTo>
                <a:lnTo>
                  <a:pt x="43150" y="40900"/>
                </a:lnTo>
                <a:lnTo>
                  <a:pt x="43160" y="41210"/>
                </a:lnTo>
                <a:lnTo>
                  <a:pt x="43150" y="41310"/>
                </a:lnTo>
                <a:lnTo>
                  <a:pt x="43110" y="41430"/>
                </a:lnTo>
                <a:lnTo>
                  <a:pt x="43020" y="41630"/>
                </a:lnTo>
                <a:lnTo>
                  <a:pt x="42940" y="41860"/>
                </a:lnTo>
                <a:lnTo>
                  <a:pt x="42900" y="42140"/>
                </a:lnTo>
                <a:lnTo>
                  <a:pt x="42900" y="42430"/>
                </a:lnTo>
                <a:lnTo>
                  <a:pt x="42880" y="42500"/>
                </a:lnTo>
                <a:lnTo>
                  <a:pt x="42670" y="43010"/>
                </a:lnTo>
                <a:lnTo>
                  <a:pt x="42660" y="43080"/>
                </a:lnTo>
                <a:lnTo>
                  <a:pt x="42660" y="43160"/>
                </a:lnTo>
                <a:lnTo>
                  <a:pt x="42820" y="43740"/>
                </a:lnTo>
                <a:lnTo>
                  <a:pt x="42830" y="43820"/>
                </a:lnTo>
                <a:lnTo>
                  <a:pt x="42760" y="44350"/>
                </a:lnTo>
                <a:lnTo>
                  <a:pt x="42750" y="44420"/>
                </a:lnTo>
                <a:lnTo>
                  <a:pt x="42770" y="44490"/>
                </a:lnTo>
                <a:lnTo>
                  <a:pt x="42820" y="44530"/>
                </a:lnTo>
                <a:lnTo>
                  <a:pt x="43250" y="44690"/>
                </a:lnTo>
                <a:lnTo>
                  <a:pt x="43280" y="44710"/>
                </a:lnTo>
                <a:lnTo>
                  <a:pt x="43300" y="44740"/>
                </a:lnTo>
                <a:lnTo>
                  <a:pt x="43310" y="44760"/>
                </a:lnTo>
                <a:lnTo>
                  <a:pt x="43380" y="44840"/>
                </a:lnTo>
                <a:lnTo>
                  <a:pt x="43400" y="44870"/>
                </a:lnTo>
                <a:lnTo>
                  <a:pt x="43450" y="44890"/>
                </a:lnTo>
                <a:lnTo>
                  <a:pt x="43460" y="44930"/>
                </a:lnTo>
                <a:lnTo>
                  <a:pt x="43480" y="44980"/>
                </a:lnTo>
                <a:lnTo>
                  <a:pt x="43450" y="45220"/>
                </a:lnTo>
                <a:lnTo>
                  <a:pt x="43450" y="45240"/>
                </a:lnTo>
                <a:lnTo>
                  <a:pt x="43480" y="45320"/>
                </a:lnTo>
                <a:lnTo>
                  <a:pt x="43480" y="45470"/>
                </a:lnTo>
                <a:lnTo>
                  <a:pt x="43460" y="45690"/>
                </a:lnTo>
                <a:lnTo>
                  <a:pt x="43330" y="46170"/>
                </a:lnTo>
                <a:lnTo>
                  <a:pt x="43260" y="46340"/>
                </a:lnTo>
                <a:lnTo>
                  <a:pt x="43180" y="46430"/>
                </a:lnTo>
                <a:lnTo>
                  <a:pt x="42960" y="46400"/>
                </a:lnTo>
                <a:lnTo>
                  <a:pt x="42890" y="46410"/>
                </a:lnTo>
                <a:lnTo>
                  <a:pt x="42830" y="46460"/>
                </a:lnTo>
                <a:lnTo>
                  <a:pt x="42670" y="46680"/>
                </a:lnTo>
                <a:lnTo>
                  <a:pt x="42660" y="46690"/>
                </a:lnTo>
                <a:lnTo>
                  <a:pt x="42650" y="46690"/>
                </a:lnTo>
                <a:lnTo>
                  <a:pt x="42640" y="46700"/>
                </a:lnTo>
                <a:lnTo>
                  <a:pt x="42600" y="46710"/>
                </a:lnTo>
                <a:lnTo>
                  <a:pt x="42570" y="46700"/>
                </a:lnTo>
                <a:lnTo>
                  <a:pt x="42520" y="46690"/>
                </a:lnTo>
                <a:lnTo>
                  <a:pt x="42460" y="46660"/>
                </a:lnTo>
                <a:lnTo>
                  <a:pt x="42390" y="46620"/>
                </a:lnTo>
                <a:lnTo>
                  <a:pt x="42340" y="46560"/>
                </a:lnTo>
                <a:lnTo>
                  <a:pt x="42320" y="46550"/>
                </a:lnTo>
                <a:lnTo>
                  <a:pt x="42250" y="46500"/>
                </a:lnTo>
                <a:lnTo>
                  <a:pt x="42230" y="46490"/>
                </a:lnTo>
                <a:lnTo>
                  <a:pt x="42190" y="46450"/>
                </a:lnTo>
                <a:lnTo>
                  <a:pt x="42180" y="46420"/>
                </a:lnTo>
                <a:lnTo>
                  <a:pt x="42170" y="46390"/>
                </a:lnTo>
                <a:lnTo>
                  <a:pt x="42160" y="46320"/>
                </a:lnTo>
                <a:lnTo>
                  <a:pt x="42140" y="46260"/>
                </a:lnTo>
                <a:lnTo>
                  <a:pt x="42090" y="46160"/>
                </a:lnTo>
                <a:lnTo>
                  <a:pt x="42070" y="46140"/>
                </a:lnTo>
                <a:lnTo>
                  <a:pt x="42000" y="46070"/>
                </a:lnTo>
                <a:lnTo>
                  <a:pt x="41990" y="46060"/>
                </a:lnTo>
                <a:lnTo>
                  <a:pt x="41970" y="46050"/>
                </a:lnTo>
                <a:lnTo>
                  <a:pt x="41920" y="46030"/>
                </a:lnTo>
                <a:lnTo>
                  <a:pt x="41770" y="46000"/>
                </a:lnTo>
                <a:lnTo>
                  <a:pt x="41740" y="45990"/>
                </a:lnTo>
                <a:lnTo>
                  <a:pt x="41680" y="45990"/>
                </a:lnTo>
                <a:lnTo>
                  <a:pt x="41650" y="46060"/>
                </a:lnTo>
                <a:lnTo>
                  <a:pt x="41610" y="46230"/>
                </a:lnTo>
                <a:lnTo>
                  <a:pt x="41600" y="46270"/>
                </a:lnTo>
                <a:lnTo>
                  <a:pt x="41580" y="46300"/>
                </a:lnTo>
                <a:lnTo>
                  <a:pt x="41530" y="46350"/>
                </a:lnTo>
                <a:lnTo>
                  <a:pt x="41460" y="46400"/>
                </a:lnTo>
                <a:lnTo>
                  <a:pt x="41340" y="46470"/>
                </a:lnTo>
                <a:lnTo>
                  <a:pt x="41250" y="46540"/>
                </a:lnTo>
                <a:lnTo>
                  <a:pt x="41230" y="46560"/>
                </a:lnTo>
                <a:lnTo>
                  <a:pt x="41170" y="46650"/>
                </a:lnTo>
                <a:lnTo>
                  <a:pt x="41030" y="46810"/>
                </a:lnTo>
                <a:lnTo>
                  <a:pt x="41020" y="46840"/>
                </a:lnTo>
                <a:lnTo>
                  <a:pt x="41020" y="46870"/>
                </a:lnTo>
                <a:lnTo>
                  <a:pt x="41030" y="46900"/>
                </a:lnTo>
                <a:lnTo>
                  <a:pt x="41160" y="47130"/>
                </a:lnTo>
                <a:lnTo>
                  <a:pt x="41180" y="47180"/>
                </a:lnTo>
                <a:lnTo>
                  <a:pt x="41190" y="47210"/>
                </a:lnTo>
                <a:lnTo>
                  <a:pt x="41190" y="47240"/>
                </a:lnTo>
                <a:lnTo>
                  <a:pt x="41190" y="47280"/>
                </a:lnTo>
                <a:lnTo>
                  <a:pt x="41180" y="47340"/>
                </a:lnTo>
                <a:lnTo>
                  <a:pt x="41130" y="47510"/>
                </a:lnTo>
                <a:lnTo>
                  <a:pt x="41120" y="47540"/>
                </a:lnTo>
                <a:lnTo>
                  <a:pt x="41130" y="47570"/>
                </a:lnTo>
                <a:lnTo>
                  <a:pt x="41140" y="47590"/>
                </a:lnTo>
                <a:lnTo>
                  <a:pt x="41190" y="47600"/>
                </a:lnTo>
                <a:lnTo>
                  <a:pt x="41220" y="47600"/>
                </a:lnTo>
                <a:lnTo>
                  <a:pt x="41230" y="47630"/>
                </a:lnTo>
                <a:lnTo>
                  <a:pt x="41240" y="47700"/>
                </a:lnTo>
                <a:lnTo>
                  <a:pt x="41250" y="47730"/>
                </a:lnTo>
                <a:lnTo>
                  <a:pt x="41260" y="47750"/>
                </a:lnTo>
                <a:lnTo>
                  <a:pt x="41290" y="47800"/>
                </a:lnTo>
                <a:lnTo>
                  <a:pt x="41310" y="47830"/>
                </a:lnTo>
                <a:lnTo>
                  <a:pt x="41320" y="47870"/>
                </a:lnTo>
                <a:lnTo>
                  <a:pt x="41320" y="47920"/>
                </a:lnTo>
                <a:lnTo>
                  <a:pt x="41300" y="47950"/>
                </a:lnTo>
                <a:lnTo>
                  <a:pt x="41210" y="48080"/>
                </a:lnTo>
                <a:lnTo>
                  <a:pt x="41180" y="48090"/>
                </a:lnTo>
                <a:lnTo>
                  <a:pt x="41150" y="48100"/>
                </a:lnTo>
                <a:lnTo>
                  <a:pt x="41120" y="48110"/>
                </a:lnTo>
                <a:lnTo>
                  <a:pt x="41090" y="48130"/>
                </a:lnTo>
                <a:lnTo>
                  <a:pt x="41050" y="48190"/>
                </a:lnTo>
                <a:lnTo>
                  <a:pt x="41000" y="48250"/>
                </a:lnTo>
                <a:lnTo>
                  <a:pt x="40950" y="48280"/>
                </a:lnTo>
                <a:lnTo>
                  <a:pt x="40930" y="48310"/>
                </a:lnTo>
                <a:lnTo>
                  <a:pt x="40900" y="48340"/>
                </a:lnTo>
                <a:lnTo>
                  <a:pt x="40810" y="48480"/>
                </a:lnTo>
                <a:lnTo>
                  <a:pt x="40660" y="48640"/>
                </a:lnTo>
                <a:lnTo>
                  <a:pt x="40580" y="48740"/>
                </a:lnTo>
                <a:lnTo>
                  <a:pt x="40550" y="48800"/>
                </a:lnTo>
                <a:lnTo>
                  <a:pt x="40500" y="48990"/>
                </a:lnTo>
                <a:lnTo>
                  <a:pt x="40490" y="49060"/>
                </a:lnTo>
                <a:lnTo>
                  <a:pt x="40550" y="49190"/>
                </a:lnTo>
                <a:lnTo>
                  <a:pt x="40720" y="49200"/>
                </a:lnTo>
                <a:lnTo>
                  <a:pt x="40790" y="49220"/>
                </a:lnTo>
                <a:lnTo>
                  <a:pt x="40970" y="49330"/>
                </a:lnTo>
                <a:lnTo>
                  <a:pt x="41160" y="49390"/>
                </a:lnTo>
                <a:lnTo>
                  <a:pt x="41210" y="49430"/>
                </a:lnTo>
                <a:lnTo>
                  <a:pt x="41250" y="49490"/>
                </a:lnTo>
                <a:lnTo>
                  <a:pt x="41270" y="49550"/>
                </a:lnTo>
                <a:lnTo>
                  <a:pt x="41290" y="49610"/>
                </a:lnTo>
                <a:lnTo>
                  <a:pt x="41350" y="49650"/>
                </a:lnTo>
                <a:lnTo>
                  <a:pt x="41410" y="49680"/>
                </a:lnTo>
                <a:lnTo>
                  <a:pt x="41460" y="49690"/>
                </a:lnTo>
                <a:lnTo>
                  <a:pt x="41520" y="49710"/>
                </a:lnTo>
                <a:lnTo>
                  <a:pt x="41560" y="49760"/>
                </a:lnTo>
                <a:lnTo>
                  <a:pt x="41600" y="49820"/>
                </a:lnTo>
                <a:lnTo>
                  <a:pt x="41630" y="49950"/>
                </a:lnTo>
                <a:lnTo>
                  <a:pt x="41660" y="50010"/>
                </a:lnTo>
                <a:lnTo>
                  <a:pt x="41710" y="50060"/>
                </a:lnTo>
                <a:lnTo>
                  <a:pt x="41760" y="50090"/>
                </a:lnTo>
                <a:lnTo>
                  <a:pt x="41880" y="50110"/>
                </a:lnTo>
                <a:lnTo>
                  <a:pt x="41950" y="50150"/>
                </a:lnTo>
                <a:lnTo>
                  <a:pt x="41980" y="50190"/>
                </a:lnTo>
                <a:lnTo>
                  <a:pt x="42010" y="50250"/>
                </a:lnTo>
                <a:lnTo>
                  <a:pt x="42060" y="50300"/>
                </a:lnTo>
                <a:lnTo>
                  <a:pt x="42120" y="50320"/>
                </a:lnTo>
                <a:lnTo>
                  <a:pt x="42160" y="50320"/>
                </a:lnTo>
                <a:lnTo>
                  <a:pt x="42130" y="50500"/>
                </a:lnTo>
                <a:lnTo>
                  <a:pt x="41610" y="52460"/>
                </a:lnTo>
                <a:lnTo>
                  <a:pt x="41610" y="53840"/>
                </a:lnTo>
                <a:lnTo>
                  <a:pt x="41590" y="53940"/>
                </a:lnTo>
                <a:lnTo>
                  <a:pt x="41560" y="53970"/>
                </a:lnTo>
                <a:lnTo>
                  <a:pt x="41500" y="53980"/>
                </a:lnTo>
                <a:lnTo>
                  <a:pt x="41360" y="53990"/>
                </a:lnTo>
                <a:lnTo>
                  <a:pt x="41310" y="54000"/>
                </a:lnTo>
                <a:lnTo>
                  <a:pt x="41260" y="54010"/>
                </a:lnTo>
                <a:lnTo>
                  <a:pt x="41210" y="54050"/>
                </a:lnTo>
                <a:lnTo>
                  <a:pt x="41190" y="54080"/>
                </a:lnTo>
                <a:lnTo>
                  <a:pt x="41190" y="54120"/>
                </a:lnTo>
                <a:lnTo>
                  <a:pt x="41200" y="54180"/>
                </a:lnTo>
                <a:lnTo>
                  <a:pt x="41210" y="54210"/>
                </a:lnTo>
                <a:lnTo>
                  <a:pt x="41220" y="54240"/>
                </a:lnTo>
                <a:lnTo>
                  <a:pt x="41350" y="54450"/>
                </a:lnTo>
                <a:lnTo>
                  <a:pt x="41360" y="54520"/>
                </a:lnTo>
                <a:lnTo>
                  <a:pt x="41360" y="54630"/>
                </a:lnTo>
                <a:lnTo>
                  <a:pt x="41330" y="54900"/>
                </a:lnTo>
                <a:lnTo>
                  <a:pt x="41330" y="55010"/>
                </a:lnTo>
                <a:lnTo>
                  <a:pt x="41340" y="55060"/>
                </a:lnTo>
                <a:lnTo>
                  <a:pt x="41370" y="55070"/>
                </a:lnTo>
                <a:lnTo>
                  <a:pt x="41480" y="55060"/>
                </a:lnTo>
                <a:lnTo>
                  <a:pt x="41510" y="55070"/>
                </a:lnTo>
                <a:lnTo>
                  <a:pt x="41540" y="55090"/>
                </a:lnTo>
                <a:lnTo>
                  <a:pt x="41560" y="55100"/>
                </a:lnTo>
                <a:lnTo>
                  <a:pt x="41590" y="55180"/>
                </a:lnTo>
                <a:lnTo>
                  <a:pt x="41610" y="55200"/>
                </a:lnTo>
                <a:lnTo>
                  <a:pt x="41630" y="55220"/>
                </a:lnTo>
                <a:lnTo>
                  <a:pt x="41660" y="55230"/>
                </a:lnTo>
                <a:lnTo>
                  <a:pt x="41690" y="55230"/>
                </a:lnTo>
                <a:lnTo>
                  <a:pt x="41760" y="55230"/>
                </a:lnTo>
                <a:lnTo>
                  <a:pt x="41780" y="55240"/>
                </a:lnTo>
                <a:lnTo>
                  <a:pt x="41810" y="55260"/>
                </a:lnTo>
                <a:lnTo>
                  <a:pt x="41830" y="55270"/>
                </a:lnTo>
                <a:lnTo>
                  <a:pt x="41880" y="55330"/>
                </a:lnTo>
                <a:lnTo>
                  <a:pt x="41890" y="55340"/>
                </a:lnTo>
                <a:lnTo>
                  <a:pt x="41910" y="55350"/>
                </a:lnTo>
                <a:lnTo>
                  <a:pt x="41990" y="55390"/>
                </a:lnTo>
                <a:lnTo>
                  <a:pt x="42000" y="55400"/>
                </a:lnTo>
                <a:lnTo>
                  <a:pt x="41980" y="55410"/>
                </a:lnTo>
                <a:lnTo>
                  <a:pt x="41890" y="55450"/>
                </a:lnTo>
                <a:lnTo>
                  <a:pt x="41840" y="55460"/>
                </a:lnTo>
                <a:lnTo>
                  <a:pt x="41770" y="55460"/>
                </a:lnTo>
                <a:lnTo>
                  <a:pt x="41760" y="55460"/>
                </a:lnTo>
                <a:lnTo>
                  <a:pt x="41750" y="55470"/>
                </a:lnTo>
                <a:lnTo>
                  <a:pt x="41720" y="55510"/>
                </a:lnTo>
                <a:lnTo>
                  <a:pt x="41710" y="55520"/>
                </a:lnTo>
                <a:lnTo>
                  <a:pt x="41580" y="55600"/>
                </a:lnTo>
                <a:lnTo>
                  <a:pt x="41550" y="55630"/>
                </a:lnTo>
                <a:lnTo>
                  <a:pt x="41530" y="55660"/>
                </a:lnTo>
                <a:lnTo>
                  <a:pt x="41490" y="55740"/>
                </a:lnTo>
                <a:lnTo>
                  <a:pt x="41470" y="55760"/>
                </a:lnTo>
                <a:lnTo>
                  <a:pt x="41460" y="55780"/>
                </a:lnTo>
                <a:lnTo>
                  <a:pt x="41410" y="55810"/>
                </a:lnTo>
                <a:lnTo>
                  <a:pt x="41240" y="55880"/>
                </a:lnTo>
                <a:lnTo>
                  <a:pt x="41200" y="55900"/>
                </a:lnTo>
                <a:lnTo>
                  <a:pt x="41170" y="55920"/>
                </a:lnTo>
                <a:lnTo>
                  <a:pt x="41110" y="55980"/>
                </a:lnTo>
                <a:lnTo>
                  <a:pt x="41100" y="55980"/>
                </a:lnTo>
                <a:lnTo>
                  <a:pt x="41090" y="55990"/>
                </a:lnTo>
                <a:lnTo>
                  <a:pt x="41050" y="56010"/>
                </a:lnTo>
                <a:lnTo>
                  <a:pt x="40920" y="56030"/>
                </a:lnTo>
                <a:lnTo>
                  <a:pt x="40850" y="56060"/>
                </a:lnTo>
                <a:lnTo>
                  <a:pt x="40840" y="56070"/>
                </a:lnTo>
                <a:lnTo>
                  <a:pt x="40830" y="56080"/>
                </a:lnTo>
                <a:lnTo>
                  <a:pt x="40700" y="56310"/>
                </a:lnTo>
                <a:lnTo>
                  <a:pt x="40680" y="56320"/>
                </a:lnTo>
                <a:lnTo>
                  <a:pt x="40660" y="56320"/>
                </a:lnTo>
                <a:lnTo>
                  <a:pt x="40600" y="56320"/>
                </a:lnTo>
                <a:lnTo>
                  <a:pt x="40580" y="56320"/>
                </a:lnTo>
                <a:lnTo>
                  <a:pt x="40560" y="56310"/>
                </a:lnTo>
                <a:lnTo>
                  <a:pt x="40560" y="56300"/>
                </a:lnTo>
                <a:lnTo>
                  <a:pt x="40460" y="56190"/>
                </a:lnTo>
                <a:lnTo>
                  <a:pt x="40420" y="56160"/>
                </a:lnTo>
                <a:lnTo>
                  <a:pt x="40390" y="56140"/>
                </a:lnTo>
                <a:lnTo>
                  <a:pt x="40340" y="56120"/>
                </a:lnTo>
                <a:lnTo>
                  <a:pt x="40320" y="56110"/>
                </a:lnTo>
                <a:lnTo>
                  <a:pt x="40300" y="56080"/>
                </a:lnTo>
                <a:lnTo>
                  <a:pt x="40280" y="55980"/>
                </a:lnTo>
                <a:lnTo>
                  <a:pt x="40270" y="55960"/>
                </a:lnTo>
                <a:lnTo>
                  <a:pt x="40250" y="55940"/>
                </a:lnTo>
                <a:lnTo>
                  <a:pt x="40220" y="55930"/>
                </a:lnTo>
                <a:lnTo>
                  <a:pt x="40200" y="55930"/>
                </a:lnTo>
                <a:lnTo>
                  <a:pt x="40170" y="55940"/>
                </a:lnTo>
                <a:lnTo>
                  <a:pt x="40050" y="56020"/>
                </a:lnTo>
                <a:lnTo>
                  <a:pt x="40020" y="56030"/>
                </a:lnTo>
                <a:lnTo>
                  <a:pt x="39990" y="56030"/>
                </a:lnTo>
                <a:lnTo>
                  <a:pt x="39880" y="56030"/>
                </a:lnTo>
                <a:lnTo>
                  <a:pt x="39850" y="56030"/>
                </a:lnTo>
                <a:lnTo>
                  <a:pt x="39790" y="56050"/>
                </a:lnTo>
                <a:lnTo>
                  <a:pt x="39760" y="56060"/>
                </a:lnTo>
                <a:lnTo>
                  <a:pt x="39740" y="56080"/>
                </a:lnTo>
                <a:lnTo>
                  <a:pt x="39690" y="56140"/>
                </a:lnTo>
                <a:lnTo>
                  <a:pt x="39660" y="56160"/>
                </a:lnTo>
                <a:lnTo>
                  <a:pt x="39610" y="56180"/>
                </a:lnTo>
                <a:lnTo>
                  <a:pt x="39550" y="56200"/>
                </a:lnTo>
                <a:lnTo>
                  <a:pt x="39520" y="56210"/>
                </a:lnTo>
                <a:lnTo>
                  <a:pt x="39500" y="56230"/>
                </a:lnTo>
                <a:lnTo>
                  <a:pt x="39480" y="56240"/>
                </a:lnTo>
                <a:lnTo>
                  <a:pt x="39430" y="56290"/>
                </a:lnTo>
                <a:lnTo>
                  <a:pt x="39400" y="56330"/>
                </a:lnTo>
                <a:lnTo>
                  <a:pt x="38920" y="56740"/>
                </a:lnTo>
                <a:lnTo>
                  <a:pt x="38900" y="56770"/>
                </a:lnTo>
                <a:lnTo>
                  <a:pt x="38890" y="56800"/>
                </a:lnTo>
                <a:lnTo>
                  <a:pt x="39030" y="57270"/>
                </a:lnTo>
                <a:lnTo>
                  <a:pt x="39040" y="57290"/>
                </a:lnTo>
                <a:lnTo>
                  <a:pt x="39060" y="57310"/>
                </a:lnTo>
                <a:lnTo>
                  <a:pt x="39190" y="57360"/>
                </a:lnTo>
                <a:lnTo>
                  <a:pt x="39240" y="57400"/>
                </a:lnTo>
                <a:lnTo>
                  <a:pt x="39250" y="57420"/>
                </a:lnTo>
                <a:lnTo>
                  <a:pt x="39270" y="57450"/>
                </a:lnTo>
                <a:lnTo>
                  <a:pt x="39270" y="57480"/>
                </a:lnTo>
                <a:lnTo>
                  <a:pt x="39280" y="57590"/>
                </a:lnTo>
                <a:lnTo>
                  <a:pt x="39300" y="57660"/>
                </a:lnTo>
                <a:lnTo>
                  <a:pt x="39310" y="57680"/>
                </a:lnTo>
                <a:lnTo>
                  <a:pt x="39380" y="57770"/>
                </a:lnTo>
                <a:lnTo>
                  <a:pt x="39410" y="57830"/>
                </a:lnTo>
                <a:lnTo>
                  <a:pt x="39420" y="57860"/>
                </a:lnTo>
                <a:lnTo>
                  <a:pt x="39420" y="57900"/>
                </a:lnTo>
                <a:lnTo>
                  <a:pt x="39420" y="57930"/>
                </a:lnTo>
                <a:lnTo>
                  <a:pt x="39310" y="58210"/>
                </a:lnTo>
                <a:lnTo>
                  <a:pt x="39300" y="58280"/>
                </a:lnTo>
                <a:lnTo>
                  <a:pt x="39300" y="58340"/>
                </a:lnTo>
                <a:lnTo>
                  <a:pt x="39310" y="58380"/>
                </a:lnTo>
                <a:lnTo>
                  <a:pt x="39310" y="58430"/>
                </a:lnTo>
                <a:lnTo>
                  <a:pt x="39300" y="58490"/>
                </a:lnTo>
                <a:lnTo>
                  <a:pt x="39310" y="58570"/>
                </a:lnTo>
                <a:lnTo>
                  <a:pt x="39330" y="58640"/>
                </a:lnTo>
                <a:lnTo>
                  <a:pt x="40640" y="60020"/>
                </a:lnTo>
                <a:lnTo>
                  <a:pt x="40710" y="60060"/>
                </a:lnTo>
                <a:lnTo>
                  <a:pt x="41330" y="60290"/>
                </a:lnTo>
                <a:lnTo>
                  <a:pt x="41390" y="60330"/>
                </a:lnTo>
                <a:lnTo>
                  <a:pt x="41410" y="60400"/>
                </a:lnTo>
                <a:lnTo>
                  <a:pt x="41420" y="60470"/>
                </a:lnTo>
                <a:lnTo>
                  <a:pt x="41440" y="61620"/>
                </a:lnTo>
                <a:lnTo>
                  <a:pt x="41460" y="61680"/>
                </a:lnTo>
                <a:lnTo>
                  <a:pt x="41500" y="61710"/>
                </a:lnTo>
                <a:lnTo>
                  <a:pt x="41570" y="61720"/>
                </a:lnTo>
                <a:lnTo>
                  <a:pt x="41990" y="61750"/>
                </a:lnTo>
                <a:lnTo>
                  <a:pt x="42040" y="61770"/>
                </a:lnTo>
                <a:lnTo>
                  <a:pt x="42570" y="62180"/>
                </a:lnTo>
                <a:lnTo>
                  <a:pt x="42610" y="62220"/>
                </a:lnTo>
                <a:lnTo>
                  <a:pt x="42630" y="62260"/>
                </a:lnTo>
                <a:lnTo>
                  <a:pt x="42640" y="62310"/>
                </a:lnTo>
                <a:lnTo>
                  <a:pt x="42650" y="62350"/>
                </a:lnTo>
                <a:lnTo>
                  <a:pt x="42640" y="62390"/>
                </a:lnTo>
                <a:lnTo>
                  <a:pt x="42610" y="62470"/>
                </a:lnTo>
                <a:lnTo>
                  <a:pt x="42600" y="62490"/>
                </a:lnTo>
                <a:lnTo>
                  <a:pt x="42580" y="62520"/>
                </a:lnTo>
                <a:lnTo>
                  <a:pt x="42560" y="62540"/>
                </a:lnTo>
                <a:lnTo>
                  <a:pt x="42520" y="62570"/>
                </a:lnTo>
                <a:lnTo>
                  <a:pt x="42410" y="62630"/>
                </a:lnTo>
                <a:lnTo>
                  <a:pt x="42360" y="62650"/>
                </a:lnTo>
                <a:lnTo>
                  <a:pt x="42330" y="62670"/>
                </a:lnTo>
                <a:lnTo>
                  <a:pt x="42300" y="62700"/>
                </a:lnTo>
                <a:lnTo>
                  <a:pt x="42270" y="62760"/>
                </a:lnTo>
                <a:lnTo>
                  <a:pt x="42260" y="62810"/>
                </a:lnTo>
                <a:lnTo>
                  <a:pt x="42260" y="62860"/>
                </a:lnTo>
                <a:lnTo>
                  <a:pt x="42270" y="62930"/>
                </a:lnTo>
                <a:lnTo>
                  <a:pt x="42270" y="62970"/>
                </a:lnTo>
                <a:lnTo>
                  <a:pt x="42260" y="63000"/>
                </a:lnTo>
                <a:lnTo>
                  <a:pt x="42240" y="63020"/>
                </a:lnTo>
                <a:lnTo>
                  <a:pt x="42160" y="63060"/>
                </a:lnTo>
                <a:lnTo>
                  <a:pt x="42140" y="63090"/>
                </a:lnTo>
                <a:lnTo>
                  <a:pt x="42110" y="63170"/>
                </a:lnTo>
                <a:lnTo>
                  <a:pt x="42100" y="63240"/>
                </a:lnTo>
                <a:lnTo>
                  <a:pt x="42070" y="63640"/>
                </a:lnTo>
                <a:lnTo>
                  <a:pt x="41810" y="63660"/>
                </a:lnTo>
                <a:lnTo>
                  <a:pt x="41720" y="63710"/>
                </a:lnTo>
                <a:lnTo>
                  <a:pt x="41610" y="63830"/>
                </a:lnTo>
                <a:lnTo>
                  <a:pt x="41470" y="64040"/>
                </a:lnTo>
                <a:lnTo>
                  <a:pt x="41450" y="64090"/>
                </a:lnTo>
                <a:lnTo>
                  <a:pt x="41440" y="64140"/>
                </a:lnTo>
                <a:lnTo>
                  <a:pt x="41410" y="64180"/>
                </a:lnTo>
                <a:lnTo>
                  <a:pt x="41380" y="64200"/>
                </a:lnTo>
                <a:lnTo>
                  <a:pt x="41360" y="64210"/>
                </a:lnTo>
                <a:lnTo>
                  <a:pt x="41300" y="64240"/>
                </a:lnTo>
                <a:lnTo>
                  <a:pt x="41240" y="64250"/>
                </a:lnTo>
                <a:lnTo>
                  <a:pt x="41220" y="64220"/>
                </a:lnTo>
                <a:lnTo>
                  <a:pt x="41170" y="64130"/>
                </a:lnTo>
                <a:lnTo>
                  <a:pt x="41060" y="64090"/>
                </a:lnTo>
                <a:lnTo>
                  <a:pt x="40930" y="64100"/>
                </a:lnTo>
                <a:lnTo>
                  <a:pt x="40630" y="64150"/>
                </a:lnTo>
                <a:lnTo>
                  <a:pt x="39730" y="64110"/>
                </a:lnTo>
                <a:lnTo>
                  <a:pt x="39520" y="64130"/>
                </a:lnTo>
                <a:lnTo>
                  <a:pt x="39330" y="64200"/>
                </a:lnTo>
                <a:lnTo>
                  <a:pt x="38980" y="64480"/>
                </a:lnTo>
                <a:lnTo>
                  <a:pt x="38870" y="64550"/>
                </a:lnTo>
                <a:lnTo>
                  <a:pt x="38650" y="64600"/>
                </a:lnTo>
                <a:lnTo>
                  <a:pt x="38460" y="64700"/>
                </a:lnTo>
                <a:lnTo>
                  <a:pt x="38350" y="64730"/>
                </a:lnTo>
                <a:lnTo>
                  <a:pt x="38220" y="64730"/>
                </a:lnTo>
                <a:lnTo>
                  <a:pt x="38210" y="64720"/>
                </a:lnTo>
                <a:lnTo>
                  <a:pt x="38020" y="64640"/>
                </a:lnTo>
                <a:lnTo>
                  <a:pt x="37900" y="64620"/>
                </a:lnTo>
                <a:lnTo>
                  <a:pt x="37800" y="64640"/>
                </a:lnTo>
                <a:lnTo>
                  <a:pt x="37490" y="64780"/>
                </a:lnTo>
                <a:lnTo>
                  <a:pt x="37390" y="64840"/>
                </a:lnTo>
                <a:lnTo>
                  <a:pt x="37290" y="64940"/>
                </a:lnTo>
                <a:lnTo>
                  <a:pt x="37200" y="65050"/>
                </a:lnTo>
                <a:lnTo>
                  <a:pt x="37170" y="65140"/>
                </a:lnTo>
                <a:lnTo>
                  <a:pt x="37120" y="65240"/>
                </a:lnTo>
                <a:lnTo>
                  <a:pt x="37020" y="65200"/>
                </a:lnTo>
                <a:lnTo>
                  <a:pt x="36920" y="65130"/>
                </a:lnTo>
                <a:lnTo>
                  <a:pt x="36880" y="65090"/>
                </a:lnTo>
                <a:lnTo>
                  <a:pt x="36760" y="65080"/>
                </a:lnTo>
                <a:lnTo>
                  <a:pt x="36680" y="65080"/>
                </a:lnTo>
                <a:lnTo>
                  <a:pt x="36640" y="65030"/>
                </a:lnTo>
                <a:lnTo>
                  <a:pt x="36630" y="64870"/>
                </a:lnTo>
                <a:lnTo>
                  <a:pt x="36590" y="64780"/>
                </a:lnTo>
                <a:lnTo>
                  <a:pt x="36510" y="64710"/>
                </a:lnTo>
                <a:lnTo>
                  <a:pt x="36410" y="64650"/>
                </a:lnTo>
                <a:lnTo>
                  <a:pt x="36340" y="64620"/>
                </a:lnTo>
                <a:lnTo>
                  <a:pt x="36260" y="64620"/>
                </a:lnTo>
                <a:lnTo>
                  <a:pt x="35960" y="64660"/>
                </a:lnTo>
                <a:lnTo>
                  <a:pt x="35860" y="64650"/>
                </a:lnTo>
                <a:lnTo>
                  <a:pt x="35770" y="64620"/>
                </a:lnTo>
                <a:lnTo>
                  <a:pt x="35700" y="64590"/>
                </a:lnTo>
                <a:lnTo>
                  <a:pt x="35110" y="64130"/>
                </a:lnTo>
                <a:lnTo>
                  <a:pt x="34900" y="64040"/>
                </a:lnTo>
                <a:lnTo>
                  <a:pt x="34800" y="64030"/>
                </a:lnTo>
                <a:lnTo>
                  <a:pt x="34460" y="64040"/>
                </a:lnTo>
                <a:lnTo>
                  <a:pt x="34380" y="64010"/>
                </a:lnTo>
                <a:lnTo>
                  <a:pt x="34080" y="63820"/>
                </a:lnTo>
                <a:lnTo>
                  <a:pt x="33860" y="63620"/>
                </a:lnTo>
                <a:lnTo>
                  <a:pt x="33850" y="63600"/>
                </a:lnTo>
                <a:lnTo>
                  <a:pt x="33470" y="62940"/>
                </a:lnTo>
                <a:lnTo>
                  <a:pt x="33480" y="62920"/>
                </a:lnTo>
                <a:lnTo>
                  <a:pt x="33500" y="62890"/>
                </a:lnTo>
                <a:lnTo>
                  <a:pt x="33520" y="62850"/>
                </a:lnTo>
                <a:lnTo>
                  <a:pt x="33520" y="62810"/>
                </a:lnTo>
                <a:lnTo>
                  <a:pt x="33500" y="62800"/>
                </a:lnTo>
                <a:lnTo>
                  <a:pt x="33480" y="62800"/>
                </a:lnTo>
                <a:lnTo>
                  <a:pt x="33450" y="62800"/>
                </a:lnTo>
                <a:lnTo>
                  <a:pt x="33410" y="62740"/>
                </a:lnTo>
                <a:lnTo>
                  <a:pt x="33330" y="62690"/>
                </a:lnTo>
                <a:lnTo>
                  <a:pt x="33300" y="62640"/>
                </a:lnTo>
                <a:lnTo>
                  <a:pt x="33710" y="62120"/>
                </a:lnTo>
                <a:lnTo>
                  <a:pt x="33970" y="61780"/>
                </a:lnTo>
                <a:lnTo>
                  <a:pt x="34090" y="61530"/>
                </a:lnTo>
                <a:lnTo>
                  <a:pt x="34130" y="61320"/>
                </a:lnTo>
                <a:lnTo>
                  <a:pt x="34050" y="60730"/>
                </a:lnTo>
                <a:lnTo>
                  <a:pt x="33980" y="60130"/>
                </a:lnTo>
                <a:lnTo>
                  <a:pt x="33990" y="59900"/>
                </a:lnTo>
                <a:lnTo>
                  <a:pt x="34040" y="59670"/>
                </a:lnTo>
                <a:lnTo>
                  <a:pt x="34210" y="59450"/>
                </a:lnTo>
                <a:lnTo>
                  <a:pt x="34440" y="59420"/>
                </a:lnTo>
                <a:lnTo>
                  <a:pt x="34680" y="59450"/>
                </a:lnTo>
                <a:lnTo>
                  <a:pt x="34910" y="59410"/>
                </a:lnTo>
                <a:lnTo>
                  <a:pt x="35040" y="59270"/>
                </a:lnTo>
                <a:lnTo>
                  <a:pt x="35210" y="58930"/>
                </a:lnTo>
                <a:lnTo>
                  <a:pt x="35380" y="58610"/>
                </a:lnTo>
                <a:lnTo>
                  <a:pt x="35710" y="58190"/>
                </a:lnTo>
                <a:lnTo>
                  <a:pt x="35950" y="57900"/>
                </a:lnTo>
                <a:lnTo>
                  <a:pt x="35990" y="57830"/>
                </a:lnTo>
                <a:lnTo>
                  <a:pt x="36020" y="57750"/>
                </a:lnTo>
                <a:lnTo>
                  <a:pt x="36050" y="57580"/>
                </a:lnTo>
                <a:lnTo>
                  <a:pt x="36050" y="57530"/>
                </a:lnTo>
                <a:lnTo>
                  <a:pt x="36020" y="57460"/>
                </a:lnTo>
                <a:lnTo>
                  <a:pt x="36010" y="57420"/>
                </a:lnTo>
                <a:lnTo>
                  <a:pt x="36020" y="57360"/>
                </a:lnTo>
                <a:lnTo>
                  <a:pt x="36090" y="57230"/>
                </a:lnTo>
                <a:lnTo>
                  <a:pt x="36120" y="57150"/>
                </a:lnTo>
                <a:lnTo>
                  <a:pt x="36160" y="56870"/>
                </a:lnTo>
                <a:lnTo>
                  <a:pt x="36200" y="56820"/>
                </a:lnTo>
                <a:lnTo>
                  <a:pt x="36290" y="56810"/>
                </a:lnTo>
                <a:lnTo>
                  <a:pt x="36370" y="56780"/>
                </a:lnTo>
                <a:lnTo>
                  <a:pt x="36410" y="56700"/>
                </a:lnTo>
                <a:lnTo>
                  <a:pt x="36440" y="56530"/>
                </a:lnTo>
                <a:lnTo>
                  <a:pt x="36520" y="56470"/>
                </a:lnTo>
                <a:lnTo>
                  <a:pt x="36800" y="56480"/>
                </a:lnTo>
                <a:lnTo>
                  <a:pt x="36780" y="56440"/>
                </a:lnTo>
                <a:lnTo>
                  <a:pt x="36750" y="56310"/>
                </a:lnTo>
                <a:lnTo>
                  <a:pt x="36770" y="55890"/>
                </a:lnTo>
                <a:lnTo>
                  <a:pt x="36870" y="55570"/>
                </a:lnTo>
                <a:lnTo>
                  <a:pt x="36880" y="55340"/>
                </a:lnTo>
                <a:lnTo>
                  <a:pt x="36910" y="55210"/>
                </a:lnTo>
                <a:lnTo>
                  <a:pt x="36930" y="55100"/>
                </a:lnTo>
                <a:lnTo>
                  <a:pt x="36880" y="55040"/>
                </a:lnTo>
                <a:lnTo>
                  <a:pt x="36760" y="54990"/>
                </a:lnTo>
                <a:lnTo>
                  <a:pt x="36650" y="54920"/>
                </a:lnTo>
                <a:lnTo>
                  <a:pt x="36560" y="54830"/>
                </a:lnTo>
                <a:lnTo>
                  <a:pt x="36520" y="54730"/>
                </a:lnTo>
                <a:lnTo>
                  <a:pt x="36560" y="54520"/>
                </a:lnTo>
                <a:lnTo>
                  <a:pt x="36550" y="54400"/>
                </a:lnTo>
                <a:lnTo>
                  <a:pt x="36460" y="54350"/>
                </a:lnTo>
                <a:lnTo>
                  <a:pt x="36360" y="54380"/>
                </a:lnTo>
                <a:lnTo>
                  <a:pt x="36210" y="54540"/>
                </a:lnTo>
                <a:lnTo>
                  <a:pt x="36090" y="54580"/>
                </a:lnTo>
                <a:lnTo>
                  <a:pt x="35970" y="54570"/>
                </a:lnTo>
                <a:lnTo>
                  <a:pt x="35870" y="54550"/>
                </a:lnTo>
                <a:lnTo>
                  <a:pt x="35810" y="54490"/>
                </a:lnTo>
                <a:lnTo>
                  <a:pt x="35800" y="54370"/>
                </a:lnTo>
                <a:lnTo>
                  <a:pt x="35810" y="54310"/>
                </a:lnTo>
                <a:lnTo>
                  <a:pt x="35840" y="54260"/>
                </a:lnTo>
                <a:lnTo>
                  <a:pt x="35870" y="54210"/>
                </a:lnTo>
                <a:lnTo>
                  <a:pt x="35860" y="54140"/>
                </a:lnTo>
                <a:lnTo>
                  <a:pt x="35840" y="54080"/>
                </a:lnTo>
                <a:lnTo>
                  <a:pt x="35840" y="54030"/>
                </a:lnTo>
                <a:lnTo>
                  <a:pt x="35880" y="53630"/>
                </a:lnTo>
                <a:lnTo>
                  <a:pt x="35880" y="53530"/>
                </a:lnTo>
                <a:lnTo>
                  <a:pt x="35840" y="53410"/>
                </a:lnTo>
                <a:lnTo>
                  <a:pt x="35770" y="53380"/>
                </a:lnTo>
                <a:lnTo>
                  <a:pt x="35670" y="53390"/>
                </a:lnTo>
                <a:lnTo>
                  <a:pt x="35570" y="53390"/>
                </a:lnTo>
                <a:lnTo>
                  <a:pt x="35520" y="53320"/>
                </a:lnTo>
                <a:lnTo>
                  <a:pt x="35510" y="53210"/>
                </a:lnTo>
                <a:lnTo>
                  <a:pt x="35550" y="52980"/>
                </a:lnTo>
                <a:lnTo>
                  <a:pt x="35540" y="52820"/>
                </a:lnTo>
                <a:lnTo>
                  <a:pt x="35550" y="52760"/>
                </a:lnTo>
                <a:lnTo>
                  <a:pt x="35740" y="52540"/>
                </a:lnTo>
                <a:lnTo>
                  <a:pt x="35820" y="52420"/>
                </a:lnTo>
                <a:lnTo>
                  <a:pt x="35860" y="52330"/>
                </a:lnTo>
                <a:lnTo>
                  <a:pt x="35880" y="52230"/>
                </a:lnTo>
                <a:lnTo>
                  <a:pt x="35880" y="52090"/>
                </a:lnTo>
                <a:lnTo>
                  <a:pt x="36040" y="51400"/>
                </a:lnTo>
                <a:lnTo>
                  <a:pt x="36000" y="51210"/>
                </a:lnTo>
                <a:lnTo>
                  <a:pt x="35960" y="51160"/>
                </a:lnTo>
                <a:lnTo>
                  <a:pt x="35910" y="51120"/>
                </a:lnTo>
                <a:lnTo>
                  <a:pt x="35870" y="51080"/>
                </a:lnTo>
                <a:lnTo>
                  <a:pt x="35840" y="51010"/>
                </a:lnTo>
                <a:lnTo>
                  <a:pt x="35830" y="50940"/>
                </a:lnTo>
                <a:lnTo>
                  <a:pt x="35820" y="50910"/>
                </a:lnTo>
                <a:lnTo>
                  <a:pt x="35780" y="50880"/>
                </a:lnTo>
                <a:lnTo>
                  <a:pt x="35730" y="50860"/>
                </a:lnTo>
                <a:lnTo>
                  <a:pt x="35640" y="50850"/>
                </a:lnTo>
                <a:lnTo>
                  <a:pt x="35310" y="50900"/>
                </a:lnTo>
                <a:lnTo>
                  <a:pt x="35240" y="50890"/>
                </a:lnTo>
                <a:lnTo>
                  <a:pt x="35180" y="50870"/>
                </a:lnTo>
                <a:lnTo>
                  <a:pt x="35140" y="50830"/>
                </a:lnTo>
                <a:lnTo>
                  <a:pt x="35130" y="50760"/>
                </a:lnTo>
                <a:lnTo>
                  <a:pt x="35140" y="50680"/>
                </a:lnTo>
                <a:lnTo>
                  <a:pt x="35130" y="50620"/>
                </a:lnTo>
                <a:lnTo>
                  <a:pt x="35090" y="50500"/>
                </a:lnTo>
                <a:lnTo>
                  <a:pt x="35100" y="50430"/>
                </a:lnTo>
                <a:lnTo>
                  <a:pt x="35150" y="50390"/>
                </a:lnTo>
                <a:lnTo>
                  <a:pt x="35210" y="50350"/>
                </a:lnTo>
                <a:lnTo>
                  <a:pt x="35270" y="50310"/>
                </a:lnTo>
                <a:lnTo>
                  <a:pt x="35200" y="50260"/>
                </a:lnTo>
                <a:lnTo>
                  <a:pt x="35170" y="50180"/>
                </a:lnTo>
                <a:lnTo>
                  <a:pt x="35130" y="49880"/>
                </a:lnTo>
                <a:lnTo>
                  <a:pt x="35140" y="49830"/>
                </a:lnTo>
                <a:lnTo>
                  <a:pt x="35650" y="49600"/>
                </a:lnTo>
                <a:lnTo>
                  <a:pt x="35800" y="49570"/>
                </a:lnTo>
                <a:lnTo>
                  <a:pt x="36020" y="49590"/>
                </a:lnTo>
                <a:lnTo>
                  <a:pt x="36160" y="49580"/>
                </a:lnTo>
                <a:lnTo>
                  <a:pt x="36250" y="49500"/>
                </a:lnTo>
                <a:lnTo>
                  <a:pt x="36300" y="49380"/>
                </a:lnTo>
                <a:lnTo>
                  <a:pt x="36340" y="49240"/>
                </a:lnTo>
                <a:lnTo>
                  <a:pt x="36350" y="49050"/>
                </a:lnTo>
                <a:lnTo>
                  <a:pt x="36310" y="48900"/>
                </a:lnTo>
                <a:lnTo>
                  <a:pt x="36150" y="48590"/>
                </a:lnTo>
                <a:lnTo>
                  <a:pt x="36090" y="48390"/>
                </a:lnTo>
                <a:lnTo>
                  <a:pt x="36070" y="48280"/>
                </a:lnTo>
                <a:lnTo>
                  <a:pt x="36080" y="48180"/>
                </a:lnTo>
                <a:lnTo>
                  <a:pt x="36150" y="48110"/>
                </a:lnTo>
                <a:lnTo>
                  <a:pt x="36240" y="48070"/>
                </a:lnTo>
                <a:lnTo>
                  <a:pt x="36330" y="48040"/>
                </a:lnTo>
                <a:lnTo>
                  <a:pt x="36430" y="47990"/>
                </a:lnTo>
                <a:lnTo>
                  <a:pt x="36530" y="47930"/>
                </a:lnTo>
                <a:lnTo>
                  <a:pt x="36650" y="47880"/>
                </a:lnTo>
                <a:lnTo>
                  <a:pt x="36740" y="47810"/>
                </a:lnTo>
                <a:lnTo>
                  <a:pt x="36770" y="47690"/>
                </a:lnTo>
                <a:lnTo>
                  <a:pt x="36750" y="47640"/>
                </a:lnTo>
                <a:lnTo>
                  <a:pt x="36690" y="47560"/>
                </a:lnTo>
                <a:lnTo>
                  <a:pt x="36680" y="47500"/>
                </a:lnTo>
                <a:lnTo>
                  <a:pt x="36700" y="47510"/>
                </a:lnTo>
                <a:lnTo>
                  <a:pt x="36810" y="47350"/>
                </a:lnTo>
                <a:lnTo>
                  <a:pt x="36960" y="47230"/>
                </a:lnTo>
                <a:lnTo>
                  <a:pt x="36980" y="47170"/>
                </a:lnTo>
                <a:lnTo>
                  <a:pt x="36940" y="47070"/>
                </a:lnTo>
                <a:lnTo>
                  <a:pt x="36850" y="46960"/>
                </a:lnTo>
                <a:lnTo>
                  <a:pt x="36600" y="46760"/>
                </a:lnTo>
                <a:lnTo>
                  <a:pt x="36520" y="46640"/>
                </a:lnTo>
                <a:lnTo>
                  <a:pt x="36500" y="46560"/>
                </a:lnTo>
                <a:lnTo>
                  <a:pt x="36510" y="46520"/>
                </a:lnTo>
                <a:lnTo>
                  <a:pt x="36540" y="46470"/>
                </a:lnTo>
                <a:lnTo>
                  <a:pt x="36580" y="46400"/>
                </a:lnTo>
                <a:lnTo>
                  <a:pt x="36630" y="46280"/>
                </a:lnTo>
                <a:lnTo>
                  <a:pt x="36630" y="46240"/>
                </a:lnTo>
                <a:lnTo>
                  <a:pt x="36610" y="46060"/>
                </a:lnTo>
                <a:lnTo>
                  <a:pt x="36430" y="45490"/>
                </a:lnTo>
                <a:lnTo>
                  <a:pt x="36420" y="45370"/>
                </a:lnTo>
                <a:lnTo>
                  <a:pt x="36440" y="45260"/>
                </a:lnTo>
                <a:lnTo>
                  <a:pt x="36450" y="45210"/>
                </a:lnTo>
                <a:lnTo>
                  <a:pt x="36390" y="45130"/>
                </a:lnTo>
                <a:lnTo>
                  <a:pt x="36380" y="45080"/>
                </a:lnTo>
                <a:lnTo>
                  <a:pt x="36400" y="45040"/>
                </a:lnTo>
                <a:lnTo>
                  <a:pt x="36450" y="45010"/>
                </a:lnTo>
                <a:lnTo>
                  <a:pt x="36490" y="44980"/>
                </a:lnTo>
                <a:lnTo>
                  <a:pt x="36510" y="44900"/>
                </a:lnTo>
                <a:lnTo>
                  <a:pt x="36500" y="44810"/>
                </a:lnTo>
                <a:lnTo>
                  <a:pt x="36430" y="44650"/>
                </a:lnTo>
                <a:lnTo>
                  <a:pt x="36430" y="44540"/>
                </a:lnTo>
                <a:lnTo>
                  <a:pt x="36440" y="44440"/>
                </a:lnTo>
                <a:lnTo>
                  <a:pt x="36480" y="44320"/>
                </a:lnTo>
                <a:lnTo>
                  <a:pt x="36530" y="44230"/>
                </a:lnTo>
                <a:lnTo>
                  <a:pt x="36620" y="44190"/>
                </a:lnTo>
                <a:lnTo>
                  <a:pt x="36750" y="44100"/>
                </a:lnTo>
                <a:lnTo>
                  <a:pt x="36770" y="43900"/>
                </a:lnTo>
                <a:lnTo>
                  <a:pt x="36760" y="43660"/>
                </a:lnTo>
                <a:lnTo>
                  <a:pt x="36780" y="43450"/>
                </a:lnTo>
                <a:lnTo>
                  <a:pt x="36860" y="43250"/>
                </a:lnTo>
                <a:lnTo>
                  <a:pt x="36890" y="43140"/>
                </a:lnTo>
                <a:lnTo>
                  <a:pt x="36860" y="43030"/>
                </a:lnTo>
                <a:lnTo>
                  <a:pt x="36790" y="42930"/>
                </a:lnTo>
                <a:lnTo>
                  <a:pt x="36600" y="42840"/>
                </a:lnTo>
                <a:lnTo>
                  <a:pt x="36500" y="42770"/>
                </a:lnTo>
                <a:lnTo>
                  <a:pt x="36480" y="42720"/>
                </a:lnTo>
                <a:lnTo>
                  <a:pt x="36430" y="42540"/>
                </a:lnTo>
                <a:lnTo>
                  <a:pt x="36430" y="42480"/>
                </a:lnTo>
                <a:lnTo>
                  <a:pt x="36460" y="42440"/>
                </a:lnTo>
                <a:lnTo>
                  <a:pt x="36500" y="42410"/>
                </a:lnTo>
                <a:lnTo>
                  <a:pt x="36540" y="42370"/>
                </a:lnTo>
                <a:lnTo>
                  <a:pt x="36740" y="41960"/>
                </a:lnTo>
                <a:lnTo>
                  <a:pt x="36820" y="41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