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Inhambane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Inhamb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210" y="64720"/>
                </a:moveTo>
                <a:lnTo>
                  <a:pt x="38220" y="64730"/>
                </a:lnTo>
                <a:lnTo>
                  <a:pt x="38350" y="64730"/>
                </a:lnTo>
                <a:lnTo>
                  <a:pt x="38460" y="64700"/>
                </a:lnTo>
                <a:lnTo>
                  <a:pt x="38650" y="64600"/>
                </a:lnTo>
                <a:lnTo>
                  <a:pt x="38870" y="64550"/>
                </a:lnTo>
                <a:lnTo>
                  <a:pt x="38980" y="64480"/>
                </a:lnTo>
                <a:lnTo>
                  <a:pt x="39330" y="64200"/>
                </a:lnTo>
                <a:lnTo>
                  <a:pt x="39520" y="64130"/>
                </a:lnTo>
                <a:lnTo>
                  <a:pt x="39730" y="64110"/>
                </a:lnTo>
                <a:lnTo>
                  <a:pt x="40630" y="64150"/>
                </a:lnTo>
                <a:lnTo>
                  <a:pt x="40930" y="64100"/>
                </a:lnTo>
                <a:lnTo>
                  <a:pt x="41060" y="64090"/>
                </a:lnTo>
                <a:lnTo>
                  <a:pt x="41170" y="64130"/>
                </a:lnTo>
                <a:lnTo>
                  <a:pt x="41220" y="64220"/>
                </a:lnTo>
                <a:lnTo>
                  <a:pt x="41240" y="64250"/>
                </a:lnTo>
                <a:lnTo>
                  <a:pt x="41300" y="64240"/>
                </a:lnTo>
                <a:lnTo>
                  <a:pt x="41360" y="64210"/>
                </a:lnTo>
                <a:lnTo>
                  <a:pt x="41380" y="64200"/>
                </a:lnTo>
                <a:lnTo>
                  <a:pt x="41410" y="64180"/>
                </a:lnTo>
                <a:lnTo>
                  <a:pt x="41440" y="64140"/>
                </a:lnTo>
                <a:lnTo>
                  <a:pt x="41450" y="64090"/>
                </a:lnTo>
                <a:lnTo>
                  <a:pt x="41470" y="64040"/>
                </a:lnTo>
                <a:lnTo>
                  <a:pt x="41610" y="63830"/>
                </a:lnTo>
                <a:lnTo>
                  <a:pt x="41720" y="63710"/>
                </a:lnTo>
                <a:lnTo>
                  <a:pt x="41810" y="63660"/>
                </a:lnTo>
                <a:lnTo>
                  <a:pt x="42070" y="63640"/>
                </a:lnTo>
                <a:lnTo>
                  <a:pt x="42670" y="63580"/>
                </a:lnTo>
                <a:lnTo>
                  <a:pt x="42740" y="63610"/>
                </a:lnTo>
                <a:lnTo>
                  <a:pt x="42800" y="63670"/>
                </a:lnTo>
                <a:lnTo>
                  <a:pt x="42890" y="63690"/>
                </a:lnTo>
                <a:lnTo>
                  <a:pt x="43010" y="63620"/>
                </a:lnTo>
                <a:lnTo>
                  <a:pt x="43160" y="63450"/>
                </a:lnTo>
                <a:lnTo>
                  <a:pt x="43260" y="63390"/>
                </a:lnTo>
                <a:lnTo>
                  <a:pt x="43390" y="63450"/>
                </a:lnTo>
                <a:lnTo>
                  <a:pt x="43550" y="63590"/>
                </a:lnTo>
                <a:lnTo>
                  <a:pt x="43630" y="63620"/>
                </a:lnTo>
                <a:lnTo>
                  <a:pt x="43720" y="63620"/>
                </a:lnTo>
                <a:lnTo>
                  <a:pt x="43890" y="63520"/>
                </a:lnTo>
                <a:lnTo>
                  <a:pt x="44040" y="63330"/>
                </a:lnTo>
                <a:lnTo>
                  <a:pt x="44270" y="62960"/>
                </a:lnTo>
                <a:lnTo>
                  <a:pt x="44410" y="62850"/>
                </a:lnTo>
                <a:lnTo>
                  <a:pt x="45020" y="62660"/>
                </a:lnTo>
                <a:lnTo>
                  <a:pt x="45270" y="62460"/>
                </a:lnTo>
                <a:lnTo>
                  <a:pt x="45360" y="62430"/>
                </a:lnTo>
                <a:lnTo>
                  <a:pt x="45420" y="62420"/>
                </a:lnTo>
                <a:lnTo>
                  <a:pt x="45480" y="62410"/>
                </a:lnTo>
                <a:lnTo>
                  <a:pt x="45520" y="62410"/>
                </a:lnTo>
                <a:lnTo>
                  <a:pt x="45750" y="62590"/>
                </a:lnTo>
                <a:lnTo>
                  <a:pt x="45810" y="62620"/>
                </a:lnTo>
                <a:lnTo>
                  <a:pt x="45970" y="62600"/>
                </a:lnTo>
                <a:lnTo>
                  <a:pt x="46080" y="62470"/>
                </a:lnTo>
                <a:lnTo>
                  <a:pt x="46170" y="62340"/>
                </a:lnTo>
                <a:lnTo>
                  <a:pt x="46450" y="62140"/>
                </a:lnTo>
                <a:lnTo>
                  <a:pt x="46490" y="62100"/>
                </a:lnTo>
                <a:lnTo>
                  <a:pt x="46510" y="62060"/>
                </a:lnTo>
                <a:lnTo>
                  <a:pt x="46570" y="62020"/>
                </a:lnTo>
                <a:lnTo>
                  <a:pt x="47100" y="61800"/>
                </a:lnTo>
                <a:lnTo>
                  <a:pt x="47510" y="61730"/>
                </a:lnTo>
                <a:lnTo>
                  <a:pt x="47580" y="61710"/>
                </a:lnTo>
                <a:lnTo>
                  <a:pt x="47690" y="61630"/>
                </a:lnTo>
                <a:lnTo>
                  <a:pt x="47780" y="61620"/>
                </a:lnTo>
                <a:lnTo>
                  <a:pt x="47810" y="61620"/>
                </a:lnTo>
                <a:lnTo>
                  <a:pt x="47790" y="61660"/>
                </a:lnTo>
                <a:lnTo>
                  <a:pt x="47790" y="61690"/>
                </a:lnTo>
                <a:lnTo>
                  <a:pt x="47850" y="61700"/>
                </a:lnTo>
                <a:lnTo>
                  <a:pt x="47810" y="61820"/>
                </a:lnTo>
                <a:lnTo>
                  <a:pt x="47790" y="61880"/>
                </a:lnTo>
                <a:lnTo>
                  <a:pt x="47740" y="61930"/>
                </a:lnTo>
                <a:lnTo>
                  <a:pt x="47690" y="61890"/>
                </a:lnTo>
                <a:lnTo>
                  <a:pt x="47630" y="61890"/>
                </a:lnTo>
                <a:lnTo>
                  <a:pt x="47580" y="61920"/>
                </a:lnTo>
                <a:lnTo>
                  <a:pt x="47560" y="61990"/>
                </a:lnTo>
                <a:lnTo>
                  <a:pt x="47580" y="62030"/>
                </a:lnTo>
                <a:lnTo>
                  <a:pt x="47620" y="62040"/>
                </a:lnTo>
                <a:lnTo>
                  <a:pt x="47650" y="62040"/>
                </a:lnTo>
                <a:lnTo>
                  <a:pt x="47670" y="62040"/>
                </a:lnTo>
                <a:lnTo>
                  <a:pt x="47680" y="62080"/>
                </a:lnTo>
                <a:lnTo>
                  <a:pt x="47670" y="62120"/>
                </a:lnTo>
                <a:lnTo>
                  <a:pt x="47670" y="62280"/>
                </a:lnTo>
                <a:lnTo>
                  <a:pt x="47630" y="62360"/>
                </a:lnTo>
                <a:lnTo>
                  <a:pt x="47570" y="62410"/>
                </a:lnTo>
                <a:lnTo>
                  <a:pt x="47470" y="62430"/>
                </a:lnTo>
                <a:lnTo>
                  <a:pt x="47440" y="62410"/>
                </a:lnTo>
                <a:lnTo>
                  <a:pt x="47400" y="62370"/>
                </a:lnTo>
                <a:lnTo>
                  <a:pt x="47350" y="62360"/>
                </a:lnTo>
                <a:lnTo>
                  <a:pt x="47310" y="62430"/>
                </a:lnTo>
                <a:lnTo>
                  <a:pt x="47310" y="62510"/>
                </a:lnTo>
                <a:lnTo>
                  <a:pt x="47340" y="62550"/>
                </a:lnTo>
                <a:lnTo>
                  <a:pt x="47390" y="62570"/>
                </a:lnTo>
                <a:lnTo>
                  <a:pt x="47470" y="62620"/>
                </a:lnTo>
                <a:lnTo>
                  <a:pt x="47490" y="62630"/>
                </a:lnTo>
                <a:lnTo>
                  <a:pt x="47510" y="62630"/>
                </a:lnTo>
                <a:lnTo>
                  <a:pt x="47530" y="62660"/>
                </a:lnTo>
                <a:lnTo>
                  <a:pt x="47530" y="62690"/>
                </a:lnTo>
                <a:lnTo>
                  <a:pt x="47520" y="62720"/>
                </a:lnTo>
                <a:lnTo>
                  <a:pt x="47500" y="62740"/>
                </a:lnTo>
                <a:lnTo>
                  <a:pt x="47490" y="62740"/>
                </a:lnTo>
                <a:lnTo>
                  <a:pt x="47500" y="62800"/>
                </a:lnTo>
                <a:lnTo>
                  <a:pt x="47500" y="62850"/>
                </a:lnTo>
                <a:lnTo>
                  <a:pt x="47510" y="62890"/>
                </a:lnTo>
                <a:lnTo>
                  <a:pt x="47560" y="62930"/>
                </a:lnTo>
                <a:lnTo>
                  <a:pt x="47530" y="63000"/>
                </a:lnTo>
                <a:lnTo>
                  <a:pt x="47570" y="63030"/>
                </a:lnTo>
                <a:lnTo>
                  <a:pt x="47630" y="63050"/>
                </a:lnTo>
                <a:lnTo>
                  <a:pt x="47670" y="63080"/>
                </a:lnTo>
                <a:lnTo>
                  <a:pt x="47690" y="63160"/>
                </a:lnTo>
                <a:lnTo>
                  <a:pt x="47650" y="63190"/>
                </a:lnTo>
                <a:lnTo>
                  <a:pt x="47590" y="63210"/>
                </a:lnTo>
                <a:lnTo>
                  <a:pt x="47530" y="63240"/>
                </a:lnTo>
                <a:lnTo>
                  <a:pt x="47470" y="63310"/>
                </a:lnTo>
                <a:lnTo>
                  <a:pt x="47490" y="63330"/>
                </a:lnTo>
                <a:lnTo>
                  <a:pt x="47550" y="63340"/>
                </a:lnTo>
                <a:lnTo>
                  <a:pt x="47600" y="63390"/>
                </a:lnTo>
                <a:lnTo>
                  <a:pt x="47610" y="63450"/>
                </a:lnTo>
                <a:lnTo>
                  <a:pt x="47600" y="63690"/>
                </a:lnTo>
                <a:lnTo>
                  <a:pt x="47730" y="63550"/>
                </a:lnTo>
                <a:lnTo>
                  <a:pt x="47890" y="62890"/>
                </a:lnTo>
                <a:lnTo>
                  <a:pt x="47890" y="62990"/>
                </a:lnTo>
                <a:lnTo>
                  <a:pt x="47860" y="63350"/>
                </a:lnTo>
                <a:lnTo>
                  <a:pt x="47810" y="63510"/>
                </a:lnTo>
                <a:lnTo>
                  <a:pt x="47850" y="64000"/>
                </a:lnTo>
                <a:lnTo>
                  <a:pt x="48020" y="64430"/>
                </a:lnTo>
                <a:lnTo>
                  <a:pt x="48330" y="64980"/>
                </a:lnTo>
                <a:lnTo>
                  <a:pt x="48410" y="65080"/>
                </a:lnTo>
                <a:lnTo>
                  <a:pt x="48480" y="65120"/>
                </a:lnTo>
                <a:lnTo>
                  <a:pt x="48640" y="65510"/>
                </a:lnTo>
                <a:lnTo>
                  <a:pt x="48650" y="65750"/>
                </a:lnTo>
                <a:lnTo>
                  <a:pt x="48630" y="66230"/>
                </a:lnTo>
                <a:lnTo>
                  <a:pt x="48680" y="66480"/>
                </a:lnTo>
                <a:lnTo>
                  <a:pt x="48830" y="66820"/>
                </a:lnTo>
                <a:lnTo>
                  <a:pt x="48850" y="66920"/>
                </a:lnTo>
                <a:lnTo>
                  <a:pt x="48880" y="67270"/>
                </a:lnTo>
                <a:lnTo>
                  <a:pt x="48930" y="67540"/>
                </a:lnTo>
                <a:lnTo>
                  <a:pt x="48980" y="68010"/>
                </a:lnTo>
                <a:lnTo>
                  <a:pt x="48820" y="69470"/>
                </a:lnTo>
                <a:lnTo>
                  <a:pt x="48820" y="69710"/>
                </a:lnTo>
                <a:lnTo>
                  <a:pt x="48850" y="69850"/>
                </a:lnTo>
                <a:lnTo>
                  <a:pt x="48930" y="69910"/>
                </a:lnTo>
                <a:lnTo>
                  <a:pt x="49020" y="69950"/>
                </a:lnTo>
                <a:lnTo>
                  <a:pt x="49110" y="70000"/>
                </a:lnTo>
                <a:lnTo>
                  <a:pt x="49210" y="70180"/>
                </a:lnTo>
                <a:lnTo>
                  <a:pt x="49280" y="70270"/>
                </a:lnTo>
                <a:lnTo>
                  <a:pt x="49320" y="70210"/>
                </a:lnTo>
                <a:lnTo>
                  <a:pt x="49300" y="69960"/>
                </a:lnTo>
                <a:lnTo>
                  <a:pt x="49340" y="69880"/>
                </a:lnTo>
                <a:lnTo>
                  <a:pt x="49460" y="69800"/>
                </a:lnTo>
                <a:lnTo>
                  <a:pt x="49340" y="69600"/>
                </a:lnTo>
                <a:lnTo>
                  <a:pt x="49270" y="69320"/>
                </a:lnTo>
                <a:lnTo>
                  <a:pt x="49270" y="69040"/>
                </a:lnTo>
                <a:lnTo>
                  <a:pt x="49360" y="68840"/>
                </a:lnTo>
                <a:lnTo>
                  <a:pt x="49340" y="68780"/>
                </a:lnTo>
                <a:lnTo>
                  <a:pt x="49340" y="68740"/>
                </a:lnTo>
                <a:lnTo>
                  <a:pt x="49360" y="68710"/>
                </a:lnTo>
                <a:lnTo>
                  <a:pt x="49390" y="68680"/>
                </a:lnTo>
                <a:lnTo>
                  <a:pt x="49450" y="68840"/>
                </a:lnTo>
                <a:lnTo>
                  <a:pt x="49500" y="68880"/>
                </a:lnTo>
                <a:lnTo>
                  <a:pt x="49570" y="68790"/>
                </a:lnTo>
                <a:lnTo>
                  <a:pt x="49440" y="68550"/>
                </a:lnTo>
                <a:lnTo>
                  <a:pt x="49390" y="68520"/>
                </a:lnTo>
                <a:lnTo>
                  <a:pt x="49420" y="68450"/>
                </a:lnTo>
                <a:lnTo>
                  <a:pt x="49530" y="68290"/>
                </a:lnTo>
                <a:lnTo>
                  <a:pt x="49540" y="68260"/>
                </a:lnTo>
                <a:lnTo>
                  <a:pt x="49530" y="68220"/>
                </a:lnTo>
                <a:lnTo>
                  <a:pt x="49530" y="68190"/>
                </a:lnTo>
                <a:lnTo>
                  <a:pt x="49550" y="68170"/>
                </a:lnTo>
                <a:lnTo>
                  <a:pt x="49580" y="68160"/>
                </a:lnTo>
                <a:lnTo>
                  <a:pt x="49610" y="68150"/>
                </a:lnTo>
                <a:lnTo>
                  <a:pt x="49630" y="68130"/>
                </a:lnTo>
                <a:lnTo>
                  <a:pt x="49640" y="68120"/>
                </a:lnTo>
                <a:lnTo>
                  <a:pt x="49670" y="68050"/>
                </a:lnTo>
                <a:lnTo>
                  <a:pt x="49720" y="68030"/>
                </a:lnTo>
                <a:lnTo>
                  <a:pt x="49780" y="68030"/>
                </a:lnTo>
                <a:lnTo>
                  <a:pt x="49820" y="68060"/>
                </a:lnTo>
                <a:lnTo>
                  <a:pt x="49840" y="68110"/>
                </a:lnTo>
                <a:lnTo>
                  <a:pt x="49840" y="68180"/>
                </a:lnTo>
                <a:lnTo>
                  <a:pt x="49820" y="68310"/>
                </a:lnTo>
                <a:lnTo>
                  <a:pt x="49930" y="69260"/>
                </a:lnTo>
                <a:lnTo>
                  <a:pt x="49970" y="69170"/>
                </a:lnTo>
                <a:lnTo>
                  <a:pt x="49990" y="69070"/>
                </a:lnTo>
                <a:lnTo>
                  <a:pt x="50010" y="68750"/>
                </a:lnTo>
                <a:lnTo>
                  <a:pt x="50060" y="68620"/>
                </a:lnTo>
                <a:lnTo>
                  <a:pt x="50070" y="68520"/>
                </a:lnTo>
                <a:lnTo>
                  <a:pt x="50110" y="68520"/>
                </a:lnTo>
                <a:lnTo>
                  <a:pt x="50040" y="69220"/>
                </a:lnTo>
                <a:lnTo>
                  <a:pt x="50040" y="69330"/>
                </a:lnTo>
                <a:lnTo>
                  <a:pt x="50070" y="69710"/>
                </a:lnTo>
                <a:lnTo>
                  <a:pt x="50060" y="69830"/>
                </a:lnTo>
                <a:lnTo>
                  <a:pt x="49800" y="70710"/>
                </a:lnTo>
                <a:lnTo>
                  <a:pt x="49780" y="71410"/>
                </a:lnTo>
                <a:lnTo>
                  <a:pt x="49950" y="72650"/>
                </a:lnTo>
                <a:lnTo>
                  <a:pt x="50040" y="72870"/>
                </a:lnTo>
                <a:lnTo>
                  <a:pt x="50090" y="72800"/>
                </a:lnTo>
                <a:lnTo>
                  <a:pt x="50100" y="72770"/>
                </a:lnTo>
                <a:lnTo>
                  <a:pt x="50110" y="72720"/>
                </a:lnTo>
                <a:lnTo>
                  <a:pt x="50200" y="72760"/>
                </a:lnTo>
                <a:lnTo>
                  <a:pt x="50280" y="72760"/>
                </a:lnTo>
                <a:lnTo>
                  <a:pt x="50330" y="72730"/>
                </a:lnTo>
                <a:lnTo>
                  <a:pt x="50290" y="72680"/>
                </a:lnTo>
                <a:lnTo>
                  <a:pt x="50290" y="72640"/>
                </a:lnTo>
                <a:lnTo>
                  <a:pt x="50390" y="72690"/>
                </a:lnTo>
                <a:lnTo>
                  <a:pt x="50370" y="72850"/>
                </a:lnTo>
                <a:lnTo>
                  <a:pt x="50180" y="73250"/>
                </a:lnTo>
                <a:lnTo>
                  <a:pt x="50060" y="73410"/>
                </a:lnTo>
                <a:lnTo>
                  <a:pt x="49860" y="73920"/>
                </a:lnTo>
                <a:lnTo>
                  <a:pt x="49760" y="74090"/>
                </a:lnTo>
                <a:lnTo>
                  <a:pt x="49730" y="74180"/>
                </a:lnTo>
                <a:lnTo>
                  <a:pt x="49710" y="74300"/>
                </a:lnTo>
                <a:lnTo>
                  <a:pt x="49720" y="74410"/>
                </a:lnTo>
                <a:lnTo>
                  <a:pt x="49770" y="74620"/>
                </a:lnTo>
                <a:lnTo>
                  <a:pt x="49780" y="74740"/>
                </a:lnTo>
                <a:lnTo>
                  <a:pt x="49750" y="74980"/>
                </a:lnTo>
                <a:lnTo>
                  <a:pt x="49440" y="75910"/>
                </a:lnTo>
                <a:lnTo>
                  <a:pt x="49360" y="76660"/>
                </a:lnTo>
                <a:lnTo>
                  <a:pt x="49360" y="77150"/>
                </a:lnTo>
                <a:lnTo>
                  <a:pt x="49350" y="77260"/>
                </a:lnTo>
                <a:lnTo>
                  <a:pt x="49310" y="77390"/>
                </a:lnTo>
                <a:lnTo>
                  <a:pt x="49260" y="77440"/>
                </a:lnTo>
                <a:lnTo>
                  <a:pt x="49210" y="77320"/>
                </a:lnTo>
                <a:lnTo>
                  <a:pt x="49220" y="77210"/>
                </a:lnTo>
                <a:lnTo>
                  <a:pt x="49240" y="77110"/>
                </a:lnTo>
                <a:lnTo>
                  <a:pt x="49220" y="77040"/>
                </a:lnTo>
                <a:lnTo>
                  <a:pt x="49090" y="77010"/>
                </a:lnTo>
                <a:lnTo>
                  <a:pt x="49000" y="77030"/>
                </a:lnTo>
                <a:lnTo>
                  <a:pt x="49020" y="77070"/>
                </a:lnTo>
                <a:lnTo>
                  <a:pt x="49080" y="77120"/>
                </a:lnTo>
                <a:lnTo>
                  <a:pt x="49110" y="77130"/>
                </a:lnTo>
                <a:lnTo>
                  <a:pt x="49140" y="77260"/>
                </a:lnTo>
                <a:lnTo>
                  <a:pt x="49140" y="77320"/>
                </a:lnTo>
                <a:lnTo>
                  <a:pt x="49130" y="77430"/>
                </a:lnTo>
                <a:lnTo>
                  <a:pt x="49080" y="77650"/>
                </a:lnTo>
                <a:lnTo>
                  <a:pt x="49070" y="77770"/>
                </a:lnTo>
                <a:lnTo>
                  <a:pt x="49080" y="77960"/>
                </a:lnTo>
                <a:lnTo>
                  <a:pt x="49070" y="78030"/>
                </a:lnTo>
                <a:lnTo>
                  <a:pt x="49050" y="78090"/>
                </a:lnTo>
                <a:lnTo>
                  <a:pt x="49010" y="78170"/>
                </a:lnTo>
                <a:lnTo>
                  <a:pt x="49000" y="78230"/>
                </a:lnTo>
                <a:lnTo>
                  <a:pt x="49000" y="78260"/>
                </a:lnTo>
                <a:lnTo>
                  <a:pt x="49030" y="78370"/>
                </a:lnTo>
                <a:lnTo>
                  <a:pt x="49030" y="78440"/>
                </a:lnTo>
                <a:lnTo>
                  <a:pt x="49020" y="78510"/>
                </a:lnTo>
                <a:lnTo>
                  <a:pt x="48970" y="78620"/>
                </a:lnTo>
                <a:lnTo>
                  <a:pt x="48960" y="78680"/>
                </a:lnTo>
                <a:lnTo>
                  <a:pt x="49010" y="78670"/>
                </a:lnTo>
                <a:lnTo>
                  <a:pt x="49250" y="78380"/>
                </a:lnTo>
                <a:lnTo>
                  <a:pt x="49170" y="78180"/>
                </a:lnTo>
                <a:lnTo>
                  <a:pt x="49160" y="78080"/>
                </a:lnTo>
                <a:lnTo>
                  <a:pt x="49210" y="77990"/>
                </a:lnTo>
                <a:lnTo>
                  <a:pt x="49290" y="77980"/>
                </a:lnTo>
                <a:lnTo>
                  <a:pt x="49360" y="78020"/>
                </a:lnTo>
                <a:lnTo>
                  <a:pt x="49500" y="78150"/>
                </a:lnTo>
                <a:lnTo>
                  <a:pt x="49600" y="78190"/>
                </a:lnTo>
                <a:lnTo>
                  <a:pt x="49660" y="78190"/>
                </a:lnTo>
                <a:lnTo>
                  <a:pt x="49690" y="78140"/>
                </a:lnTo>
                <a:lnTo>
                  <a:pt x="49730" y="77740"/>
                </a:lnTo>
                <a:lnTo>
                  <a:pt x="49710" y="77680"/>
                </a:lnTo>
                <a:lnTo>
                  <a:pt x="49710" y="77630"/>
                </a:lnTo>
                <a:lnTo>
                  <a:pt x="49930" y="77690"/>
                </a:lnTo>
                <a:lnTo>
                  <a:pt x="49980" y="77750"/>
                </a:lnTo>
                <a:lnTo>
                  <a:pt x="50010" y="78010"/>
                </a:lnTo>
                <a:lnTo>
                  <a:pt x="50020" y="78050"/>
                </a:lnTo>
                <a:lnTo>
                  <a:pt x="50050" y="78070"/>
                </a:lnTo>
                <a:lnTo>
                  <a:pt x="50060" y="78100"/>
                </a:lnTo>
                <a:lnTo>
                  <a:pt x="49760" y="79090"/>
                </a:lnTo>
                <a:lnTo>
                  <a:pt x="49750" y="79210"/>
                </a:lnTo>
                <a:lnTo>
                  <a:pt x="49760" y="79280"/>
                </a:lnTo>
                <a:lnTo>
                  <a:pt x="49810" y="79400"/>
                </a:lnTo>
                <a:lnTo>
                  <a:pt x="49820" y="79460"/>
                </a:lnTo>
                <a:lnTo>
                  <a:pt x="49800" y="79510"/>
                </a:lnTo>
                <a:lnTo>
                  <a:pt x="49770" y="79550"/>
                </a:lnTo>
                <a:lnTo>
                  <a:pt x="49730" y="79580"/>
                </a:lnTo>
                <a:lnTo>
                  <a:pt x="49710" y="79610"/>
                </a:lnTo>
                <a:lnTo>
                  <a:pt x="49680" y="79730"/>
                </a:lnTo>
                <a:lnTo>
                  <a:pt x="49620" y="79840"/>
                </a:lnTo>
                <a:lnTo>
                  <a:pt x="48810" y="81040"/>
                </a:lnTo>
                <a:lnTo>
                  <a:pt x="48220" y="81690"/>
                </a:lnTo>
                <a:lnTo>
                  <a:pt x="48210" y="81740"/>
                </a:lnTo>
                <a:lnTo>
                  <a:pt x="48210" y="81820"/>
                </a:lnTo>
                <a:lnTo>
                  <a:pt x="48190" y="81880"/>
                </a:lnTo>
                <a:lnTo>
                  <a:pt x="48170" y="81930"/>
                </a:lnTo>
                <a:lnTo>
                  <a:pt x="47780" y="82310"/>
                </a:lnTo>
                <a:lnTo>
                  <a:pt x="46240" y="83140"/>
                </a:lnTo>
                <a:lnTo>
                  <a:pt x="45390" y="83550"/>
                </a:lnTo>
                <a:lnTo>
                  <a:pt x="44520" y="83770"/>
                </a:lnTo>
                <a:lnTo>
                  <a:pt x="44500" y="83780"/>
                </a:lnTo>
                <a:lnTo>
                  <a:pt x="44340" y="83490"/>
                </a:lnTo>
                <a:lnTo>
                  <a:pt x="44180" y="83430"/>
                </a:lnTo>
                <a:lnTo>
                  <a:pt x="43770" y="83420"/>
                </a:lnTo>
                <a:lnTo>
                  <a:pt x="43680" y="83390"/>
                </a:lnTo>
                <a:lnTo>
                  <a:pt x="43640" y="83340"/>
                </a:lnTo>
                <a:lnTo>
                  <a:pt x="43610" y="83280"/>
                </a:lnTo>
                <a:lnTo>
                  <a:pt x="43580" y="83190"/>
                </a:lnTo>
                <a:lnTo>
                  <a:pt x="43570" y="83110"/>
                </a:lnTo>
                <a:lnTo>
                  <a:pt x="43550" y="83030"/>
                </a:lnTo>
                <a:lnTo>
                  <a:pt x="43550" y="82960"/>
                </a:lnTo>
                <a:lnTo>
                  <a:pt x="43590" y="82910"/>
                </a:lnTo>
                <a:lnTo>
                  <a:pt x="43660" y="82870"/>
                </a:lnTo>
                <a:lnTo>
                  <a:pt x="44400" y="82480"/>
                </a:lnTo>
                <a:lnTo>
                  <a:pt x="44430" y="82450"/>
                </a:lnTo>
                <a:lnTo>
                  <a:pt x="44410" y="82410"/>
                </a:lnTo>
                <a:lnTo>
                  <a:pt x="44020" y="82000"/>
                </a:lnTo>
                <a:lnTo>
                  <a:pt x="43970" y="81920"/>
                </a:lnTo>
                <a:lnTo>
                  <a:pt x="43990" y="81850"/>
                </a:lnTo>
                <a:lnTo>
                  <a:pt x="44030" y="81790"/>
                </a:lnTo>
                <a:lnTo>
                  <a:pt x="44190" y="81630"/>
                </a:lnTo>
                <a:lnTo>
                  <a:pt x="44230" y="81570"/>
                </a:lnTo>
                <a:lnTo>
                  <a:pt x="44230" y="81540"/>
                </a:lnTo>
                <a:lnTo>
                  <a:pt x="44210" y="81520"/>
                </a:lnTo>
                <a:lnTo>
                  <a:pt x="44190" y="81510"/>
                </a:lnTo>
                <a:lnTo>
                  <a:pt x="44160" y="81500"/>
                </a:lnTo>
                <a:lnTo>
                  <a:pt x="44130" y="81500"/>
                </a:lnTo>
                <a:lnTo>
                  <a:pt x="43990" y="81570"/>
                </a:lnTo>
                <a:lnTo>
                  <a:pt x="43960" y="81580"/>
                </a:lnTo>
                <a:lnTo>
                  <a:pt x="43930" y="81590"/>
                </a:lnTo>
                <a:lnTo>
                  <a:pt x="43820" y="81590"/>
                </a:lnTo>
                <a:lnTo>
                  <a:pt x="43790" y="81600"/>
                </a:lnTo>
                <a:lnTo>
                  <a:pt x="43720" y="81640"/>
                </a:lnTo>
                <a:lnTo>
                  <a:pt x="43690" y="81650"/>
                </a:lnTo>
                <a:lnTo>
                  <a:pt x="43620" y="81650"/>
                </a:lnTo>
                <a:lnTo>
                  <a:pt x="43580" y="81660"/>
                </a:lnTo>
                <a:lnTo>
                  <a:pt x="43550" y="81670"/>
                </a:lnTo>
                <a:lnTo>
                  <a:pt x="43480" y="81720"/>
                </a:lnTo>
                <a:lnTo>
                  <a:pt x="43460" y="81730"/>
                </a:lnTo>
                <a:lnTo>
                  <a:pt x="43430" y="81740"/>
                </a:lnTo>
                <a:lnTo>
                  <a:pt x="43370" y="81750"/>
                </a:lnTo>
                <a:lnTo>
                  <a:pt x="43360" y="81750"/>
                </a:lnTo>
                <a:lnTo>
                  <a:pt x="43350" y="81760"/>
                </a:lnTo>
                <a:lnTo>
                  <a:pt x="43300" y="81780"/>
                </a:lnTo>
                <a:lnTo>
                  <a:pt x="43280" y="81800"/>
                </a:lnTo>
                <a:lnTo>
                  <a:pt x="43230" y="81830"/>
                </a:lnTo>
                <a:lnTo>
                  <a:pt x="43160" y="81850"/>
                </a:lnTo>
                <a:lnTo>
                  <a:pt x="42940" y="81900"/>
                </a:lnTo>
                <a:lnTo>
                  <a:pt x="42730" y="81970"/>
                </a:lnTo>
                <a:lnTo>
                  <a:pt x="42690" y="81960"/>
                </a:lnTo>
                <a:lnTo>
                  <a:pt x="42650" y="81910"/>
                </a:lnTo>
                <a:lnTo>
                  <a:pt x="42010" y="80790"/>
                </a:lnTo>
                <a:lnTo>
                  <a:pt x="41990" y="80700"/>
                </a:lnTo>
                <a:lnTo>
                  <a:pt x="41970" y="80610"/>
                </a:lnTo>
                <a:lnTo>
                  <a:pt x="41950" y="79380"/>
                </a:lnTo>
                <a:lnTo>
                  <a:pt x="41940" y="79370"/>
                </a:lnTo>
                <a:lnTo>
                  <a:pt x="41880" y="79370"/>
                </a:lnTo>
                <a:lnTo>
                  <a:pt x="41850" y="79370"/>
                </a:lnTo>
                <a:lnTo>
                  <a:pt x="41830" y="79360"/>
                </a:lnTo>
                <a:lnTo>
                  <a:pt x="41780" y="79340"/>
                </a:lnTo>
                <a:lnTo>
                  <a:pt x="41750" y="79330"/>
                </a:lnTo>
                <a:lnTo>
                  <a:pt x="41720" y="79320"/>
                </a:lnTo>
                <a:lnTo>
                  <a:pt x="41680" y="79320"/>
                </a:lnTo>
                <a:lnTo>
                  <a:pt x="41650" y="79340"/>
                </a:lnTo>
                <a:lnTo>
                  <a:pt x="41610" y="79380"/>
                </a:lnTo>
                <a:lnTo>
                  <a:pt x="41600" y="79380"/>
                </a:lnTo>
                <a:lnTo>
                  <a:pt x="41590" y="79360"/>
                </a:lnTo>
                <a:lnTo>
                  <a:pt x="41590" y="79310"/>
                </a:lnTo>
                <a:lnTo>
                  <a:pt x="41590" y="79270"/>
                </a:lnTo>
                <a:lnTo>
                  <a:pt x="41550" y="79100"/>
                </a:lnTo>
                <a:lnTo>
                  <a:pt x="41550" y="79070"/>
                </a:lnTo>
                <a:lnTo>
                  <a:pt x="41550" y="79030"/>
                </a:lnTo>
                <a:lnTo>
                  <a:pt x="41570" y="78970"/>
                </a:lnTo>
                <a:lnTo>
                  <a:pt x="41610" y="78890"/>
                </a:lnTo>
                <a:lnTo>
                  <a:pt x="41610" y="78880"/>
                </a:lnTo>
                <a:lnTo>
                  <a:pt x="41620" y="78870"/>
                </a:lnTo>
                <a:lnTo>
                  <a:pt x="41630" y="78850"/>
                </a:lnTo>
                <a:lnTo>
                  <a:pt x="41630" y="78810"/>
                </a:lnTo>
                <a:lnTo>
                  <a:pt x="41630" y="78750"/>
                </a:lnTo>
                <a:lnTo>
                  <a:pt x="41640" y="78650"/>
                </a:lnTo>
                <a:lnTo>
                  <a:pt x="41610" y="78260"/>
                </a:lnTo>
                <a:lnTo>
                  <a:pt x="41610" y="78220"/>
                </a:lnTo>
                <a:lnTo>
                  <a:pt x="41620" y="78200"/>
                </a:lnTo>
                <a:lnTo>
                  <a:pt x="41630" y="78160"/>
                </a:lnTo>
                <a:lnTo>
                  <a:pt x="41630" y="78100"/>
                </a:lnTo>
                <a:lnTo>
                  <a:pt x="41610" y="78000"/>
                </a:lnTo>
                <a:lnTo>
                  <a:pt x="41600" y="77940"/>
                </a:lnTo>
                <a:lnTo>
                  <a:pt x="41610" y="77900"/>
                </a:lnTo>
                <a:lnTo>
                  <a:pt x="41620" y="77830"/>
                </a:lnTo>
                <a:lnTo>
                  <a:pt x="41620" y="77740"/>
                </a:lnTo>
                <a:lnTo>
                  <a:pt x="41640" y="77640"/>
                </a:lnTo>
                <a:lnTo>
                  <a:pt x="41640" y="77500"/>
                </a:lnTo>
                <a:lnTo>
                  <a:pt x="41650" y="77470"/>
                </a:lnTo>
                <a:lnTo>
                  <a:pt x="41710" y="77380"/>
                </a:lnTo>
                <a:lnTo>
                  <a:pt x="41720" y="77350"/>
                </a:lnTo>
                <a:lnTo>
                  <a:pt x="41720" y="77290"/>
                </a:lnTo>
                <a:lnTo>
                  <a:pt x="41740" y="77260"/>
                </a:lnTo>
                <a:lnTo>
                  <a:pt x="41770" y="77220"/>
                </a:lnTo>
                <a:lnTo>
                  <a:pt x="41790" y="77190"/>
                </a:lnTo>
                <a:lnTo>
                  <a:pt x="41790" y="77150"/>
                </a:lnTo>
                <a:lnTo>
                  <a:pt x="41780" y="77110"/>
                </a:lnTo>
                <a:lnTo>
                  <a:pt x="41700" y="76960"/>
                </a:lnTo>
                <a:lnTo>
                  <a:pt x="41680" y="76930"/>
                </a:lnTo>
                <a:lnTo>
                  <a:pt x="41650" y="76920"/>
                </a:lnTo>
                <a:lnTo>
                  <a:pt x="41620" y="76920"/>
                </a:lnTo>
                <a:lnTo>
                  <a:pt x="41590" y="76930"/>
                </a:lnTo>
                <a:lnTo>
                  <a:pt x="41540" y="76960"/>
                </a:lnTo>
                <a:lnTo>
                  <a:pt x="41510" y="76980"/>
                </a:lnTo>
                <a:lnTo>
                  <a:pt x="41480" y="76980"/>
                </a:lnTo>
                <a:lnTo>
                  <a:pt x="41450" y="76970"/>
                </a:lnTo>
                <a:lnTo>
                  <a:pt x="41430" y="76940"/>
                </a:lnTo>
                <a:lnTo>
                  <a:pt x="41430" y="76910"/>
                </a:lnTo>
                <a:lnTo>
                  <a:pt x="41440" y="76880"/>
                </a:lnTo>
                <a:lnTo>
                  <a:pt x="41460" y="76860"/>
                </a:lnTo>
                <a:lnTo>
                  <a:pt x="41540" y="76790"/>
                </a:lnTo>
                <a:lnTo>
                  <a:pt x="41560" y="76770"/>
                </a:lnTo>
                <a:lnTo>
                  <a:pt x="41580" y="76740"/>
                </a:lnTo>
                <a:lnTo>
                  <a:pt x="41600" y="76690"/>
                </a:lnTo>
                <a:lnTo>
                  <a:pt x="41610" y="76660"/>
                </a:lnTo>
                <a:lnTo>
                  <a:pt x="41630" y="76640"/>
                </a:lnTo>
                <a:lnTo>
                  <a:pt x="41650" y="76620"/>
                </a:lnTo>
                <a:lnTo>
                  <a:pt x="41680" y="76610"/>
                </a:lnTo>
                <a:lnTo>
                  <a:pt x="41700" y="76590"/>
                </a:lnTo>
                <a:lnTo>
                  <a:pt x="41720" y="76560"/>
                </a:lnTo>
                <a:lnTo>
                  <a:pt x="41730" y="76520"/>
                </a:lnTo>
                <a:lnTo>
                  <a:pt x="41710" y="76490"/>
                </a:lnTo>
                <a:lnTo>
                  <a:pt x="41680" y="76450"/>
                </a:lnTo>
                <a:lnTo>
                  <a:pt x="41670" y="76410"/>
                </a:lnTo>
                <a:lnTo>
                  <a:pt x="41670" y="76380"/>
                </a:lnTo>
                <a:lnTo>
                  <a:pt x="41680" y="76360"/>
                </a:lnTo>
                <a:lnTo>
                  <a:pt x="41700" y="76340"/>
                </a:lnTo>
                <a:lnTo>
                  <a:pt x="41720" y="76310"/>
                </a:lnTo>
                <a:lnTo>
                  <a:pt x="41730" y="76280"/>
                </a:lnTo>
                <a:lnTo>
                  <a:pt x="41720" y="76230"/>
                </a:lnTo>
                <a:lnTo>
                  <a:pt x="41650" y="76090"/>
                </a:lnTo>
                <a:lnTo>
                  <a:pt x="41620" y="76060"/>
                </a:lnTo>
                <a:lnTo>
                  <a:pt x="41580" y="76040"/>
                </a:lnTo>
                <a:lnTo>
                  <a:pt x="41510" y="76040"/>
                </a:lnTo>
                <a:lnTo>
                  <a:pt x="41480" y="76030"/>
                </a:lnTo>
                <a:lnTo>
                  <a:pt x="41450" y="76020"/>
                </a:lnTo>
                <a:lnTo>
                  <a:pt x="41440" y="76010"/>
                </a:lnTo>
                <a:lnTo>
                  <a:pt x="41410" y="75980"/>
                </a:lnTo>
                <a:lnTo>
                  <a:pt x="41400" y="75930"/>
                </a:lnTo>
                <a:lnTo>
                  <a:pt x="41380" y="75850"/>
                </a:lnTo>
                <a:lnTo>
                  <a:pt x="41370" y="75810"/>
                </a:lnTo>
                <a:lnTo>
                  <a:pt x="41340" y="75780"/>
                </a:lnTo>
                <a:lnTo>
                  <a:pt x="41290" y="75730"/>
                </a:lnTo>
                <a:lnTo>
                  <a:pt x="41280" y="75700"/>
                </a:lnTo>
                <a:lnTo>
                  <a:pt x="41270" y="75670"/>
                </a:lnTo>
                <a:lnTo>
                  <a:pt x="41270" y="75630"/>
                </a:lnTo>
                <a:lnTo>
                  <a:pt x="41270" y="75590"/>
                </a:lnTo>
                <a:lnTo>
                  <a:pt x="41210" y="75490"/>
                </a:lnTo>
                <a:lnTo>
                  <a:pt x="41190" y="75450"/>
                </a:lnTo>
                <a:lnTo>
                  <a:pt x="41190" y="75410"/>
                </a:lnTo>
                <a:lnTo>
                  <a:pt x="41180" y="75370"/>
                </a:lnTo>
                <a:lnTo>
                  <a:pt x="41190" y="75340"/>
                </a:lnTo>
                <a:lnTo>
                  <a:pt x="41200" y="75310"/>
                </a:lnTo>
                <a:lnTo>
                  <a:pt x="41220" y="75300"/>
                </a:lnTo>
                <a:lnTo>
                  <a:pt x="41250" y="75290"/>
                </a:lnTo>
                <a:lnTo>
                  <a:pt x="41310" y="75290"/>
                </a:lnTo>
                <a:lnTo>
                  <a:pt x="41460" y="75240"/>
                </a:lnTo>
                <a:lnTo>
                  <a:pt x="41480" y="75230"/>
                </a:lnTo>
                <a:lnTo>
                  <a:pt x="41500" y="75200"/>
                </a:lnTo>
                <a:lnTo>
                  <a:pt x="41500" y="75160"/>
                </a:lnTo>
                <a:lnTo>
                  <a:pt x="41490" y="75140"/>
                </a:lnTo>
                <a:lnTo>
                  <a:pt x="41470" y="75120"/>
                </a:lnTo>
                <a:lnTo>
                  <a:pt x="41420" y="75090"/>
                </a:lnTo>
                <a:lnTo>
                  <a:pt x="41390" y="75060"/>
                </a:lnTo>
                <a:lnTo>
                  <a:pt x="41340" y="75010"/>
                </a:lnTo>
                <a:lnTo>
                  <a:pt x="41320" y="74970"/>
                </a:lnTo>
                <a:lnTo>
                  <a:pt x="41310" y="74930"/>
                </a:lnTo>
                <a:lnTo>
                  <a:pt x="41310" y="74770"/>
                </a:lnTo>
                <a:lnTo>
                  <a:pt x="41300" y="74700"/>
                </a:lnTo>
                <a:lnTo>
                  <a:pt x="41280" y="74650"/>
                </a:lnTo>
                <a:lnTo>
                  <a:pt x="41210" y="74530"/>
                </a:lnTo>
                <a:lnTo>
                  <a:pt x="41200" y="74480"/>
                </a:lnTo>
                <a:lnTo>
                  <a:pt x="41190" y="74430"/>
                </a:lnTo>
                <a:lnTo>
                  <a:pt x="41190" y="74350"/>
                </a:lnTo>
                <a:lnTo>
                  <a:pt x="41180" y="74310"/>
                </a:lnTo>
                <a:lnTo>
                  <a:pt x="41170" y="74280"/>
                </a:lnTo>
                <a:lnTo>
                  <a:pt x="41130" y="74240"/>
                </a:lnTo>
                <a:lnTo>
                  <a:pt x="41110" y="74220"/>
                </a:lnTo>
                <a:lnTo>
                  <a:pt x="41100" y="74190"/>
                </a:lnTo>
                <a:lnTo>
                  <a:pt x="40980" y="73970"/>
                </a:lnTo>
                <a:lnTo>
                  <a:pt x="40950" y="73930"/>
                </a:lnTo>
                <a:lnTo>
                  <a:pt x="40920" y="73890"/>
                </a:lnTo>
                <a:lnTo>
                  <a:pt x="40890" y="73860"/>
                </a:lnTo>
                <a:lnTo>
                  <a:pt x="40830" y="73800"/>
                </a:lnTo>
                <a:lnTo>
                  <a:pt x="40800" y="73780"/>
                </a:lnTo>
                <a:lnTo>
                  <a:pt x="40770" y="73770"/>
                </a:lnTo>
                <a:lnTo>
                  <a:pt x="40730" y="73750"/>
                </a:lnTo>
                <a:lnTo>
                  <a:pt x="40690" y="73720"/>
                </a:lnTo>
                <a:lnTo>
                  <a:pt x="40640" y="73650"/>
                </a:lnTo>
                <a:lnTo>
                  <a:pt x="40570" y="73580"/>
                </a:lnTo>
                <a:lnTo>
                  <a:pt x="40530" y="73540"/>
                </a:lnTo>
                <a:lnTo>
                  <a:pt x="40510" y="73520"/>
                </a:lnTo>
                <a:lnTo>
                  <a:pt x="40460" y="73460"/>
                </a:lnTo>
                <a:lnTo>
                  <a:pt x="40440" y="73440"/>
                </a:lnTo>
                <a:lnTo>
                  <a:pt x="40410" y="73420"/>
                </a:lnTo>
                <a:lnTo>
                  <a:pt x="40380" y="73400"/>
                </a:lnTo>
                <a:lnTo>
                  <a:pt x="40350" y="73360"/>
                </a:lnTo>
                <a:lnTo>
                  <a:pt x="40340" y="73320"/>
                </a:lnTo>
                <a:lnTo>
                  <a:pt x="40340" y="73220"/>
                </a:lnTo>
                <a:lnTo>
                  <a:pt x="40330" y="73120"/>
                </a:lnTo>
                <a:lnTo>
                  <a:pt x="40290" y="73010"/>
                </a:lnTo>
                <a:lnTo>
                  <a:pt x="40110" y="72750"/>
                </a:lnTo>
                <a:lnTo>
                  <a:pt x="40020" y="72590"/>
                </a:lnTo>
                <a:lnTo>
                  <a:pt x="39950" y="72500"/>
                </a:lnTo>
                <a:lnTo>
                  <a:pt x="39910" y="72470"/>
                </a:lnTo>
                <a:lnTo>
                  <a:pt x="39800" y="72390"/>
                </a:lnTo>
                <a:lnTo>
                  <a:pt x="39780" y="72370"/>
                </a:lnTo>
                <a:lnTo>
                  <a:pt x="39740" y="72330"/>
                </a:lnTo>
                <a:lnTo>
                  <a:pt x="39710" y="72280"/>
                </a:lnTo>
                <a:lnTo>
                  <a:pt x="39680" y="72230"/>
                </a:lnTo>
                <a:lnTo>
                  <a:pt x="39630" y="72200"/>
                </a:lnTo>
                <a:lnTo>
                  <a:pt x="39540" y="72140"/>
                </a:lnTo>
                <a:lnTo>
                  <a:pt x="39420" y="72030"/>
                </a:lnTo>
                <a:lnTo>
                  <a:pt x="39370" y="72000"/>
                </a:lnTo>
                <a:lnTo>
                  <a:pt x="39340" y="71980"/>
                </a:lnTo>
                <a:lnTo>
                  <a:pt x="39180" y="71870"/>
                </a:lnTo>
                <a:lnTo>
                  <a:pt x="39080" y="71780"/>
                </a:lnTo>
                <a:lnTo>
                  <a:pt x="38990" y="71640"/>
                </a:lnTo>
                <a:lnTo>
                  <a:pt x="38940" y="71560"/>
                </a:lnTo>
                <a:lnTo>
                  <a:pt x="38880" y="71470"/>
                </a:lnTo>
                <a:lnTo>
                  <a:pt x="38840" y="71420"/>
                </a:lnTo>
                <a:lnTo>
                  <a:pt x="38820" y="71400"/>
                </a:lnTo>
                <a:lnTo>
                  <a:pt x="38750" y="71360"/>
                </a:lnTo>
                <a:lnTo>
                  <a:pt x="38720" y="71330"/>
                </a:lnTo>
                <a:lnTo>
                  <a:pt x="38690" y="71300"/>
                </a:lnTo>
                <a:lnTo>
                  <a:pt x="38380" y="70800"/>
                </a:lnTo>
                <a:lnTo>
                  <a:pt x="38320" y="70670"/>
                </a:lnTo>
                <a:lnTo>
                  <a:pt x="38310" y="70590"/>
                </a:lnTo>
                <a:lnTo>
                  <a:pt x="38300" y="70560"/>
                </a:lnTo>
                <a:lnTo>
                  <a:pt x="38300" y="70520"/>
                </a:lnTo>
                <a:lnTo>
                  <a:pt x="38350" y="70200"/>
                </a:lnTo>
                <a:lnTo>
                  <a:pt x="38410" y="70030"/>
                </a:lnTo>
                <a:lnTo>
                  <a:pt x="38410" y="70000"/>
                </a:lnTo>
                <a:lnTo>
                  <a:pt x="38420" y="69780"/>
                </a:lnTo>
                <a:lnTo>
                  <a:pt x="38430" y="69750"/>
                </a:lnTo>
                <a:lnTo>
                  <a:pt x="38440" y="69730"/>
                </a:lnTo>
                <a:lnTo>
                  <a:pt x="38460" y="69710"/>
                </a:lnTo>
                <a:lnTo>
                  <a:pt x="38510" y="69680"/>
                </a:lnTo>
                <a:lnTo>
                  <a:pt x="38660" y="69630"/>
                </a:lnTo>
                <a:lnTo>
                  <a:pt x="38690" y="69610"/>
                </a:lnTo>
                <a:lnTo>
                  <a:pt x="38710" y="69590"/>
                </a:lnTo>
                <a:lnTo>
                  <a:pt x="38720" y="69560"/>
                </a:lnTo>
                <a:lnTo>
                  <a:pt x="38720" y="69530"/>
                </a:lnTo>
                <a:lnTo>
                  <a:pt x="38710" y="69420"/>
                </a:lnTo>
                <a:lnTo>
                  <a:pt x="38650" y="69190"/>
                </a:lnTo>
                <a:lnTo>
                  <a:pt x="38640" y="69120"/>
                </a:lnTo>
                <a:lnTo>
                  <a:pt x="38650" y="69020"/>
                </a:lnTo>
                <a:lnTo>
                  <a:pt x="38650" y="68910"/>
                </a:lnTo>
                <a:lnTo>
                  <a:pt x="38620" y="68780"/>
                </a:lnTo>
                <a:lnTo>
                  <a:pt x="38620" y="68740"/>
                </a:lnTo>
                <a:lnTo>
                  <a:pt x="38700" y="68370"/>
                </a:lnTo>
                <a:lnTo>
                  <a:pt x="38720" y="68230"/>
                </a:lnTo>
                <a:lnTo>
                  <a:pt x="38710" y="68190"/>
                </a:lnTo>
                <a:lnTo>
                  <a:pt x="38700" y="68130"/>
                </a:lnTo>
                <a:lnTo>
                  <a:pt x="38540" y="67870"/>
                </a:lnTo>
                <a:lnTo>
                  <a:pt x="38520" y="67780"/>
                </a:lnTo>
                <a:lnTo>
                  <a:pt x="38510" y="67700"/>
                </a:lnTo>
                <a:lnTo>
                  <a:pt x="38510" y="67560"/>
                </a:lnTo>
                <a:lnTo>
                  <a:pt x="38500" y="67530"/>
                </a:lnTo>
                <a:lnTo>
                  <a:pt x="38490" y="67510"/>
                </a:lnTo>
                <a:lnTo>
                  <a:pt x="38130" y="67230"/>
                </a:lnTo>
                <a:lnTo>
                  <a:pt x="37600" y="66550"/>
                </a:lnTo>
                <a:lnTo>
                  <a:pt x="37580" y="66510"/>
                </a:lnTo>
                <a:lnTo>
                  <a:pt x="37570" y="66470"/>
                </a:lnTo>
                <a:lnTo>
                  <a:pt x="37570" y="66400"/>
                </a:lnTo>
                <a:lnTo>
                  <a:pt x="37580" y="66340"/>
                </a:lnTo>
                <a:lnTo>
                  <a:pt x="37600" y="66280"/>
                </a:lnTo>
                <a:lnTo>
                  <a:pt x="37600" y="66230"/>
                </a:lnTo>
                <a:lnTo>
                  <a:pt x="37590" y="66170"/>
                </a:lnTo>
                <a:lnTo>
                  <a:pt x="37520" y="65880"/>
                </a:lnTo>
                <a:lnTo>
                  <a:pt x="37520" y="65840"/>
                </a:lnTo>
                <a:lnTo>
                  <a:pt x="37520" y="65810"/>
                </a:lnTo>
                <a:lnTo>
                  <a:pt x="37530" y="65770"/>
                </a:lnTo>
                <a:lnTo>
                  <a:pt x="37530" y="65740"/>
                </a:lnTo>
                <a:lnTo>
                  <a:pt x="37540" y="65710"/>
                </a:lnTo>
                <a:lnTo>
                  <a:pt x="37570" y="65670"/>
                </a:lnTo>
                <a:lnTo>
                  <a:pt x="37590" y="65640"/>
                </a:lnTo>
                <a:lnTo>
                  <a:pt x="37630" y="65570"/>
                </a:lnTo>
                <a:lnTo>
                  <a:pt x="37740" y="65440"/>
                </a:lnTo>
                <a:lnTo>
                  <a:pt x="37820" y="65370"/>
                </a:lnTo>
                <a:lnTo>
                  <a:pt x="37850" y="65330"/>
                </a:lnTo>
                <a:lnTo>
                  <a:pt x="37890" y="65290"/>
                </a:lnTo>
                <a:lnTo>
                  <a:pt x="37970" y="65140"/>
                </a:lnTo>
                <a:lnTo>
                  <a:pt x="38130" y="64950"/>
                </a:lnTo>
                <a:lnTo>
                  <a:pt x="38150" y="64900"/>
                </a:lnTo>
                <a:lnTo>
                  <a:pt x="38180" y="64840"/>
                </a:lnTo>
                <a:lnTo>
                  <a:pt x="38210" y="64720"/>
                </a:lnTo>
                <a:close/>
                <a:moveTo>
                  <a:pt x="49680" y="64970"/>
                </a:moveTo>
                <a:lnTo>
                  <a:pt x="49740" y="64860"/>
                </a:lnTo>
                <a:lnTo>
                  <a:pt x="49790" y="64860"/>
                </a:lnTo>
                <a:lnTo>
                  <a:pt x="49810" y="64950"/>
                </a:lnTo>
                <a:lnTo>
                  <a:pt x="49820" y="65090"/>
                </a:lnTo>
                <a:lnTo>
                  <a:pt x="49790" y="65490"/>
                </a:lnTo>
                <a:lnTo>
                  <a:pt x="49600" y="66280"/>
                </a:lnTo>
                <a:lnTo>
                  <a:pt x="49500" y="66290"/>
                </a:lnTo>
                <a:lnTo>
                  <a:pt x="49460" y="66210"/>
                </a:lnTo>
                <a:lnTo>
                  <a:pt x="49450" y="66100"/>
                </a:lnTo>
                <a:lnTo>
                  <a:pt x="49510" y="65670"/>
                </a:lnTo>
                <a:lnTo>
                  <a:pt x="49680" y="64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