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Mozambique • State Map | Fully Editable Vector Shape</a:t>
            </a:r>
          </a:p>
        </p:txBody>
      </p:sp>
      <p:sp>
        <p:nvSpPr>
          <p:cNvPr id="101" name="Ga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450" y="86820"/>
                </a:moveTo>
                <a:lnTo>
                  <a:pt x="37440" y="86570"/>
                </a:lnTo>
                <a:lnTo>
                  <a:pt x="37440" y="86530"/>
                </a:lnTo>
                <a:lnTo>
                  <a:pt x="37470" y="86440"/>
                </a:lnTo>
                <a:lnTo>
                  <a:pt x="37490" y="86310"/>
                </a:lnTo>
                <a:lnTo>
                  <a:pt x="37490" y="86270"/>
                </a:lnTo>
                <a:lnTo>
                  <a:pt x="37470" y="86170"/>
                </a:lnTo>
                <a:lnTo>
                  <a:pt x="37460" y="86130"/>
                </a:lnTo>
                <a:lnTo>
                  <a:pt x="37440" y="86080"/>
                </a:lnTo>
                <a:lnTo>
                  <a:pt x="37400" y="86000"/>
                </a:lnTo>
                <a:lnTo>
                  <a:pt x="37370" y="85970"/>
                </a:lnTo>
                <a:lnTo>
                  <a:pt x="37330" y="85940"/>
                </a:lnTo>
                <a:lnTo>
                  <a:pt x="37260" y="85900"/>
                </a:lnTo>
                <a:lnTo>
                  <a:pt x="37170" y="85870"/>
                </a:lnTo>
                <a:lnTo>
                  <a:pt x="36800" y="85830"/>
                </a:lnTo>
                <a:lnTo>
                  <a:pt x="36780" y="85820"/>
                </a:lnTo>
                <a:lnTo>
                  <a:pt x="36760" y="85770"/>
                </a:lnTo>
                <a:lnTo>
                  <a:pt x="36750" y="85710"/>
                </a:lnTo>
                <a:lnTo>
                  <a:pt x="36750" y="85690"/>
                </a:lnTo>
                <a:lnTo>
                  <a:pt x="36760" y="85670"/>
                </a:lnTo>
                <a:lnTo>
                  <a:pt x="36780" y="85590"/>
                </a:lnTo>
                <a:lnTo>
                  <a:pt x="36780" y="85560"/>
                </a:lnTo>
                <a:lnTo>
                  <a:pt x="36750" y="85380"/>
                </a:lnTo>
                <a:lnTo>
                  <a:pt x="36760" y="85280"/>
                </a:lnTo>
                <a:lnTo>
                  <a:pt x="36750" y="85230"/>
                </a:lnTo>
                <a:lnTo>
                  <a:pt x="36740" y="85210"/>
                </a:lnTo>
                <a:lnTo>
                  <a:pt x="36740" y="85180"/>
                </a:lnTo>
                <a:lnTo>
                  <a:pt x="36740" y="85160"/>
                </a:lnTo>
                <a:lnTo>
                  <a:pt x="36750" y="85100"/>
                </a:lnTo>
                <a:lnTo>
                  <a:pt x="36750" y="85060"/>
                </a:lnTo>
                <a:lnTo>
                  <a:pt x="36730" y="85030"/>
                </a:lnTo>
                <a:lnTo>
                  <a:pt x="36690" y="85000"/>
                </a:lnTo>
                <a:lnTo>
                  <a:pt x="36610" y="84970"/>
                </a:lnTo>
                <a:lnTo>
                  <a:pt x="36560" y="84950"/>
                </a:lnTo>
                <a:lnTo>
                  <a:pt x="36440" y="84940"/>
                </a:lnTo>
                <a:lnTo>
                  <a:pt x="36410" y="84930"/>
                </a:lnTo>
                <a:lnTo>
                  <a:pt x="36390" y="84910"/>
                </a:lnTo>
                <a:lnTo>
                  <a:pt x="36370" y="84850"/>
                </a:lnTo>
                <a:lnTo>
                  <a:pt x="36340" y="84240"/>
                </a:lnTo>
                <a:lnTo>
                  <a:pt x="36350" y="84210"/>
                </a:lnTo>
                <a:lnTo>
                  <a:pt x="36360" y="84190"/>
                </a:lnTo>
                <a:lnTo>
                  <a:pt x="36380" y="84170"/>
                </a:lnTo>
                <a:lnTo>
                  <a:pt x="36400" y="84150"/>
                </a:lnTo>
                <a:lnTo>
                  <a:pt x="36410" y="84120"/>
                </a:lnTo>
                <a:lnTo>
                  <a:pt x="36410" y="84090"/>
                </a:lnTo>
                <a:lnTo>
                  <a:pt x="36390" y="84030"/>
                </a:lnTo>
                <a:lnTo>
                  <a:pt x="36340" y="83930"/>
                </a:lnTo>
                <a:lnTo>
                  <a:pt x="36340" y="83850"/>
                </a:lnTo>
                <a:lnTo>
                  <a:pt x="36350" y="83760"/>
                </a:lnTo>
                <a:lnTo>
                  <a:pt x="36430" y="83440"/>
                </a:lnTo>
                <a:lnTo>
                  <a:pt x="36430" y="83370"/>
                </a:lnTo>
                <a:lnTo>
                  <a:pt x="36380" y="83330"/>
                </a:lnTo>
                <a:lnTo>
                  <a:pt x="36110" y="83220"/>
                </a:lnTo>
                <a:lnTo>
                  <a:pt x="36040" y="83170"/>
                </a:lnTo>
                <a:lnTo>
                  <a:pt x="35960" y="83110"/>
                </a:lnTo>
                <a:lnTo>
                  <a:pt x="35920" y="83060"/>
                </a:lnTo>
                <a:lnTo>
                  <a:pt x="35900" y="83030"/>
                </a:lnTo>
                <a:lnTo>
                  <a:pt x="35870" y="82880"/>
                </a:lnTo>
                <a:lnTo>
                  <a:pt x="35850" y="82820"/>
                </a:lnTo>
                <a:lnTo>
                  <a:pt x="35830" y="82760"/>
                </a:lnTo>
                <a:lnTo>
                  <a:pt x="35500" y="82270"/>
                </a:lnTo>
                <a:lnTo>
                  <a:pt x="35300" y="82030"/>
                </a:lnTo>
                <a:lnTo>
                  <a:pt x="35290" y="82000"/>
                </a:lnTo>
                <a:lnTo>
                  <a:pt x="35280" y="81970"/>
                </a:lnTo>
                <a:lnTo>
                  <a:pt x="35270" y="81940"/>
                </a:lnTo>
                <a:lnTo>
                  <a:pt x="35240" y="81370"/>
                </a:lnTo>
                <a:lnTo>
                  <a:pt x="35250" y="81280"/>
                </a:lnTo>
                <a:lnTo>
                  <a:pt x="35240" y="81260"/>
                </a:lnTo>
                <a:lnTo>
                  <a:pt x="35230" y="81230"/>
                </a:lnTo>
                <a:lnTo>
                  <a:pt x="35220" y="81200"/>
                </a:lnTo>
                <a:lnTo>
                  <a:pt x="35180" y="81180"/>
                </a:lnTo>
                <a:lnTo>
                  <a:pt x="35150" y="81160"/>
                </a:lnTo>
                <a:lnTo>
                  <a:pt x="35020" y="81120"/>
                </a:lnTo>
                <a:lnTo>
                  <a:pt x="34960" y="81080"/>
                </a:lnTo>
                <a:lnTo>
                  <a:pt x="34940" y="81060"/>
                </a:lnTo>
                <a:lnTo>
                  <a:pt x="34910" y="81050"/>
                </a:lnTo>
                <a:lnTo>
                  <a:pt x="34880" y="81040"/>
                </a:lnTo>
                <a:lnTo>
                  <a:pt x="34840" y="81040"/>
                </a:lnTo>
                <a:lnTo>
                  <a:pt x="34730" y="81060"/>
                </a:lnTo>
                <a:lnTo>
                  <a:pt x="34610" y="81110"/>
                </a:lnTo>
                <a:lnTo>
                  <a:pt x="34570" y="81120"/>
                </a:lnTo>
                <a:lnTo>
                  <a:pt x="34540" y="81120"/>
                </a:lnTo>
                <a:lnTo>
                  <a:pt x="34490" y="81120"/>
                </a:lnTo>
                <a:lnTo>
                  <a:pt x="34440" y="81100"/>
                </a:lnTo>
                <a:lnTo>
                  <a:pt x="34360" y="81070"/>
                </a:lnTo>
                <a:lnTo>
                  <a:pt x="34210" y="80980"/>
                </a:lnTo>
                <a:lnTo>
                  <a:pt x="34060" y="80920"/>
                </a:lnTo>
                <a:lnTo>
                  <a:pt x="34030" y="80890"/>
                </a:lnTo>
                <a:lnTo>
                  <a:pt x="33740" y="80580"/>
                </a:lnTo>
                <a:lnTo>
                  <a:pt x="33700" y="80540"/>
                </a:lnTo>
                <a:lnTo>
                  <a:pt x="33650" y="80510"/>
                </a:lnTo>
                <a:lnTo>
                  <a:pt x="33570" y="80470"/>
                </a:lnTo>
                <a:lnTo>
                  <a:pt x="32960" y="80390"/>
                </a:lnTo>
                <a:lnTo>
                  <a:pt x="32830" y="80320"/>
                </a:lnTo>
                <a:lnTo>
                  <a:pt x="32790" y="80310"/>
                </a:lnTo>
                <a:lnTo>
                  <a:pt x="32620" y="80280"/>
                </a:lnTo>
                <a:lnTo>
                  <a:pt x="32520" y="80250"/>
                </a:lnTo>
                <a:lnTo>
                  <a:pt x="32500" y="80230"/>
                </a:lnTo>
                <a:lnTo>
                  <a:pt x="32430" y="80190"/>
                </a:lnTo>
                <a:lnTo>
                  <a:pt x="32130" y="80140"/>
                </a:lnTo>
                <a:lnTo>
                  <a:pt x="32000" y="80100"/>
                </a:lnTo>
                <a:lnTo>
                  <a:pt x="31950" y="80090"/>
                </a:lnTo>
                <a:lnTo>
                  <a:pt x="31920" y="80090"/>
                </a:lnTo>
                <a:lnTo>
                  <a:pt x="31880" y="80090"/>
                </a:lnTo>
                <a:lnTo>
                  <a:pt x="31220" y="80420"/>
                </a:lnTo>
                <a:lnTo>
                  <a:pt x="31140" y="80470"/>
                </a:lnTo>
                <a:lnTo>
                  <a:pt x="30840" y="79820"/>
                </a:lnTo>
                <a:lnTo>
                  <a:pt x="30810" y="79580"/>
                </a:lnTo>
                <a:lnTo>
                  <a:pt x="30770" y="78670"/>
                </a:lnTo>
                <a:lnTo>
                  <a:pt x="30770" y="78570"/>
                </a:lnTo>
                <a:lnTo>
                  <a:pt x="30740" y="78480"/>
                </a:lnTo>
                <a:lnTo>
                  <a:pt x="30680" y="78410"/>
                </a:lnTo>
                <a:lnTo>
                  <a:pt x="30340" y="78160"/>
                </a:lnTo>
                <a:lnTo>
                  <a:pt x="30240" y="78070"/>
                </a:lnTo>
                <a:lnTo>
                  <a:pt x="30170" y="77950"/>
                </a:lnTo>
                <a:lnTo>
                  <a:pt x="29960" y="77440"/>
                </a:lnTo>
                <a:lnTo>
                  <a:pt x="29760" y="76730"/>
                </a:lnTo>
                <a:lnTo>
                  <a:pt x="29650" y="76520"/>
                </a:lnTo>
                <a:lnTo>
                  <a:pt x="29150" y="75980"/>
                </a:lnTo>
                <a:lnTo>
                  <a:pt x="29050" y="75780"/>
                </a:lnTo>
                <a:lnTo>
                  <a:pt x="29020" y="75540"/>
                </a:lnTo>
                <a:lnTo>
                  <a:pt x="29130" y="74240"/>
                </a:lnTo>
                <a:lnTo>
                  <a:pt x="29100" y="74070"/>
                </a:lnTo>
                <a:lnTo>
                  <a:pt x="28740" y="72940"/>
                </a:lnTo>
                <a:lnTo>
                  <a:pt x="28520" y="72270"/>
                </a:lnTo>
                <a:lnTo>
                  <a:pt x="28250" y="71420"/>
                </a:lnTo>
                <a:lnTo>
                  <a:pt x="27980" y="70580"/>
                </a:lnTo>
                <a:lnTo>
                  <a:pt x="27750" y="69860"/>
                </a:lnTo>
                <a:lnTo>
                  <a:pt x="27800" y="69760"/>
                </a:lnTo>
                <a:lnTo>
                  <a:pt x="28220" y="69460"/>
                </a:lnTo>
                <a:lnTo>
                  <a:pt x="28560" y="69220"/>
                </a:lnTo>
                <a:lnTo>
                  <a:pt x="28830" y="68910"/>
                </a:lnTo>
                <a:lnTo>
                  <a:pt x="29110" y="68610"/>
                </a:lnTo>
                <a:lnTo>
                  <a:pt x="29380" y="68300"/>
                </a:lnTo>
                <a:lnTo>
                  <a:pt x="29660" y="67990"/>
                </a:lnTo>
                <a:lnTo>
                  <a:pt x="29930" y="67680"/>
                </a:lnTo>
                <a:lnTo>
                  <a:pt x="30210" y="67380"/>
                </a:lnTo>
                <a:lnTo>
                  <a:pt x="30480" y="67070"/>
                </a:lnTo>
                <a:lnTo>
                  <a:pt x="30750" y="66760"/>
                </a:lnTo>
                <a:lnTo>
                  <a:pt x="31030" y="66460"/>
                </a:lnTo>
                <a:lnTo>
                  <a:pt x="31300" y="66150"/>
                </a:lnTo>
                <a:lnTo>
                  <a:pt x="31580" y="65840"/>
                </a:lnTo>
                <a:lnTo>
                  <a:pt x="31850" y="65540"/>
                </a:lnTo>
                <a:lnTo>
                  <a:pt x="32130" y="65230"/>
                </a:lnTo>
                <a:lnTo>
                  <a:pt x="32400" y="64930"/>
                </a:lnTo>
                <a:lnTo>
                  <a:pt x="32670" y="64620"/>
                </a:lnTo>
                <a:lnTo>
                  <a:pt x="32950" y="64310"/>
                </a:lnTo>
                <a:lnTo>
                  <a:pt x="33220" y="64010"/>
                </a:lnTo>
                <a:lnTo>
                  <a:pt x="33480" y="63730"/>
                </a:lnTo>
                <a:lnTo>
                  <a:pt x="33660" y="63520"/>
                </a:lnTo>
                <a:lnTo>
                  <a:pt x="33860" y="63650"/>
                </a:lnTo>
                <a:lnTo>
                  <a:pt x="33860" y="63620"/>
                </a:lnTo>
                <a:lnTo>
                  <a:pt x="34080" y="63820"/>
                </a:lnTo>
                <a:lnTo>
                  <a:pt x="34380" y="64010"/>
                </a:lnTo>
                <a:lnTo>
                  <a:pt x="34460" y="64040"/>
                </a:lnTo>
                <a:lnTo>
                  <a:pt x="34800" y="64030"/>
                </a:lnTo>
                <a:lnTo>
                  <a:pt x="34900" y="64040"/>
                </a:lnTo>
                <a:lnTo>
                  <a:pt x="35110" y="64130"/>
                </a:lnTo>
                <a:lnTo>
                  <a:pt x="35700" y="64590"/>
                </a:lnTo>
                <a:lnTo>
                  <a:pt x="35770" y="64620"/>
                </a:lnTo>
                <a:lnTo>
                  <a:pt x="35860" y="64650"/>
                </a:lnTo>
                <a:lnTo>
                  <a:pt x="35960" y="64660"/>
                </a:lnTo>
                <a:lnTo>
                  <a:pt x="36260" y="64620"/>
                </a:lnTo>
                <a:lnTo>
                  <a:pt x="36340" y="64620"/>
                </a:lnTo>
                <a:lnTo>
                  <a:pt x="36410" y="64650"/>
                </a:lnTo>
                <a:lnTo>
                  <a:pt x="36510" y="64710"/>
                </a:lnTo>
                <a:lnTo>
                  <a:pt x="36590" y="64780"/>
                </a:lnTo>
                <a:lnTo>
                  <a:pt x="36630" y="64870"/>
                </a:lnTo>
                <a:lnTo>
                  <a:pt x="36640" y="65030"/>
                </a:lnTo>
                <a:lnTo>
                  <a:pt x="36680" y="65080"/>
                </a:lnTo>
                <a:lnTo>
                  <a:pt x="36760" y="65080"/>
                </a:lnTo>
                <a:lnTo>
                  <a:pt x="36880" y="65090"/>
                </a:lnTo>
                <a:lnTo>
                  <a:pt x="36920" y="65130"/>
                </a:lnTo>
                <a:lnTo>
                  <a:pt x="37020" y="65200"/>
                </a:lnTo>
                <a:lnTo>
                  <a:pt x="37120" y="65240"/>
                </a:lnTo>
                <a:lnTo>
                  <a:pt x="37170" y="65140"/>
                </a:lnTo>
                <a:lnTo>
                  <a:pt x="37200" y="65050"/>
                </a:lnTo>
                <a:lnTo>
                  <a:pt x="37290" y="64940"/>
                </a:lnTo>
                <a:lnTo>
                  <a:pt x="37390" y="64840"/>
                </a:lnTo>
                <a:lnTo>
                  <a:pt x="37490" y="64780"/>
                </a:lnTo>
                <a:lnTo>
                  <a:pt x="37800" y="64640"/>
                </a:lnTo>
                <a:lnTo>
                  <a:pt x="37900" y="64620"/>
                </a:lnTo>
                <a:lnTo>
                  <a:pt x="38020" y="64640"/>
                </a:lnTo>
                <a:lnTo>
                  <a:pt x="38210" y="64720"/>
                </a:lnTo>
                <a:lnTo>
                  <a:pt x="38180" y="64840"/>
                </a:lnTo>
                <a:lnTo>
                  <a:pt x="38150" y="64900"/>
                </a:lnTo>
                <a:lnTo>
                  <a:pt x="38130" y="64950"/>
                </a:lnTo>
                <a:lnTo>
                  <a:pt x="37970" y="65140"/>
                </a:lnTo>
                <a:lnTo>
                  <a:pt x="37890" y="65290"/>
                </a:lnTo>
                <a:lnTo>
                  <a:pt x="37850" y="65330"/>
                </a:lnTo>
                <a:lnTo>
                  <a:pt x="37820" y="65370"/>
                </a:lnTo>
                <a:lnTo>
                  <a:pt x="37740" y="65440"/>
                </a:lnTo>
                <a:lnTo>
                  <a:pt x="37630" y="65570"/>
                </a:lnTo>
                <a:lnTo>
                  <a:pt x="37590" y="65640"/>
                </a:lnTo>
                <a:lnTo>
                  <a:pt x="37570" y="65670"/>
                </a:lnTo>
                <a:lnTo>
                  <a:pt x="37540" y="65710"/>
                </a:lnTo>
                <a:lnTo>
                  <a:pt x="37530" y="65740"/>
                </a:lnTo>
                <a:lnTo>
                  <a:pt x="37530" y="65770"/>
                </a:lnTo>
                <a:lnTo>
                  <a:pt x="37520" y="65810"/>
                </a:lnTo>
                <a:lnTo>
                  <a:pt x="37520" y="65840"/>
                </a:lnTo>
                <a:lnTo>
                  <a:pt x="37520" y="65880"/>
                </a:lnTo>
                <a:lnTo>
                  <a:pt x="37590" y="66170"/>
                </a:lnTo>
                <a:lnTo>
                  <a:pt x="37600" y="66230"/>
                </a:lnTo>
                <a:lnTo>
                  <a:pt x="37600" y="66280"/>
                </a:lnTo>
                <a:lnTo>
                  <a:pt x="37580" y="66340"/>
                </a:lnTo>
                <a:lnTo>
                  <a:pt x="37570" y="66400"/>
                </a:lnTo>
                <a:lnTo>
                  <a:pt x="37570" y="66470"/>
                </a:lnTo>
                <a:lnTo>
                  <a:pt x="37580" y="66510"/>
                </a:lnTo>
                <a:lnTo>
                  <a:pt x="37600" y="66550"/>
                </a:lnTo>
                <a:lnTo>
                  <a:pt x="38130" y="67230"/>
                </a:lnTo>
                <a:lnTo>
                  <a:pt x="38490" y="67510"/>
                </a:lnTo>
                <a:lnTo>
                  <a:pt x="38500" y="67530"/>
                </a:lnTo>
                <a:lnTo>
                  <a:pt x="38510" y="67560"/>
                </a:lnTo>
                <a:lnTo>
                  <a:pt x="38510" y="67700"/>
                </a:lnTo>
                <a:lnTo>
                  <a:pt x="38520" y="67780"/>
                </a:lnTo>
                <a:lnTo>
                  <a:pt x="38540" y="67870"/>
                </a:lnTo>
                <a:lnTo>
                  <a:pt x="38700" y="68130"/>
                </a:lnTo>
                <a:lnTo>
                  <a:pt x="38710" y="68190"/>
                </a:lnTo>
                <a:lnTo>
                  <a:pt x="38720" y="68230"/>
                </a:lnTo>
                <a:lnTo>
                  <a:pt x="38700" y="68370"/>
                </a:lnTo>
                <a:lnTo>
                  <a:pt x="38620" y="68740"/>
                </a:lnTo>
                <a:lnTo>
                  <a:pt x="38620" y="68780"/>
                </a:lnTo>
                <a:lnTo>
                  <a:pt x="38650" y="68910"/>
                </a:lnTo>
                <a:lnTo>
                  <a:pt x="38650" y="69020"/>
                </a:lnTo>
                <a:lnTo>
                  <a:pt x="38640" y="69120"/>
                </a:lnTo>
                <a:lnTo>
                  <a:pt x="38650" y="69190"/>
                </a:lnTo>
                <a:lnTo>
                  <a:pt x="38710" y="69420"/>
                </a:lnTo>
                <a:lnTo>
                  <a:pt x="38720" y="69530"/>
                </a:lnTo>
                <a:lnTo>
                  <a:pt x="38720" y="69560"/>
                </a:lnTo>
                <a:lnTo>
                  <a:pt x="38710" y="69590"/>
                </a:lnTo>
                <a:lnTo>
                  <a:pt x="38690" y="69610"/>
                </a:lnTo>
                <a:lnTo>
                  <a:pt x="38660" y="69630"/>
                </a:lnTo>
                <a:lnTo>
                  <a:pt x="38510" y="69680"/>
                </a:lnTo>
                <a:lnTo>
                  <a:pt x="38460" y="69710"/>
                </a:lnTo>
                <a:lnTo>
                  <a:pt x="38440" y="69730"/>
                </a:lnTo>
                <a:lnTo>
                  <a:pt x="38430" y="69750"/>
                </a:lnTo>
                <a:lnTo>
                  <a:pt x="38420" y="69780"/>
                </a:lnTo>
                <a:lnTo>
                  <a:pt x="38410" y="70000"/>
                </a:lnTo>
                <a:lnTo>
                  <a:pt x="38410" y="70030"/>
                </a:lnTo>
                <a:lnTo>
                  <a:pt x="38350" y="70200"/>
                </a:lnTo>
                <a:lnTo>
                  <a:pt x="38300" y="70520"/>
                </a:lnTo>
                <a:lnTo>
                  <a:pt x="38300" y="70560"/>
                </a:lnTo>
                <a:lnTo>
                  <a:pt x="38310" y="70590"/>
                </a:lnTo>
                <a:lnTo>
                  <a:pt x="38320" y="70670"/>
                </a:lnTo>
                <a:lnTo>
                  <a:pt x="38380" y="70800"/>
                </a:lnTo>
                <a:lnTo>
                  <a:pt x="38690" y="71300"/>
                </a:lnTo>
                <a:lnTo>
                  <a:pt x="38720" y="71330"/>
                </a:lnTo>
                <a:lnTo>
                  <a:pt x="38750" y="71360"/>
                </a:lnTo>
                <a:lnTo>
                  <a:pt x="38820" y="71400"/>
                </a:lnTo>
                <a:lnTo>
                  <a:pt x="38840" y="71420"/>
                </a:lnTo>
                <a:lnTo>
                  <a:pt x="38880" y="71470"/>
                </a:lnTo>
                <a:lnTo>
                  <a:pt x="38940" y="71560"/>
                </a:lnTo>
                <a:lnTo>
                  <a:pt x="38990" y="71640"/>
                </a:lnTo>
                <a:lnTo>
                  <a:pt x="39080" y="71780"/>
                </a:lnTo>
                <a:lnTo>
                  <a:pt x="39180" y="71870"/>
                </a:lnTo>
                <a:lnTo>
                  <a:pt x="39340" y="71980"/>
                </a:lnTo>
                <a:lnTo>
                  <a:pt x="39370" y="72000"/>
                </a:lnTo>
                <a:lnTo>
                  <a:pt x="39420" y="72030"/>
                </a:lnTo>
                <a:lnTo>
                  <a:pt x="39540" y="72140"/>
                </a:lnTo>
                <a:lnTo>
                  <a:pt x="39630" y="72200"/>
                </a:lnTo>
                <a:lnTo>
                  <a:pt x="39680" y="72230"/>
                </a:lnTo>
                <a:lnTo>
                  <a:pt x="39710" y="72280"/>
                </a:lnTo>
                <a:lnTo>
                  <a:pt x="39740" y="72330"/>
                </a:lnTo>
                <a:lnTo>
                  <a:pt x="39780" y="72370"/>
                </a:lnTo>
                <a:lnTo>
                  <a:pt x="39800" y="72390"/>
                </a:lnTo>
                <a:lnTo>
                  <a:pt x="39910" y="72470"/>
                </a:lnTo>
                <a:lnTo>
                  <a:pt x="39950" y="72500"/>
                </a:lnTo>
                <a:lnTo>
                  <a:pt x="40020" y="72590"/>
                </a:lnTo>
                <a:lnTo>
                  <a:pt x="40110" y="72750"/>
                </a:lnTo>
                <a:lnTo>
                  <a:pt x="40290" y="73010"/>
                </a:lnTo>
                <a:lnTo>
                  <a:pt x="40330" y="73120"/>
                </a:lnTo>
                <a:lnTo>
                  <a:pt x="40340" y="73220"/>
                </a:lnTo>
                <a:lnTo>
                  <a:pt x="40340" y="73320"/>
                </a:lnTo>
                <a:lnTo>
                  <a:pt x="40350" y="73360"/>
                </a:lnTo>
                <a:lnTo>
                  <a:pt x="40380" y="73400"/>
                </a:lnTo>
                <a:lnTo>
                  <a:pt x="40410" y="73420"/>
                </a:lnTo>
                <a:lnTo>
                  <a:pt x="40440" y="73440"/>
                </a:lnTo>
                <a:lnTo>
                  <a:pt x="40460" y="73460"/>
                </a:lnTo>
                <a:lnTo>
                  <a:pt x="40510" y="73520"/>
                </a:lnTo>
                <a:lnTo>
                  <a:pt x="40530" y="73540"/>
                </a:lnTo>
                <a:lnTo>
                  <a:pt x="40570" y="73580"/>
                </a:lnTo>
                <a:lnTo>
                  <a:pt x="40640" y="73650"/>
                </a:lnTo>
                <a:lnTo>
                  <a:pt x="40690" y="73720"/>
                </a:lnTo>
                <a:lnTo>
                  <a:pt x="40730" y="73750"/>
                </a:lnTo>
                <a:lnTo>
                  <a:pt x="40770" y="73770"/>
                </a:lnTo>
                <a:lnTo>
                  <a:pt x="40800" y="73780"/>
                </a:lnTo>
                <a:lnTo>
                  <a:pt x="40830" y="73800"/>
                </a:lnTo>
                <a:lnTo>
                  <a:pt x="40890" y="73860"/>
                </a:lnTo>
                <a:lnTo>
                  <a:pt x="40920" y="73890"/>
                </a:lnTo>
                <a:lnTo>
                  <a:pt x="40950" y="73930"/>
                </a:lnTo>
                <a:lnTo>
                  <a:pt x="40980" y="73970"/>
                </a:lnTo>
                <a:lnTo>
                  <a:pt x="41100" y="74190"/>
                </a:lnTo>
                <a:lnTo>
                  <a:pt x="41110" y="74220"/>
                </a:lnTo>
                <a:lnTo>
                  <a:pt x="41130" y="74240"/>
                </a:lnTo>
                <a:lnTo>
                  <a:pt x="41170" y="74280"/>
                </a:lnTo>
                <a:lnTo>
                  <a:pt x="41180" y="74310"/>
                </a:lnTo>
                <a:lnTo>
                  <a:pt x="41190" y="74350"/>
                </a:lnTo>
                <a:lnTo>
                  <a:pt x="41190" y="74430"/>
                </a:lnTo>
                <a:lnTo>
                  <a:pt x="41200" y="74480"/>
                </a:lnTo>
                <a:lnTo>
                  <a:pt x="41210" y="74530"/>
                </a:lnTo>
                <a:lnTo>
                  <a:pt x="41280" y="74650"/>
                </a:lnTo>
                <a:lnTo>
                  <a:pt x="41300" y="74700"/>
                </a:lnTo>
                <a:lnTo>
                  <a:pt x="41310" y="74770"/>
                </a:lnTo>
                <a:lnTo>
                  <a:pt x="41310" y="74930"/>
                </a:lnTo>
                <a:lnTo>
                  <a:pt x="41320" y="74970"/>
                </a:lnTo>
                <a:lnTo>
                  <a:pt x="41340" y="75010"/>
                </a:lnTo>
                <a:lnTo>
                  <a:pt x="41390" y="75060"/>
                </a:lnTo>
                <a:lnTo>
                  <a:pt x="41420" y="75090"/>
                </a:lnTo>
                <a:lnTo>
                  <a:pt x="41470" y="75120"/>
                </a:lnTo>
                <a:lnTo>
                  <a:pt x="41490" y="75140"/>
                </a:lnTo>
                <a:lnTo>
                  <a:pt x="41500" y="75160"/>
                </a:lnTo>
                <a:lnTo>
                  <a:pt x="41500" y="75200"/>
                </a:lnTo>
                <a:lnTo>
                  <a:pt x="41480" y="75230"/>
                </a:lnTo>
                <a:lnTo>
                  <a:pt x="41460" y="75240"/>
                </a:lnTo>
                <a:lnTo>
                  <a:pt x="41310" y="75290"/>
                </a:lnTo>
                <a:lnTo>
                  <a:pt x="41250" y="75290"/>
                </a:lnTo>
                <a:lnTo>
                  <a:pt x="41220" y="75300"/>
                </a:lnTo>
                <a:lnTo>
                  <a:pt x="41200" y="75310"/>
                </a:lnTo>
                <a:lnTo>
                  <a:pt x="41190" y="75340"/>
                </a:lnTo>
                <a:lnTo>
                  <a:pt x="41180" y="75370"/>
                </a:lnTo>
                <a:lnTo>
                  <a:pt x="41190" y="75410"/>
                </a:lnTo>
                <a:lnTo>
                  <a:pt x="41190" y="75450"/>
                </a:lnTo>
                <a:lnTo>
                  <a:pt x="41210" y="75490"/>
                </a:lnTo>
                <a:lnTo>
                  <a:pt x="41270" y="75590"/>
                </a:lnTo>
                <a:lnTo>
                  <a:pt x="41270" y="75630"/>
                </a:lnTo>
                <a:lnTo>
                  <a:pt x="41270" y="75670"/>
                </a:lnTo>
                <a:lnTo>
                  <a:pt x="41280" y="75700"/>
                </a:lnTo>
                <a:lnTo>
                  <a:pt x="41290" y="75730"/>
                </a:lnTo>
                <a:lnTo>
                  <a:pt x="41340" y="75780"/>
                </a:lnTo>
                <a:lnTo>
                  <a:pt x="41370" y="75810"/>
                </a:lnTo>
                <a:lnTo>
                  <a:pt x="41380" y="75850"/>
                </a:lnTo>
                <a:lnTo>
                  <a:pt x="41400" y="75930"/>
                </a:lnTo>
                <a:lnTo>
                  <a:pt x="41410" y="75980"/>
                </a:lnTo>
                <a:lnTo>
                  <a:pt x="41440" y="76010"/>
                </a:lnTo>
                <a:lnTo>
                  <a:pt x="41450" y="76020"/>
                </a:lnTo>
                <a:lnTo>
                  <a:pt x="41480" y="76030"/>
                </a:lnTo>
                <a:lnTo>
                  <a:pt x="41510" y="76040"/>
                </a:lnTo>
                <a:lnTo>
                  <a:pt x="41580" y="76040"/>
                </a:lnTo>
                <a:lnTo>
                  <a:pt x="41620" y="76060"/>
                </a:lnTo>
                <a:lnTo>
                  <a:pt x="41650" y="76090"/>
                </a:lnTo>
                <a:lnTo>
                  <a:pt x="41720" y="76230"/>
                </a:lnTo>
                <a:lnTo>
                  <a:pt x="41730" y="76280"/>
                </a:lnTo>
                <a:lnTo>
                  <a:pt x="41720" y="76310"/>
                </a:lnTo>
                <a:lnTo>
                  <a:pt x="41700" y="76340"/>
                </a:lnTo>
                <a:lnTo>
                  <a:pt x="41680" y="76360"/>
                </a:lnTo>
                <a:lnTo>
                  <a:pt x="41670" y="76380"/>
                </a:lnTo>
                <a:lnTo>
                  <a:pt x="41670" y="76410"/>
                </a:lnTo>
                <a:lnTo>
                  <a:pt x="41680" y="76450"/>
                </a:lnTo>
                <a:lnTo>
                  <a:pt x="41710" y="76490"/>
                </a:lnTo>
                <a:lnTo>
                  <a:pt x="41730" y="76520"/>
                </a:lnTo>
                <a:lnTo>
                  <a:pt x="41720" y="76560"/>
                </a:lnTo>
                <a:lnTo>
                  <a:pt x="41700" y="76590"/>
                </a:lnTo>
                <a:lnTo>
                  <a:pt x="41680" y="76610"/>
                </a:lnTo>
                <a:lnTo>
                  <a:pt x="41650" y="76620"/>
                </a:lnTo>
                <a:lnTo>
                  <a:pt x="41630" y="76640"/>
                </a:lnTo>
                <a:lnTo>
                  <a:pt x="41610" y="76660"/>
                </a:lnTo>
                <a:lnTo>
                  <a:pt x="41600" y="76690"/>
                </a:lnTo>
                <a:lnTo>
                  <a:pt x="41580" y="76740"/>
                </a:lnTo>
                <a:lnTo>
                  <a:pt x="41560" y="76770"/>
                </a:lnTo>
                <a:lnTo>
                  <a:pt x="41540" y="76790"/>
                </a:lnTo>
                <a:lnTo>
                  <a:pt x="41460" y="76860"/>
                </a:lnTo>
                <a:lnTo>
                  <a:pt x="41440" y="76880"/>
                </a:lnTo>
                <a:lnTo>
                  <a:pt x="41430" y="76910"/>
                </a:lnTo>
                <a:lnTo>
                  <a:pt x="41430" y="76940"/>
                </a:lnTo>
                <a:lnTo>
                  <a:pt x="41450" y="76970"/>
                </a:lnTo>
                <a:lnTo>
                  <a:pt x="41480" y="76980"/>
                </a:lnTo>
                <a:lnTo>
                  <a:pt x="41510" y="76980"/>
                </a:lnTo>
                <a:lnTo>
                  <a:pt x="41540" y="76960"/>
                </a:lnTo>
                <a:lnTo>
                  <a:pt x="41590" y="76930"/>
                </a:lnTo>
                <a:lnTo>
                  <a:pt x="41620" y="76920"/>
                </a:lnTo>
                <a:lnTo>
                  <a:pt x="41650" y="76920"/>
                </a:lnTo>
                <a:lnTo>
                  <a:pt x="41680" y="76930"/>
                </a:lnTo>
                <a:lnTo>
                  <a:pt x="41700" y="76960"/>
                </a:lnTo>
                <a:lnTo>
                  <a:pt x="41780" y="77110"/>
                </a:lnTo>
                <a:lnTo>
                  <a:pt x="41790" y="77150"/>
                </a:lnTo>
                <a:lnTo>
                  <a:pt x="41790" y="77190"/>
                </a:lnTo>
                <a:lnTo>
                  <a:pt x="41770" y="77220"/>
                </a:lnTo>
                <a:lnTo>
                  <a:pt x="41740" y="77260"/>
                </a:lnTo>
                <a:lnTo>
                  <a:pt x="41720" y="77290"/>
                </a:lnTo>
                <a:lnTo>
                  <a:pt x="41720" y="77350"/>
                </a:lnTo>
                <a:lnTo>
                  <a:pt x="41710" y="77380"/>
                </a:lnTo>
                <a:lnTo>
                  <a:pt x="41650" y="77470"/>
                </a:lnTo>
                <a:lnTo>
                  <a:pt x="41640" y="77500"/>
                </a:lnTo>
                <a:lnTo>
                  <a:pt x="41640" y="77640"/>
                </a:lnTo>
                <a:lnTo>
                  <a:pt x="41620" y="77740"/>
                </a:lnTo>
                <a:lnTo>
                  <a:pt x="41620" y="77830"/>
                </a:lnTo>
                <a:lnTo>
                  <a:pt x="41610" y="77900"/>
                </a:lnTo>
                <a:lnTo>
                  <a:pt x="41600" y="77940"/>
                </a:lnTo>
                <a:lnTo>
                  <a:pt x="41610" y="78000"/>
                </a:lnTo>
                <a:lnTo>
                  <a:pt x="41630" y="78100"/>
                </a:lnTo>
                <a:lnTo>
                  <a:pt x="41630" y="78160"/>
                </a:lnTo>
                <a:lnTo>
                  <a:pt x="41620" y="78200"/>
                </a:lnTo>
                <a:lnTo>
                  <a:pt x="41610" y="78220"/>
                </a:lnTo>
                <a:lnTo>
                  <a:pt x="41610" y="78260"/>
                </a:lnTo>
                <a:lnTo>
                  <a:pt x="41640" y="78650"/>
                </a:lnTo>
                <a:lnTo>
                  <a:pt x="41630" y="78750"/>
                </a:lnTo>
                <a:lnTo>
                  <a:pt x="41630" y="78810"/>
                </a:lnTo>
                <a:lnTo>
                  <a:pt x="41630" y="78850"/>
                </a:lnTo>
                <a:lnTo>
                  <a:pt x="41620" y="78870"/>
                </a:lnTo>
                <a:lnTo>
                  <a:pt x="41610" y="78880"/>
                </a:lnTo>
                <a:lnTo>
                  <a:pt x="41610" y="78890"/>
                </a:lnTo>
                <a:lnTo>
                  <a:pt x="41570" y="78970"/>
                </a:lnTo>
                <a:lnTo>
                  <a:pt x="41550" y="79030"/>
                </a:lnTo>
                <a:lnTo>
                  <a:pt x="41550" y="79070"/>
                </a:lnTo>
                <a:lnTo>
                  <a:pt x="41550" y="79100"/>
                </a:lnTo>
                <a:lnTo>
                  <a:pt x="41590" y="79270"/>
                </a:lnTo>
                <a:lnTo>
                  <a:pt x="41590" y="79310"/>
                </a:lnTo>
                <a:lnTo>
                  <a:pt x="41590" y="79360"/>
                </a:lnTo>
                <a:lnTo>
                  <a:pt x="41600" y="79380"/>
                </a:lnTo>
                <a:lnTo>
                  <a:pt x="41610" y="79380"/>
                </a:lnTo>
                <a:lnTo>
                  <a:pt x="41650" y="79340"/>
                </a:lnTo>
                <a:lnTo>
                  <a:pt x="41680" y="79320"/>
                </a:lnTo>
                <a:lnTo>
                  <a:pt x="41720" y="79320"/>
                </a:lnTo>
                <a:lnTo>
                  <a:pt x="41750" y="79330"/>
                </a:lnTo>
                <a:lnTo>
                  <a:pt x="41780" y="79340"/>
                </a:lnTo>
                <a:lnTo>
                  <a:pt x="41830" y="79360"/>
                </a:lnTo>
                <a:lnTo>
                  <a:pt x="41850" y="79370"/>
                </a:lnTo>
                <a:lnTo>
                  <a:pt x="41880" y="79370"/>
                </a:lnTo>
                <a:lnTo>
                  <a:pt x="41940" y="79370"/>
                </a:lnTo>
                <a:lnTo>
                  <a:pt x="41950" y="79380"/>
                </a:lnTo>
                <a:lnTo>
                  <a:pt x="41970" y="80610"/>
                </a:lnTo>
                <a:lnTo>
                  <a:pt x="41990" y="80700"/>
                </a:lnTo>
                <a:lnTo>
                  <a:pt x="42010" y="80790"/>
                </a:lnTo>
                <a:lnTo>
                  <a:pt x="42650" y="81910"/>
                </a:lnTo>
                <a:lnTo>
                  <a:pt x="42690" y="81960"/>
                </a:lnTo>
                <a:lnTo>
                  <a:pt x="42730" y="81970"/>
                </a:lnTo>
                <a:lnTo>
                  <a:pt x="42940" y="81900"/>
                </a:lnTo>
                <a:lnTo>
                  <a:pt x="43160" y="81850"/>
                </a:lnTo>
                <a:lnTo>
                  <a:pt x="43230" y="81830"/>
                </a:lnTo>
                <a:lnTo>
                  <a:pt x="43280" y="81800"/>
                </a:lnTo>
                <a:lnTo>
                  <a:pt x="43300" y="81780"/>
                </a:lnTo>
                <a:lnTo>
                  <a:pt x="43350" y="81760"/>
                </a:lnTo>
                <a:lnTo>
                  <a:pt x="43360" y="81750"/>
                </a:lnTo>
                <a:lnTo>
                  <a:pt x="43370" y="81750"/>
                </a:lnTo>
                <a:lnTo>
                  <a:pt x="43430" y="81740"/>
                </a:lnTo>
                <a:lnTo>
                  <a:pt x="43460" y="81730"/>
                </a:lnTo>
                <a:lnTo>
                  <a:pt x="43480" y="81720"/>
                </a:lnTo>
                <a:lnTo>
                  <a:pt x="43550" y="81670"/>
                </a:lnTo>
                <a:lnTo>
                  <a:pt x="43580" y="81660"/>
                </a:lnTo>
                <a:lnTo>
                  <a:pt x="43620" y="81650"/>
                </a:lnTo>
                <a:lnTo>
                  <a:pt x="43690" y="81650"/>
                </a:lnTo>
                <a:lnTo>
                  <a:pt x="43720" y="81640"/>
                </a:lnTo>
                <a:lnTo>
                  <a:pt x="43790" y="81600"/>
                </a:lnTo>
                <a:lnTo>
                  <a:pt x="43820" y="81590"/>
                </a:lnTo>
                <a:lnTo>
                  <a:pt x="43930" y="81590"/>
                </a:lnTo>
                <a:lnTo>
                  <a:pt x="43960" y="81580"/>
                </a:lnTo>
                <a:lnTo>
                  <a:pt x="43990" y="81570"/>
                </a:lnTo>
                <a:lnTo>
                  <a:pt x="44130" y="81500"/>
                </a:lnTo>
                <a:lnTo>
                  <a:pt x="44160" y="81500"/>
                </a:lnTo>
                <a:lnTo>
                  <a:pt x="44190" y="81510"/>
                </a:lnTo>
                <a:lnTo>
                  <a:pt x="44210" y="81520"/>
                </a:lnTo>
                <a:lnTo>
                  <a:pt x="44230" y="81540"/>
                </a:lnTo>
                <a:lnTo>
                  <a:pt x="44230" y="81570"/>
                </a:lnTo>
                <a:lnTo>
                  <a:pt x="44190" y="81630"/>
                </a:lnTo>
                <a:lnTo>
                  <a:pt x="44030" y="81790"/>
                </a:lnTo>
                <a:lnTo>
                  <a:pt x="43990" y="81850"/>
                </a:lnTo>
                <a:lnTo>
                  <a:pt x="43970" y="81920"/>
                </a:lnTo>
                <a:lnTo>
                  <a:pt x="44020" y="82000"/>
                </a:lnTo>
                <a:lnTo>
                  <a:pt x="44410" y="82410"/>
                </a:lnTo>
                <a:lnTo>
                  <a:pt x="44430" y="82450"/>
                </a:lnTo>
                <a:lnTo>
                  <a:pt x="44400" y="82480"/>
                </a:lnTo>
                <a:lnTo>
                  <a:pt x="43660" y="82870"/>
                </a:lnTo>
                <a:lnTo>
                  <a:pt x="43590" y="82910"/>
                </a:lnTo>
                <a:lnTo>
                  <a:pt x="43550" y="82960"/>
                </a:lnTo>
                <a:lnTo>
                  <a:pt x="43550" y="83030"/>
                </a:lnTo>
                <a:lnTo>
                  <a:pt x="43570" y="83110"/>
                </a:lnTo>
                <a:lnTo>
                  <a:pt x="43580" y="83190"/>
                </a:lnTo>
                <a:lnTo>
                  <a:pt x="43610" y="83280"/>
                </a:lnTo>
                <a:lnTo>
                  <a:pt x="43640" y="83340"/>
                </a:lnTo>
                <a:lnTo>
                  <a:pt x="43680" y="83390"/>
                </a:lnTo>
                <a:lnTo>
                  <a:pt x="43770" y="83420"/>
                </a:lnTo>
                <a:lnTo>
                  <a:pt x="44180" y="83430"/>
                </a:lnTo>
                <a:lnTo>
                  <a:pt x="44340" y="83490"/>
                </a:lnTo>
                <a:lnTo>
                  <a:pt x="44500" y="83780"/>
                </a:lnTo>
                <a:lnTo>
                  <a:pt x="43820" y="84070"/>
                </a:lnTo>
                <a:lnTo>
                  <a:pt x="43680" y="84110"/>
                </a:lnTo>
                <a:lnTo>
                  <a:pt x="43100" y="84360"/>
                </a:lnTo>
                <a:lnTo>
                  <a:pt x="42810" y="84400"/>
                </a:lnTo>
                <a:lnTo>
                  <a:pt x="41640" y="84840"/>
                </a:lnTo>
                <a:lnTo>
                  <a:pt x="40570" y="85240"/>
                </a:lnTo>
                <a:lnTo>
                  <a:pt x="39820" y="85640"/>
                </a:lnTo>
                <a:lnTo>
                  <a:pt x="39190" y="85860"/>
                </a:lnTo>
                <a:lnTo>
                  <a:pt x="38420" y="86290"/>
                </a:lnTo>
                <a:lnTo>
                  <a:pt x="38210" y="86350"/>
                </a:lnTo>
                <a:lnTo>
                  <a:pt x="38210" y="86310"/>
                </a:lnTo>
                <a:lnTo>
                  <a:pt x="38290" y="86270"/>
                </a:lnTo>
                <a:lnTo>
                  <a:pt x="38380" y="86210"/>
                </a:lnTo>
                <a:lnTo>
                  <a:pt x="38450" y="86140"/>
                </a:lnTo>
                <a:lnTo>
                  <a:pt x="38500" y="86070"/>
                </a:lnTo>
                <a:lnTo>
                  <a:pt x="38430" y="86090"/>
                </a:lnTo>
                <a:lnTo>
                  <a:pt x="38210" y="86200"/>
                </a:lnTo>
                <a:lnTo>
                  <a:pt x="38170" y="86250"/>
                </a:lnTo>
                <a:lnTo>
                  <a:pt x="38100" y="86300"/>
                </a:lnTo>
                <a:lnTo>
                  <a:pt x="37980" y="86310"/>
                </a:lnTo>
                <a:lnTo>
                  <a:pt x="37880" y="86350"/>
                </a:lnTo>
                <a:lnTo>
                  <a:pt x="37920" y="86470"/>
                </a:lnTo>
                <a:lnTo>
                  <a:pt x="37950" y="86450"/>
                </a:lnTo>
                <a:lnTo>
                  <a:pt x="38020" y="86420"/>
                </a:lnTo>
                <a:lnTo>
                  <a:pt x="37950" y="86550"/>
                </a:lnTo>
                <a:lnTo>
                  <a:pt x="37830" y="86630"/>
                </a:lnTo>
                <a:lnTo>
                  <a:pt x="37560" y="86750"/>
                </a:lnTo>
                <a:lnTo>
                  <a:pt x="37450" y="86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