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Cabo Delgado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Cabo Delg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140" y="20820"/>
                </a:moveTo>
                <a:lnTo>
                  <a:pt x="76030" y="20870"/>
                </a:lnTo>
                <a:lnTo>
                  <a:pt x="75880" y="20870"/>
                </a:lnTo>
                <a:lnTo>
                  <a:pt x="75760" y="20810"/>
                </a:lnTo>
                <a:lnTo>
                  <a:pt x="75710" y="20690"/>
                </a:lnTo>
                <a:lnTo>
                  <a:pt x="75670" y="20570"/>
                </a:lnTo>
                <a:lnTo>
                  <a:pt x="75580" y="20520"/>
                </a:lnTo>
                <a:lnTo>
                  <a:pt x="75340" y="20520"/>
                </a:lnTo>
                <a:lnTo>
                  <a:pt x="75140" y="20560"/>
                </a:lnTo>
                <a:lnTo>
                  <a:pt x="74710" y="20700"/>
                </a:lnTo>
                <a:lnTo>
                  <a:pt x="74490" y="20670"/>
                </a:lnTo>
                <a:lnTo>
                  <a:pt x="74420" y="20630"/>
                </a:lnTo>
                <a:lnTo>
                  <a:pt x="74370" y="20580"/>
                </a:lnTo>
                <a:lnTo>
                  <a:pt x="74300" y="20540"/>
                </a:lnTo>
                <a:lnTo>
                  <a:pt x="74110" y="20510"/>
                </a:lnTo>
                <a:lnTo>
                  <a:pt x="74080" y="20490"/>
                </a:lnTo>
                <a:lnTo>
                  <a:pt x="74060" y="20480"/>
                </a:lnTo>
                <a:lnTo>
                  <a:pt x="73990" y="20520"/>
                </a:lnTo>
                <a:lnTo>
                  <a:pt x="73860" y="20670"/>
                </a:lnTo>
                <a:lnTo>
                  <a:pt x="73810" y="20710"/>
                </a:lnTo>
                <a:lnTo>
                  <a:pt x="73590" y="20780"/>
                </a:lnTo>
                <a:lnTo>
                  <a:pt x="73490" y="20830"/>
                </a:lnTo>
                <a:lnTo>
                  <a:pt x="73420" y="20970"/>
                </a:lnTo>
                <a:lnTo>
                  <a:pt x="73350" y="21030"/>
                </a:lnTo>
                <a:lnTo>
                  <a:pt x="73200" y="21110"/>
                </a:lnTo>
                <a:lnTo>
                  <a:pt x="73060" y="21240"/>
                </a:lnTo>
                <a:lnTo>
                  <a:pt x="72760" y="21610"/>
                </a:lnTo>
                <a:lnTo>
                  <a:pt x="72590" y="21700"/>
                </a:lnTo>
                <a:lnTo>
                  <a:pt x="72530" y="21700"/>
                </a:lnTo>
                <a:lnTo>
                  <a:pt x="72360" y="21670"/>
                </a:lnTo>
                <a:lnTo>
                  <a:pt x="72140" y="21670"/>
                </a:lnTo>
                <a:lnTo>
                  <a:pt x="72030" y="21700"/>
                </a:lnTo>
                <a:lnTo>
                  <a:pt x="71730" y="21920"/>
                </a:lnTo>
                <a:lnTo>
                  <a:pt x="71630" y="21960"/>
                </a:lnTo>
                <a:lnTo>
                  <a:pt x="71530" y="21980"/>
                </a:lnTo>
                <a:lnTo>
                  <a:pt x="71320" y="22000"/>
                </a:lnTo>
                <a:lnTo>
                  <a:pt x="71270" y="22010"/>
                </a:lnTo>
                <a:lnTo>
                  <a:pt x="71230" y="22040"/>
                </a:lnTo>
                <a:lnTo>
                  <a:pt x="71190" y="22080"/>
                </a:lnTo>
                <a:lnTo>
                  <a:pt x="71160" y="22110"/>
                </a:lnTo>
                <a:lnTo>
                  <a:pt x="71100" y="22120"/>
                </a:lnTo>
                <a:lnTo>
                  <a:pt x="70940" y="22150"/>
                </a:lnTo>
                <a:lnTo>
                  <a:pt x="70860" y="22180"/>
                </a:lnTo>
                <a:lnTo>
                  <a:pt x="70760" y="22230"/>
                </a:lnTo>
                <a:lnTo>
                  <a:pt x="70690" y="22290"/>
                </a:lnTo>
                <a:lnTo>
                  <a:pt x="70650" y="22350"/>
                </a:lnTo>
                <a:lnTo>
                  <a:pt x="70610" y="22450"/>
                </a:lnTo>
                <a:lnTo>
                  <a:pt x="70520" y="22540"/>
                </a:lnTo>
                <a:lnTo>
                  <a:pt x="70400" y="22620"/>
                </a:lnTo>
                <a:lnTo>
                  <a:pt x="70300" y="22660"/>
                </a:lnTo>
                <a:lnTo>
                  <a:pt x="70100" y="22700"/>
                </a:lnTo>
                <a:lnTo>
                  <a:pt x="70050" y="22720"/>
                </a:lnTo>
                <a:lnTo>
                  <a:pt x="70000" y="22790"/>
                </a:lnTo>
                <a:lnTo>
                  <a:pt x="69960" y="22810"/>
                </a:lnTo>
                <a:lnTo>
                  <a:pt x="69850" y="22830"/>
                </a:lnTo>
                <a:lnTo>
                  <a:pt x="69730" y="22880"/>
                </a:lnTo>
                <a:lnTo>
                  <a:pt x="69550" y="23000"/>
                </a:lnTo>
                <a:lnTo>
                  <a:pt x="69360" y="23150"/>
                </a:lnTo>
                <a:lnTo>
                  <a:pt x="69240" y="23200"/>
                </a:lnTo>
                <a:lnTo>
                  <a:pt x="69050" y="23120"/>
                </a:lnTo>
                <a:lnTo>
                  <a:pt x="68910" y="23110"/>
                </a:lnTo>
                <a:lnTo>
                  <a:pt x="68680" y="23140"/>
                </a:lnTo>
                <a:lnTo>
                  <a:pt x="68570" y="23190"/>
                </a:lnTo>
                <a:lnTo>
                  <a:pt x="68470" y="23260"/>
                </a:lnTo>
                <a:lnTo>
                  <a:pt x="68390" y="23370"/>
                </a:lnTo>
                <a:lnTo>
                  <a:pt x="68360" y="23490"/>
                </a:lnTo>
                <a:lnTo>
                  <a:pt x="68310" y="23520"/>
                </a:lnTo>
                <a:lnTo>
                  <a:pt x="68000" y="23590"/>
                </a:lnTo>
                <a:lnTo>
                  <a:pt x="67780" y="23750"/>
                </a:lnTo>
                <a:lnTo>
                  <a:pt x="67610" y="23800"/>
                </a:lnTo>
                <a:lnTo>
                  <a:pt x="67320" y="24030"/>
                </a:lnTo>
                <a:lnTo>
                  <a:pt x="67220" y="24060"/>
                </a:lnTo>
                <a:lnTo>
                  <a:pt x="66870" y="24100"/>
                </a:lnTo>
                <a:lnTo>
                  <a:pt x="66790" y="24130"/>
                </a:lnTo>
                <a:lnTo>
                  <a:pt x="66620" y="24230"/>
                </a:lnTo>
                <a:lnTo>
                  <a:pt x="66500" y="24250"/>
                </a:lnTo>
                <a:lnTo>
                  <a:pt x="65840" y="24270"/>
                </a:lnTo>
                <a:lnTo>
                  <a:pt x="65640" y="24210"/>
                </a:lnTo>
                <a:lnTo>
                  <a:pt x="65440" y="24130"/>
                </a:lnTo>
                <a:lnTo>
                  <a:pt x="65280" y="24110"/>
                </a:lnTo>
                <a:lnTo>
                  <a:pt x="65120" y="24140"/>
                </a:lnTo>
                <a:lnTo>
                  <a:pt x="64810" y="23870"/>
                </a:lnTo>
                <a:lnTo>
                  <a:pt x="64730" y="23770"/>
                </a:lnTo>
                <a:lnTo>
                  <a:pt x="64720" y="23710"/>
                </a:lnTo>
                <a:lnTo>
                  <a:pt x="64690" y="23660"/>
                </a:lnTo>
                <a:lnTo>
                  <a:pt x="64380" y="23200"/>
                </a:lnTo>
                <a:lnTo>
                  <a:pt x="64350" y="23090"/>
                </a:lnTo>
                <a:lnTo>
                  <a:pt x="64320" y="23050"/>
                </a:lnTo>
                <a:lnTo>
                  <a:pt x="64280" y="23000"/>
                </a:lnTo>
                <a:lnTo>
                  <a:pt x="64260" y="22970"/>
                </a:lnTo>
                <a:lnTo>
                  <a:pt x="64260" y="22930"/>
                </a:lnTo>
                <a:lnTo>
                  <a:pt x="64260" y="22900"/>
                </a:lnTo>
                <a:lnTo>
                  <a:pt x="64260" y="22870"/>
                </a:lnTo>
                <a:lnTo>
                  <a:pt x="64250" y="22840"/>
                </a:lnTo>
                <a:lnTo>
                  <a:pt x="64180" y="22700"/>
                </a:lnTo>
                <a:lnTo>
                  <a:pt x="64160" y="22660"/>
                </a:lnTo>
                <a:lnTo>
                  <a:pt x="64130" y="22630"/>
                </a:lnTo>
                <a:lnTo>
                  <a:pt x="64050" y="22550"/>
                </a:lnTo>
                <a:lnTo>
                  <a:pt x="64030" y="22510"/>
                </a:lnTo>
                <a:lnTo>
                  <a:pt x="63860" y="22100"/>
                </a:lnTo>
                <a:lnTo>
                  <a:pt x="63850" y="22060"/>
                </a:lnTo>
                <a:lnTo>
                  <a:pt x="63830" y="21990"/>
                </a:lnTo>
                <a:lnTo>
                  <a:pt x="63820" y="21960"/>
                </a:lnTo>
                <a:lnTo>
                  <a:pt x="63820" y="21920"/>
                </a:lnTo>
                <a:lnTo>
                  <a:pt x="63830" y="21860"/>
                </a:lnTo>
                <a:lnTo>
                  <a:pt x="63830" y="21810"/>
                </a:lnTo>
                <a:lnTo>
                  <a:pt x="63820" y="21750"/>
                </a:lnTo>
                <a:lnTo>
                  <a:pt x="63780" y="21640"/>
                </a:lnTo>
                <a:lnTo>
                  <a:pt x="63760" y="21580"/>
                </a:lnTo>
                <a:lnTo>
                  <a:pt x="63680" y="21460"/>
                </a:lnTo>
                <a:lnTo>
                  <a:pt x="63600" y="21350"/>
                </a:lnTo>
                <a:lnTo>
                  <a:pt x="63590" y="21310"/>
                </a:lnTo>
                <a:lnTo>
                  <a:pt x="63580" y="21280"/>
                </a:lnTo>
                <a:lnTo>
                  <a:pt x="63580" y="21240"/>
                </a:lnTo>
                <a:lnTo>
                  <a:pt x="63610" y="21040"/>
                </a:lnTo>
                <a:lnTo>
                  <a:pt x="63610" y="21000"/>
                </a:lnTo>
                <a:lnTo>
                  <a:pt x="63610" y="20940"/>
                </a:lnTo>
                <a:lnTo>
                  <a:pt x="63570" y="20880"/>
                </a:lnTo>
                <a:lnTo>
                  <a:pt x="63540" y="20800"/>
                </a:lnTo>
                <a:lnTo>
                  <a:pt x="63510" y="20670"/>
                </a:lnTo>
                <a:lnTo>
                  <a:pt x="63490" y="20630"/>
                </a:lnTo>
                <a:lnTo>
                  <a:pt x="63460" y="20610"/>
                </a:lnTo>
                <a:lnTo>
                  <a:pt x="63430" y="20610"/>
                </a:lnTo>
                <a:lnTo>
                  <a:pt x="63400" y="20620"/>
                </a:lnTo>
                <a:lnTo>
                  <a:pt x="63380" y="20630"/>
                </a:lnTo>
                <a:lnTo>
                  <a:pt x="63350" y="20640"/>
                </a:lnTo>
                <a:lnTo>
                  <a:pt x="63330" y="20660"/>
                </a:lnTo>
                <a:lnTo>
                  <a:pt x="63300" y="20660"/>
                </a:lnTo>
                <a:lnTo>
                  <a:pt x="63270" y="20660"/>
                </a:lnTo>
                <a:lnTo>
                  <a:pt x="63220" y="20630"/>
                </a:lnTo>
                <a:lnTo>
                  <a:pt x="63200" y="20600"/>
                </a:lnTo>
                <a:lnTo>
                  <a:pt x="63190" y="20560"/>
                </a:lnTo>
                <a:lnTo>
                  <a:pt x="63140" y="20330"/>
                </a:lnTo>
                <a:lnTo>
                  <a:pt x="63140" y="20300"/>
                </a:lnTo>
                <a:lnTo>
                  <a:pt x="63150" y="20270"/>
                </a:lnTo>
                <a:lnTo>
                  <a:pt x="63160" y="20240"/>
                </a:lnTo>
                <a:lnTo>
                  <a:pt x="63170" y="20230"/>
                </a:lnTo>
                <a:lnTo>
                  <a:pt x="63180" y="20210"/>
                </a:lnTo>
                <a:lnTo>
                  <a:pt x="63260" y="20120"/>
                </a:lnTo>
                <a:lnTo>
                  <a:pt x="63370" y="20040"/>
                </a:lnTo>
                <a:lnTo>
                  <a:pt x="63470" y="19950"/>
                </a:lnTo>
                <a:lnTo>
                  <a:pt x="63530" y="19910"/>
                </a:lnTo>
                <a:lnTo>
                  <a:pt x="63570" y="19870"/>
                </a:lnTo>
                <a:lnTo>
                  <a:pt x="63670" y="19780"/>
                </a:lnTo>
                <a:lnTo>
                  <a:pt x="63680" y="19750"/>
                </a:lnTo>
                <a:lnTo>
                  <a:pt x="63690" y="19730"/>
                </a:lnTo>
                <a:lnTo>
                  <a:pt x="63710" y="19670"/>
                </a:lnTo>
                <a:lnTo>
                  <a:pt x="63720" y="19640"/>
                </a:lnTo>
                <a:lnTo>
                  <a:pt x="63730" y="19620"/>
                </a:lnTo>
                <a:lnTo>
                  <a:pt x="63750" y="19600"/>
                </a:lnTo>
                <a:lnTo>
                  <a:pt x="63810" y="19540"/>
                </a:lnTo>
                <a:lnTo>
                  <a:pt x="63820" y="19520"/>
                </a:lnTo>
                <a:lnTo>
                  <a:pt x="63850" y="19430"/>
                </a:lnTo>
                <a:lnTo>
                  <a:pt x="63870" y="19410"/>
                </a:lnTo>
                <a:lnTo>
                  <a:pt x="63900" y="19370"/>
                </a:lnTo>
                <a:lnTo>
                  <a:pt x="63910" y="19350"/>
                </a:lnTo>
                <a:lnTo>
                  <a:pt x="63920" y="19310"/>
                </a:lnTo>
                <a:lnTo>
                  <a:pt x="63910" y="19250"/>
                </a:lnTo>
                <a:lnTo>
                  <a:pt x="63920" y="19220"/>
                </a:lnTo>
                <a:lnTo>
                  <a:pt x="63930" y="19200"/>
                </a:lnTo>
                <a:lnTo>
                  <a:pt x="63960" y="19150"/>
                </a:lnTo>
                <a:lnTo>
                  <a:pt x="63960" y="19130"/>
                </a:lnTo>
                <a:lnTo>
                  <a:pt x="63960" y="19070"/>
                </a:lnTo>
                <a:lnTo>
                  <a:pt x="63960" y="19040"/>
                </a:lnTo>
                <a:lnTo>
                  <a:pt x="63970" y="19020"/>
                </a:lnTo>
                <a:lnTo>
                  <a:pt x="64030" y="18960"/>
                </a:lnTo>
                <a:lnTo>
                  <a:pt x="64040" y="18930"/>
                </a:lnTo>
                <a:lnTo>
                  <a:pt x="64040" y="18890"/>
                </a:lnTo>
                <a:lnTo>
                  <a:pt x="64040" y="18740"/>
                </a:lnTo>
                <a:lnTo>
                  <a:pt x="64020" y="18700"/>
                </a:lnTo>
                <a:lnTo>
                  <a:pt x="64000" y="18680"/>
                </a:lnTo>
                <a:lnTo>
                  <a:pt x="63940" y="18670"/>
                </a:lnTo>
                <a:lnTo>
                  <a:pt x="63880" y="18680"/>
                </a:lnTo>
                <a:lnTo>
                  <a:pt x="63850" y="18690"/>
                </a:lnTo>
                <a:lnTo>
                  <a:pt x="63830" y="18700"/>
                </a:lnTo>
                <a:lnTo>
                  <a:pt x="63640" y="18830"/>
                </a:lnTo>
                <a:lnTo>
                  <a:pt x="63620" y="18830"/>
                </a:lnTo>
                <a:lnTo>
                  <a:pt x="63600" y="18830"/>
                </a:lnTo>
                <a:lnTo>
                  <a:pt x="63540" y="18810"/>
                </a:lnTo>
                <a:lnTo>
                  <a:pt x="63480" y="18800"/>
                </a:lnTo>
                <a:lnTo>
                  <a:pt x="63420" y="18780"/>
                </a:lnTo>
                <a:lnTo>
                  <a:pt x="63390" y="18770"/>
                </a:lnTo>
                <a:lnTo>
                  <a:pt x="63370" y="18750"/>
                </a:lnTo>
                <a:lnTo>
                  <a:pt x="63330" y="18720"/>
                </a:lnTo>
                <a:lnTo>
                  <a:pt x="63300" y="18670"/>
                </a:lnTo>
                <a:lnTo>
                  <a:pt x="63280" y="18660"/>
                </a:lnTo>
                <a:lnTo>
                  <a:pt x="63260" y="18640"/>
                </a:lnTo>
                <a:lnTo>
                  <a:pt x="63230" y="18630"/>
                </a:lnTo>
                <a:lnTo>
                  <a:pt x="63120" y="18590"/>
                </a:lnTo>
                <a:lnTo>
                  <a:pt x="62850" y="18540"/>
                </a:lnTo>
                <a:lnTo>
                  <a:pt x="62820" y="18520"/>
                </a:lnTo>
                <a:lnTo>
                  <a:pt x="62790" y="18490"/>
                </a:lnTo>
                <a:lnTo>
                  <a:pt x="62780" y="18460"/>
                </a:lnTo>
                <a:lnTo>
                  <a:pt x="62790" y="18430"/>
                </a:lnTo>
                <a:lnTo>
                  <a:pt x="62910" y="18290"/>
                </a:lnTo>
                <a:lnTo>
                  <a:pt x="62930" y="18240"/>
                </a:lnTo>
                <a:lnTo>
                  <a:pt x="62940" y="18200"/>
                </a:lnTo>
                <a:lnTo>
                  <a:pt x="62950" y="18160"/>
                </a:lnTo>
                <a:lnTo>
                  <a:pt x="62950" y="18060"/>
                </a:lnTo>
                <a:lnTo>
                  <a:pt x="62960" y="18020"/>
                </a:lnTo>
                <a:lnTo>
                  <a:pt x="62970" y="17980"/>
                </a:lnTo>
                <a:lnTo>
                  <a:pt x="62970" y="17920"/>
                </a:lnTo>
                <a:lnTo>
                  <a:pt x="62960" y="17740"/>
                </a:lnTo>
                <a:lnTo>
                  <a:pt x="62970" y="17690"/>
                </a:lnTo>
                <a:lnTo>
                  <a:pt x="62980" y="17630"/>
                </a:lnTo>
                <a:lnTo>
                  <a:pt x="62990" y="17590"/>
                </a:lnTo>
                <a:lnTo>
                  <a:pt x="62990" y="17550"/>
                </a:lnTo>
                <a:lnTo>
                  <a:pt x="62980" y="17490"/>
                </a:lnTo>
                <a:lnTo>
                  <a:pt x="62980" y="17450"/>
                </a:lnTo>
                <a:lnTo>
                  <a:pt x="63000" y="17310"/>
                </a:lnTo>
                <a:lnTo>
                  <a:pt x="62990" y="17210"/>
                </a:lnTo>
                <a:lnTo>
                  <a:pt x="63000" y="17150"/>
                </a:lnTo>
                <a:lnTo>
                  <a:pt x="63010" y="17120"/>
                </a:lnTo>
                <a:lnTo>
                  <a:pt x="63040" y="17080"/>
                </a:lnTo>
                <a:lnTo>
                  <a:pt x="63060" y="17050"/>
                </a:lnTo>
                <a:lnTo>
                  <a:pt x="63070" y="17020"/>
                </a:lnTo>
                <a:lnTo>
                  <a:pt x="63070" y="16990"/>
                </a:lnTo>
                <a:lnTo>
                  <a:pt x="63080" y="16960"/>
                </a:lnTo>
                <a:lnTo>
                  <a:pt x="63060" y="16800"/>
                </a:lnTo>
                <a:lnTo>
                  <a:pt x="63060" y="16770"/>
                </a:lnTo>
                <a:lnTo>
                  <a:pt x="63070" y="16740"/>
                </a:lnTo>
                <a:lnTo>
                  <a:pt x="63140" y="16610"/>
                </a:lnTo>
                <a:lnTo>
                  <a:pt x="63140" y="16580"/>
                </a:lnTo>
                <a:lnTo>
                  <a:pt x="63130" y="16330"/>
                </a:lnTo>
                <a:lnTo>
                  <a:pt x="63120" y="16280"/>
                </a:lnTo>
                <a:lnTo>
                  <a:pt x="63090" y="16230"/>
                </a:lnTo>
                <a:lnTo>
                  <a:pt x="63080" y="16200"/>
                </a:lnTo>
                <a:lnTo>
                  <a:pt x="63080" y="16160"/>
                </a:lnTo>
                <a:lnTo>
                  <a:pt x="63130" y="15900"/>
                </a:lnTo>
                <a:lnTo>
                  <a:pt x="63150" y="15850"/>
                </a:lnTo>
                <a:lnTo>
                  <a:pt x="63160" y="15760"/>
                </a:lnTo>
                <a:lnTo>
                  <a:pt x="63170" y="15670"/>
                </a:lnTo>
                <a:lnTo>
                  <a:pt x="63160" y="15620"/>
                </a:lnTo>
                <a:lnTo>
                  <a:pt x="63150" y="15580"/>
                </a:lnTo>
                <a:lnTo>
                  <a:pt x="63120" y="15520"/>
                </a:lnTo>
                <a:lnTo>
                  <a:pt x="63080" y="15420"/>
                </a:lnTo>
                <a:lnTo>
                  <a:pt x="63080" y="15380"/>
                </a:lnTo>
                <a:lnTo>
                  <a:pt x="63090" y="15350"/>
                </a:lnTo>
                <a:lnTo>
                  <a:pt x="63110" y="15330"/>
                </a:lnTo>
                <a:lnTo>
                  <a:pt x="63180" y="15290"/>
                </a:lnTo>
                <a:lnTo>
                  <a:pt x="63270" y="15230"/>
                </a:lnTo>
                <a:lnTo>
                  <a:pt x="63300" y="15190"/>
                </a:lnTo>
                <a:lnTo>
                  <a:pt x="63340" y="15150"/>
                </a:lnTo>
                <a:lnTo>
                  <a:pt x="63360" y="15100"/>
                </a:lnTo>
                <a:lnTo>
                  <a:pt x="63400" y="15060"/>
                </a:lnTo>
                <a:lnTo>
                  <a:pt x="63540" y="14910"/>
                </a:lnTo>
                <a:lnTo>
                  <a:pt x="63640" y="14780"/>
                </a:lnTo>
                <a:lnTo>
                  <a:pt x="63700" y="14730"/>
                </a:lnTo>
                <a:lnTo>
                  <a:pt x="63790" y="14680"/>
                </a:lnTo>
                <a:lnTo>
                  <a:pt x="63820" y="14650"/>
                </a:lnTo>
                <a:lnTo>
                  <a:pt x="63840" y="14600"/>
                </a:lnTo>
                <a:lnTo>
                  <a:pt x="63880" y="14270"/>
                </a:lnTo>
                <a:lnTo>
                  <a:pt x="63900" y="14180"/>
                </a:lnTo>
                <a:lnTo>
                  <a:pt x="63980" y="13990"/>
                </a:lnTo>
                <a:lnTo>
                  <a:pt x="64000" y="13890"/>
                </a:lnTo>
                <a:lnTo>
                  <a:pt x="64020" y="13860"/>
                </a:lnTo>
                <a:lnTo>
                  <a:pt x="64040" y="13840"/>
                </a:lnTo>
                <a:lnTo>
                  <a:pt x="64090" y="13820"/>
                </a:lnTo>
                <a:lnTo>
                  <a:pt x="64110" y="13800"/>
                </a:lnTo>
                <a:lnTo>
                  <a:pt x="64180" y="13740"/>
                </a:lnTo>
                <a:lnTo>
                  <a:pt x="64240" y="13660"/>
                </a:lnTo>
                <a:lnTo>
                  <a:pt x="64250" y="13640"/>
                </a:lnTo>
                <a:lnTo>
                  <a:pt x="64270" y="13620"/>
                </a:lnTo>
                <a:lnTo>
                  <a:pt x="64300" y="13610"/>
                </a:lnTo>
                <a:lnTo>
                  <a:pt x="64400" y="13570"/>
                </a:lnTo>
                <a:lnTo>
                  <a:pt x="64460" y="13530"/>
                </a:lnTo>
                <a:lnTo>
                  <a:pt x="64650" y="13370"/>
                </a:lnTo>
                <a:lnTo>
                  <a:pt x="64670" y="13320"/>
                </a:lnTo>
                <a:lnTo>
                  <a:pt x="64680" y="13240"/>
                </a:lnTo>
                <a:lnTo>
                  <a:pt x="64700" y="13050"/>
                </a:lnTo>
                <a:lnTo>
                  <a:pt x="64710" y="12970"/>
                </a:lnTo>
                <a:lnTo>
                  <a:pt x="64730" y="12920"/>
                </a:lnTo>
                <a:lnTo>
                  <a:pt x="64750" y="12910"/>
                </a:lnTo>
                <a:lnTo>
                  <a:pt x="64860" y="12870"/>
                </a:lnTo>
                <a:lnTo>
                  <a:pt x="64880" y="12850"/>
                </a:lnTo>
                <a:lnTo>
                  <a:pt x="64900" y="12830"/>
                </a:lnTo>
                <a:lnTo>
                  <a:pt x="64950" y="12710"/>
                </a:lnTo>
                <a:lnTo>
                  <a:pt x="64970" y="12580"/>
                </a:lnTo>
                <a:lnTo>
                  <a:pt x="64980" y="12550"/>
                </a:lnTo>
                <a:lnTo>
                  <a:pt x="65000" y="12540"/>
                </a:lnTo>
                <a:lnTo>
                  <a:pt x="65060" y="12490"/>
                </a:lnTo>
                <a:lnTo>
                  <a:pt x="65130" y="12420"/>
                </a:lnTo>
                <a:lnTo>
                  <a:pt x="65140" y="12400"/>
                </a:lnTo>
                <a:lnTo>
                  <a:pt x="65150" y="12380"/>
                </a:lnTo>
                <a:lnTo>
                  <a:pt x="65180" y="12230"/>
                </a:lnTo>
                <a:lnTo>
                  <a:pt x="65180" y="12200"/>
                </a:lnTo>
                <a:lnTo>
                  <a:pt x="65200" y="12180"/>
                </a:lnTo>
                <a:lnTo>
                  <a:pt x="65210" y="12130"/>
                </a:lnTo>
                <a:lnTo>
                  <a:pt x="65250" y="11860"/>
                </a:lnTo>
                <a:lnTo>
                  <a:pt x="65250" y="11770"/>
                </a:lnTo>
                <a:lnTo>
                  <a:pt x="65250" y="11720"/>
                </a:lnTo>
                <a:lnTo>
                  <a:pt x="65220" y="11670"/>
                </a:lnTo>
                <a:lnTo>
                  <a:pt x="65160" y="11580"/>
                </a:lnTo>
                <a:lnTo>
                  <a:pt x="65110" y="11530"/>
                </a:lnTo>
                <a:lnTo>
                  <a:pt x="65070" y="11440"/>
                </a:lnTo>
                <a:lnTo>
                  <a:pt x="65050" y="11420"/>
                </a:lnTo>
                <a:lnTo>
                  <a:pt x="65030" y="11360"/>
                </a:lnTo>
                <a:lnTo>
                  <a:pt x="64990" y="11240"/>
                </a:lnTo>
                <a:lnTo>
                  <a:pt x="64990" y="11190"/>
                </a:lnTo>
                <a:lnTo>
                  <a:pt x="65020" y="10810"/>
                </a:lnTo>
                <a:lnTo>
                  <a:pt x="65060" y="10660"/>
                </a:lnTo>
                <a:lnTo>
                  <a:pt x="65080" y="10550"/>
                </a:lnTo>
                <a:lnTo>
                  <a:pt x="65090" y="10490"/>
                </a:lnTo>
                <a:lnTo>
                  <a:pt x="65100" y="10450"/>
                </a:lnTo>
                <a:lnTo>
                  <a:pt x="65130" y="10410"/>
                </a:lnTo>
                <a:lnTo>
                  <a:pt x="65140" y="10380"/>
                </a:lnTo>
                <a:lnTo>
                  <a:pt x="65150" y="10340"/>
                </a:lnTo>
                <a:lnTo>
                  <a:pt x="65170" y="10230"/>
                </a:lnTo>
                <a:lnTo>
                  <a:pt x="65230" y="10070"/>
                </a:lnTo>
                <a:lnTo>
                  <a:pt x="65260" y="9930"/>
                </a:lnTo>
                <a:lnTo>
                  <a:pt x="65270" y="9900"/>
                </a:lnTo>
                <a:lnTo>
                  <a:pt x="65280" y="9880"/>
                </a:lnTo>
                <a:lnTo>
                  <a:pt x="65300" y="9860"/>
                </a:lnTo>
                <a:lnTo>
                  <a:pt x="65490" y="9590"/>
                </a:lnTo>
                <a:lnTo>
                  <a:pt x="65490" y="9580"/>
                </a:lnTo>
                <a:lnTo>
                  <a:pt x="65630" y="9420"/>
                </a:lnTo>
                <a:lnTo>
                  <a:pt x="66140" y="9070"/>
                </a:lnTo>
                <a:lnTo>
                  <a:pt x="66260" y="8920"/>
                </a:lnTo>
                <a:lnTo>
                  <a:pt x="66320" y="8860"/>
                </a:lnTo>
                <a:lnTo>
                  <a:pt x="66340" y="8840"/>
                </a:lnTo>
                <a:lnTo>
                  <a:pt x="66500" y="8800"/>
                </a:lnTo>
                <a:lnTo>
                  <a:pt x="66600" y="8750"/>
                </a:lnTo>
                <a:lnTo>
                  <a:pt x="66660" y="8740"/>
                </a:lnTo>
                <a:lnTo>
                  <a:pt x="66720" y="8750"/>
                </a:lnTo>
                <a:lnTo>
                  <a:pt x="66840" y="8770"/>
                </a:lnTo>
                <a:lnTo>
                  <a:pt x="66860" y="8780"/>
                </a:lnTo>
                <a:lnTo>
                  <a:pt x="66890" y="8780"/>
                </a:lnTo>
                <a:lnTo>
                  <a:pt x="66990" y="8730"/>
                </a:lnTo>
                <a:lnTo>
                  <a:pt x="67090" y="8630"/>
                </a:lnTo>
                <a:lnTo>
                  <a:pt x="67200" y="8530"/>
                </a:lnTo>
                <a:lnTo>
                  <a:pt x="67270" y="8480"/>
                </a:lnTo>
                <a:lnTo>
                  <a:pt x="67330" y="8470"/>
                </a:lnTo>
                <a:lnTo>
                  <a:pt x="67380" y="8450"/>
                </a:lnTo>
                <a:lnTo>
                  <a:pt x="67470" y="8390"/>
                </a:lnTo>
                <a:lnTo>
                  <a:pt x="67600" y="8270"/>
                </a:lnTo>
                <a:lnTo>
                  <a:pt x="67610" y="8270"/>
                </a:lnTo>
                <a:lnTo>
                  <a:pt x="67790" y="8230"/>
                </a:lnTo>
                <a:lnTo>
                  <a:pt x="68460" y="8230"/>
                </a:lnTo>
                <a:lnTo>
                  <a:pt x="68470" y="8230"/>
                </a:lnTo>
                <a:lnTo>
                  <a:pt x="68540" y="8210"/>
                </a:lnTo>
                <a:lnTo>
                  <a:pt x="68650" y="8190"/>
                </a:lnTo>
                <a:lnTo>
                  <a:pt x="68810" y="8120"/>
                </a:lnTo>
                <a:lnTo>
                  <a:pt x="68940" y="8140"/>
                </a:lnTo>
                <a:lnTo>
                  <a:pt x="69060" y="8210"/>
                </a:lnTo>
                <a:lnTo>
                  <a:pt x="69080" y="8220"/>
                </a:lnTo>
                <a:lnTo>
                  <a:pt x="69090" y="8220"/>
                </a:lnTo>
                <a:lnTo>
                  <a:pt x="69120" y="8230"/>
                </a:lnTo>
                <a:lnTo>
                  <a:pt x="69140" y="8240"/>
                </a:lnTo>
                <a:lnTo>
                  <a:pt x="69170" y="8250"/>
                </a:lnTo>
                <a:lnTo>
                  <a:pt x="69180" y="8260"/>
                </a:lnTo>
                <a:lnTo>
                  <a:pt x="69190" y="8260"/>
                </a:lnTo>
                <a:lnTo>
                  <a:pt x="69230" y="8270"/>
                </a:lnTo>
                <a:lnTo>
                  <a:pt x="69270" y="8290"/>
                </a:lnTo>
                <a:lnTo>
                  <a:pt x="69290" y="8300"/>
                </a:lnTo>
                <a:lnTo>
                  <a:pt x="69300" y="8300"/>
                </a:lnTo>
                <a:lnTo>
                  <a:pt x="69400" y="8300"/>
                </a:lnTo>
                <a:lnTo>
                  <a:pt x="69470" y="8280"/>
                </a:lnTo>
                <a:lnTo>
                  <a:pt x="69530" y="8260"/>
                </a:lnTo>
                <a:lnTo>
                  <a:pt x="69650" y="8200"/>
                </a:lnTo>
                <a:lnTo>
                  <a:pt x="70260" y="7710"/>
                </a:lnTo>
                <a:lnTo>
                  <a:pt x="70680" y="7370"/>
                </a:lnTo>
                <a:lnTo>
                  <a:pt x="70760" y="7320"/>
                </a:lnTo>
                <a:lnTo>
                  <a:pt x="70850" y="7290"/>
                </a:lnTo>
                <a:lnTo>
                  <a:pt x="70880" y="7290"/>
                </a:lnTo>
                <a:lnTo>
                  <a:pt x="71250" y="7260"/>
                </a:lnTo>
                <a:lnTo>
                  <a:pt x="72130" y="7070"/>
                </a:lnTo>
                <a:lnTo>
                  <a:pt x="72260" y="7010"/>
                </a:lnTo>
                <a:lnTo>
                  <a:pt x="72790" y="6650"/>
                </a:lnTo>
                <a:lnTo>
                  <a:pt x="73330" y="6420"/>
                </a:lnTo>
                <a:lnTo>
                  <a:pt x="73430" y="6370"/>
                </a:lnTo>
                <a:lnTo>
                  <a:pt x="74080" y="5850"/>
                </a:lnTo>
                <a:lnTo>
                  <a:pt x="74230" y="5800"/>
                </a:lnTo>
                <a:lnTo>
                  <a:pt x="74290" y="5740"/>
                </a:lnTo>
                <a:lnTo>
                  <a:pt x="74390" y="5610"/>
                </a:lnTo>
                <a:lnTo>
                  <a:pt x="74700" y="5300"/>
                </a:lnTo>
                <a:lnTo>
                  <a:pt x="74890" y="5150"/>
                </a:lnTo>
                <a:lnTo>
                  <a:pt x="75080" y="5090"/>
                </a:lnTo>
                <a:lnTo>
                  <a:pt x="75230" y="5030"/>
                </a:lnTo>
                <a:lnTo>
                  <a:pt x="75300" y="4980"/>
                </a:lnTo>
                <a:lnTo>
                  <a:pt x="75420" y="4900"/>
                </a:lnTo>
                <a:lnTo>
                  <a:pt x="75590" y="4730"/>
                </a:lnTo>
                <a:lnTo>
                  <a:pt x="75670" y="4580"/>
                </a:lnTo>
                <a:lnTo>
                  <a:pt x="75760" y="4550"/>
                </a:lnTo>
                <a:lnTo>
                  <a:pt x="75840" y="4560"/>
                </a:lnTo>
                <a:lnTo>
                  <a:pt x="75870" y="4620"/>
                </a:lnTo>
                <a:lnTo>
                  <a:pt x="75820" y="4690"/>
                </a:lnTo>
                <a:lnTo>
                  <a:pt x="75920" y="4710"/>
                </a:lnTo>
                <a:lnTo>
                  <a:pt x="76060" y="4590"/>
                </a:lnTo>
                <a:lnTo>
                  <a:pt x="76140" y="4650"/>
                </a:lnTo>
                <a:lnTo>
                  <a:pt x="76170" y="4760"/>
                </a:lnTo>
                <a:lnTo>
                  <a:pt x="76110" y="4850"/>
                </a:lnTo>
                <a:lnTo>
                  <a:pt x="76030" y="4920"/>
                </a:lnTo>
                <a:lnTo>
                  <a:pt x="76000" y="4980"/>
                </a:lnTo>
                <a:lnTo>
                  <a:pt x="76030" y="5060"/>
                </a:lnTo>
                <a:lnTo>
                  <a:pt x="76130" y="5100"/>
                </a:lnTo>
                <a:lnTo>
                  <a:pt x="76240" y="5120"/>
                </a:lnTo>
                <a:lnTo>
                  <a:pt x="76320" y="5160"/>
                </a:lnTo>
                <a:lnTo>
                  <a:pt x="76360" y="5240"/>
                </a:lnTo>
                <a:lnTo>
                  <a:pt x="76370" y="5420"/>
                </a:lnTo>
                <a:lnTo>
                  <a:pt x="76410" y="5510"/>
                </a:lnTo>
                <a:lnTo>
                  <a:pt x="76480" y="5550"/>
                </a:lnTo>
                <a:lnTo>
                  <a:pt x="76690" y="5580"/>
                </a:lnTo>
                <a:lnTo>
                  <a:pt x="76770" y="5620"/>
                </a:lnTo>
                <a:lnTo>
                  <a:pt x="76810" y="5710"/>
                </a:lnTo>
                <a:lnTo>
                  <a:pt x="76730" y="5730"/>
                </a:lnTo>
                <a:lnTo>
                  <a:pt x="76530" y="5710"/>
                </a:lnTo>
                <a:lnTo>
                  <a:pt x="76370" y="5760"/>
                </a:lnTo>
                <a:lnTo>
                  <a:pt x="75920" y="6110"/>
                </a:lnTo>
                <a:lnTo>
                  <a:pt x="75960" y="6290"/>
                </a:lnTo>
                <a:lnTo>
                  <a:pt x="76000" y="6260"/>
                </a:lnTo>
                <a:lnTo>
                  <a:pt x="76030" y="6230"/>
                </a:lnTo>
                <a:lnTo>
                  <a:pt x="76050" y="6190"/>
                </a:lnTo>
                <a:lnTo>
                  <a:pt x="76070" y="6150"/>
                </a:lnTo>
                <a:lnTo>
                  <a:pt x="76170" y="6230"/>
                </a:lnTo>
                <a:lnTo>
                  <a:pt x="76530" y="6420"/>
                </a:lnTo>
                <a:lnTo>
                  <a:pt x="76630" y="6530"/>
                </a:lnTo>
                <a:lnTo>
                  <a:pt x="76530" y="6630"/>
                </a:lnTo>
                <a:lnTo>
                  <a:pt x="76240" y="6760"/>
                </a:lnTo>
                <a:lnTo>
                  <a:pt x="76150" y="6850"/>
                </a:lnTo>
                <a:lnTo>
                  <a:pt x="76040" y="6990"/>
                </a:lnTo>
                <a:lnTo>
                  <a:pt x="75980" y="7140"/>
                </a:lnTo>
                <a:lnTo>
                  <a:pt x="76030" y="7330"/>
                </a:lnTo>
                <a:lnTo>
                  <a:pt x="75990" y="7520"/>
                </a:lnTo>
                <a:lnTo>
                  <a:pt x="76030" y="7570"/>
                </a:lnTo>
                <a:lnTo>
                  <a:pt x="76090" y="7560"/>
                </a:lnTo>
                <a:lnTo>
                  <a:pt x="76160" y="7420"/>
                </a:lnTo>
                <a:lnTo>
                  <a:pt x="76210" y="7390"/>
                </a:lnTo>
                <a:lnTo>
                  <a:pt x="76350" y="7450"/>
                </a:lnTo>
                <a:lnTo>
                  <a:pt x="76340" y="7600"/>
                </a:lnTo>
                <a:lnTo>
                  <a:pt x="76270" y="7770"/>
                </a:lnTo>
                <a:lnTo>
                  <a:pt x="76190" y="7880"/>
                </a:lnTo>
                <a:lnTo>
                  <a:pt x="76030" y="8060"/>
                </a:lnTo>
                <a:lnTo>
                  <a:pt x="76000" y="8120"/>
                </a:lnTo>
                <a:lnTo>
                  <a:pt x="75990" y="8190"/>
                </a:lnTo>
                <a:lnTo>
                  <a:pt x="76030" y="8320"/>
                </a:lnTo>
                <a:lnTo>
                  <a:pt x="76030" y="8370"/>
                </a:lnTo>
                <a:lnTo>
                  <a:pt x="75970" y="8470"/>
                </a:lnTo>
                <a:lnTo>
                  <a:pt x="75620" y="8720"/>
                </a:lnTo>
                <a:lnTo>
                  <a:pt x="75580" y="8790"/>
                </a:lnTo>
                <a:lnTo>
                  <a:pt x="75510" y="8980"/>
                </a:lnTo>
                <a:lnTo>
                  <a:pt x="75460" y="9030"/>
                </a:lnTo>
                <a:lnTo>
                  <a:pt x="75400" y="9050"/>
                </a:lnTo>
                <a:lnTo>
                  <a:pt x="75270" y="9050"/>
                </a:lnTo>
                <a:lnTo>
                  <a:pt x="75210" y="9060"/>
                </a:lnTo>
                <a:lnTo>
                  <a:pt x="75260" y="9140"/>
                </a:lnTo>
                <a:lnTo>
                  <a:pt x="75310" y="9250"/>
                </a:lnTo>
                <a:lnTo>
                  <a:pt x="75350" y="9290"/>
                </a:lnTo>
                <a:lnTo>
                  <a:pt x="75390" y="9180"/>
                </a:lnTo>
                <a:lnTo>
                  <a:pt x="75470" y="9220"/>
                </a:lnTo>
                <a:lnTo>
                  <a:pt x="75550" y="9300"/>
                </a:lnTo>
                <a:lnTo>
                  <a:pt x="75620" y="9390"/>
                </a:lnTo>
                <a:lnTo>
                  <a:pt x="75670" y="9470"/>
                </a:lnTo>
                <a:lnTo>
                  <a:pt x="75820" y="9430"/>
                </a:lnTo>
                <a:lnTo>
                  <a:pt x="75850" y="9600"/>
                </a:lnTo>
                <a:lnTo>
                  <a:pt x="75820" y="9780"/>
                </a:lnTo>
                <a:lnTo>
                  <a:pt x="75780" y="9980"/>
                </a:lnTo>
                <a:lnTo>
                  <a:pt x="75730" y="10150"/>
                </a:lnTo>
                <a:lnTo>
                  <a:pt x="75680" y="10220"/>
                </a:lnTo>
                <a:lnTo>
                  <a:pt x="75620" y="10290"/>
                </a:lnTo>
                <a:lnTo>
                  <a:pt x="75600" y="10380"/>
                </a:lnTo>
                <a:lnTo>
                  <a:pt x="75660" y="10460"/>
                </a:lnTo>
                <a:lnTo>
                  <a:pt x="75740" y="10540"/>
                </a:lnTo>
                <a:lnTo>
                  <a:pt x="75780" y="10600"/>
                </a:lnTo>
                <a:lnTo>
                  <a:pt x="75750" y="10660"/>
                </a:lnTo>
                <a:lnTo>
                  <a:pt x="75630" y="10800"/>
                </a:lnTo>
                <a:lnTo>
                  <a:pt x="75620" y="10840"/>
                </a:lnTo>
                <a:lnTo>
                  <a:pt x="75680" y="10920"/>
                </a:lnTo>
                <a:lnTo>
                  <a:pt x="75690" y="10980"/>
                </a:lnTo>
                <a:lnTo>
                  <a:pt x="75710" y="11160"/>
                </a:lnTo>
                <a:lnTo>
                  <a:pt x="75730" y="11260"/>
                </a:lnTo>
                <a:lnTo>
                  <a:pt x="75830" y="11350"/>
                </a:lnTo>
                <a:lnTo>
                  <a:pt x="75850" y="11380"/>
                </a:lnTo>
                <a:lnTo>
                  <a:pt x="75850" y="11420"/>
                </a:lnTo>
                <a:lnTo>
                  <a:pt x="75860" y="11680"/>
                </a:lnTo>
                <a:lnTo>
                  <a:pt x="75890" y="11770"/>
                </a:lnTo>
                <a:lnTo>
                  <a:pt x="75960" y="11850"/>
                </a:lnTo>
                <a:lnTo>
                  <a:pt x="76000" y="11830"/>
                </a:lnTo>
                <a:lnTo>
                  <a:pt x="76030" y="11820"/>
                </a:lnTo>
                <a:lnTo>
                  <a:pt x="76110" y="11850"/>
                </a:lnTo>
                <a:lnTo>
                  <a:pt x="75960" y="12000"/>
                </a:lnTo>
                <a:lnTo>
                  <a:pt x="75930" y="12150"/>
                </a:lnTo>
                <a:lnTo>
                  <a:pt x="75960" y="12310"/>
                </a:lnTo>
                <a:lnTo>
                  <a:pt x="76030" y="12470"/>
                </a:lnTo>
                <a:lnTo>
                  <a:pt x="76190" y="12700"/>
                </a:lnTo>
                <a:lnTo>
                  <a:pt x="76190" y="12750"/>
                </a:lnTo>
                <a:lnTo>
                  <a:pt x="76110" y="12830"/>
                </a:lnTo>
                <a:lnTo>
                  <a:pt x="76080" y="12890"/>
                </a:lnTo>
                <a:lnTo>
                  <a:pt x="76070" y="13060"/>
                </a:lnTo>
                <a:lnTo>
                  <a:pt x="76000" y="13310"/>
                </a:lnTo>
                <a:lnTo>
                  <a:pt x="76000" y="13390"/>
                </a:lnTo>
                <a:lnTo>
                  <a:pt x="76020" y="13490"/>
                </a:lnTo>
                <a:lnTo>
                  <a:pt x="76110" y="13630"/>
                </a:lnTo>
                <a:lnTo>
                  <a:pt x="76140" y="13720"/>
                </a:lnTo>
                <a:lnTo>
                  <a:pt x="76130" y="13810"/>
                </a:lnTo>
                <a:lnTo>
                  <a:pt x="76090" y="13920"/>
                </a:lnTo>
                <a:lnTo>
                  <a:pt x="76030" y="14010"/>
                </a:lnTo>
                <a:lnTo>
                  <a:pt x="75960" y="14050"/>
                </a:lnTo>
                <a:lnTo>
                  <a:pt x="75880" y="14030"/>
                </a:lnTo>
                <a:lnTo>
                  <a:pt x="75810" y="14000"/>
                </a:lnTo>
                <a:lnTo>
                  <a:pt x="75760" y="14010"/>
                </a:lnTo>
                <a:lnTo>
                  <a:pt x="75740" y="14120"/>
                </a:lnTo>
                <a:lnTo>
                  <a:pt x="75870" y="14090"/>
                </a:lnTo>
                <a:lnTo>
                  <a:pt x="75990" y="14180"/>
                </a:lnTo>
                <a:lnTo>
                  <a:pt x="76070" y="14320"/>
                </a:lnTo>
                <a:lnTo>
                  <a:pt x="76110" y="14460"/>
                </a:lnTo>
                <a:lnTo>
                  <a:pt x="76090" y="14530"/>
                </a:lnTo>
                <a:lnTo>
                  <a:pt x="76060" y="14600"/>
                </a:lnTo>
                <a:lnTo>
                  <a:pt x="76030" y="14660"/>
                </a:lnTo>
                <a:lnTo>
                  <a:pt x="76050" y="14750"/>
                </a:lnTo>
                <a:lnTo>
                  <a:pt x="76100" y="14790"/>
                </a:lnTo>
                <a:lnTo>
                  <a:pt x="76170" y="14800"/>
                </a:lnTo>
                <a:lnTo>
                  <a:pt x="76320" y="14790"/>
                </a:lnTo>
                <a:lnTo>
                  <a:pt x="76300" y="14840"/>
                </a:lnTo>
                <a:lnTo>
                  <a:pt x="76270" y="14890"/>
                </a:lnTo>
                <a:lnTo>
                  <a:pt x="76230" y="14920"/>
                </a:lnTo>
                <a:lnTo>
                  <a:pt x="76110" y="14950"/>
                </a:lnTo>
                <a:lnTo>
                  <a:pt x="76080" y="15000"/>
                </a:lnTo>
                <a:lnTo>
                  <a:pt x="76030" y="15110"/>
                </a:lnTo>
                <a:lnTo>
                  <a:pt x="75900" y="15310"/>
                </a:lnTo>
                <a:lnTo>
                  <a:pt x="75890" y="15400"/>
                </a:lnTo>
                <a:lnTo>
                  <a:pt x="75960" y="15480"/>
                </a:lnTo>
                <a:lnTo>
                  <a:pt x="76010" y="15510"/>
                </a:lnTo>
                <a:lnTo>
                  <a:pt x="76080" y="15520"/>
                </a:lnTo>
                <a:lnTo>
                  <a:pt x="76300" y="15530"/>
                </a:lnTo>
                <a:lnTo>
                  <a:pt x="76320" y="15550"/>
                </a:lnTo>
                <a:lnTo>
                  <a:pt x="76320" y="15920"/>
                </a:lnTo>
                <a:lnTo>
                  <a:pt x="76340" y="16000"/>
                </a:lnTo>
                <a:lnTo>
                  <a:pt x="76390" y="16030"/>
                </a:lnTo>
                <a:lnTo>
                  <a:pt x="76450" y="16050"/>
                </a:lnTo>
                <a:lnTo>
                  <a:pt x="76600" y="16120"/>
                </a:lnTo>
                <a:lnTo>
                  <a:pt x="76630" y="16170"/>
                </a:lnTo>
                <a:lnTo>
                  <a:pt x="76590" y="16230"/>
                </a:lnTo>
                <a:lnTo>
                  <a:pt x="76540" y="16240"/>
                </a:lnTo>
                <a:lnTo>
                  <a:pt x="76450" y="16140"/>
                </a:lnTo>
                <a:lnTo>
                  <a:pt x="76390" y="16140"/>
                </a:lnTo>
                <a:lnTo>
                  <a:pt x="76360" y="16190"/>
                </a:lnTo>
                <a:lnTo>
                  <a:pt x="76360" y="16260"/>
                </a:lnTo>
                <a:lnTo>
                  <a:pt x="76410" y="16500"/>
                </a:lnTo>
                <a:lnTo>
                  <a:pt x="76450" y="16500"/>
                </a:lnTo>
                <a:lnTo>
                  <a:pt x="76510" y="16470"/>
                </a:lnTo>
                <a:lnTo>
                  <a:pt x="76570" y="16470"/>
                </a:lnTo>
                <a:lnTo>
                  <a:pt x="76610" y="16530"/>
                </a:lnTo>
                <a:lnTo>
                  <a:pt x="76650" y="16670"/>
                </a:lnTo>
                <a:lnTo>
                  <a:pt x="76680" y="16700"/>
                </a:lnTo>
                <a:lnTo>
                  <a:pt x="76740" y="16710"/>
                </a:lnTo>
                <a:lnTo>
                  <a:pt x="76770" y="16760"/>
                </a:lnTo>
                <a:lnTo>
                  <a:pt x="76770" y="16820"/>
                </a:lnTo>
                <a:lnTo>
                  <a:pt x="76750" y="16880"/>
                </a:lnTo>
                <a:lnTo>
                  <a:pt x="76660" y="16960"/>
                </a:lnTo>
                <a:lnTo>
                  <a:pt x="76550" y="16990"/>
                </a:lnTo>
                <a:lnTo>
                  <a:pt x="76440" y="16960"/>
                </a:lnTo>
                <a:lnTo>
                  <a:pt x="76360" y="16880"/>
                </a:lnTo>
                <a:lnTo>
                  <a:pt x="76350" y="16920"/>
                </a:lnTo>
                <a:lnTo>
                  <a:pt x="76360" y="16980"/>
                </a:lnTo>
                <a:lnTo>
                  <a:pt x="76380" y="17020"/>
                </a:lnTo>
                <a:lnTo>
                  <a:pt x="76390" y="17030"/>
                </a:lnTo>
                <a:lnTo>
                  <a:pt x="76310" y="17070"/>
                </a:lnTo>
                <a:lnTo>
                  <a:pt x="76170" y="17060"/>
                </a:lnTo>
                <a:lnTo>
                  <a:pt x="76140" y="17100"/>
                </a:lnTo>
                <a:lnTo>
                  <a:pt x="76170" y="17150"/>
                </a:lnTo>
                <a:lnTo>
                  <a:pt x="76240" y="17190"/>
                </a:lnTo>
                <a:lnTo>
                  <a:pt x="76290" y="17250"/>
                </a:lnTo>
                <a:lnTo>
                  <a:pt x="76260" y="17360"/>
                </a:lnTo>
                <a:lnTo>
                  <a:pt x="76210" y="17500"/>
                </a:lnTo>
                <a:lnTo>
                  <a:pt x="76170" y="17540"/>
                </a:lnTo>
                <a:lnTo>
                  <a:pt x="76130" y="17590"/>
                </a:lnTo>
                <a:lnTo>
                  <a:pt x="76110" y="17590"/>
                </a:lnTo>
                <a:lnTo>
                  <a:pt x="76100" y="17570"/>
                </a:lnTo>
                <a:lnTo>
                  <a:pt x="76070" y="17540"/>
                </a:lnTo>
                <a:lnTo>
                  <a:pt x="76070" y="17500"/>
                </a:lnTo>
                <a:lnTo>
                  <a:pt x="76050" y="17460"/>
                </a:lnTo>
                <a:lnTo>
                  <a:pt x="76000" y="17430"/>
                </a:lnTo>
                <a:lnTo>
                  <a:pt x="75950" y="17430"/>
                </a:lnTo>
                <a:lnTo>
                  <a:pt x="75920" y="17440"/>
                </a:lnTo>
                <a:lnTo>
                  <a:pt x="75770" y="17520"/>
                </a:lnTo>
                <a:lnTo>
                  <a:pt x="75660" y="17590"/>
                </a:lnTo>
                <a:lnTo>
                  <a:pt x="75570" y="17680"/>
                </a:lnTo>
                <a:lnTo>
                  <a:pt x="75530" y="17760"/>
                </a:lnTo>
                <a:lnTo>
                  <a:pt x="75540" y="17860"/>
                </a:lnTo>
                <a:lnTo>
                  <a:pt x="75570" y="17920"/>
                </a:lnTo>
                <a:lnTo>
                  <a:pt x="75830" y="18160"/>
                </a:lnTo>
                <a:lnTo>
                  <a:pt x="75910" y="18190"/>
                </a:lnTo>
                <a:lnTo>
                  <a:pt x="76000" y="18160"/>
                </a:lnTo>
                <a:lnTo>
                  <a:pt x="76070" y="18070"/>
                </a:lnTo>
                <a:lnTo>
                  <a:pt x="76040" y="17990"/>
                </a:lnTo>
                <a:lnTo>
                  <a:pt x="75980" y="17920"/>
                </a:lnTo>
                <a:lnTo>
                  <a:pt x="75960" y="17830"/>
                </a:lnTo>
                <a:lnTo>
                  <a:pt x="76000" y="17790"/>
                </a:lnTo>
                <a:lnTo>
                  <a:pt x="76080" y="17790"/>
                </a:lnTo>
                <a:lnTo>
                  <a:pt x="76170" y="17810"/>
                </a:lnTo>
                <a:lnTo>
                  <a:pt x="76230" y="17850"/>
                </a:lnTo>
                <a:lnTo>
                  <a:pt x="76300" y="17870"/>
                </a:lnTo>
                <a:lnTo>
                  <a:pt x="76390" y="17850"/>
                </a:lnTo>
                <a:lnTo>
                  <a:pt x="76470" y="17850"/>
                </a:lnTo>
                <a:lnTo>
                  <a:pt x="76500" y="17940"/>
                </a:lnTo>
                <a:lnTo>
                  <a:pt x="76470" y="18120"/>
                </a:lnTo>
                <a:lnTo>
                  <a:pt x="76340" y="18430"/>
                </a:lnTo>
                <a:lnTo>
                  <a:pt x="76320" y="18600"/>
                </a:lnTo>
                <a:lnTo>
                  <a:pt x="76330" y="18700"/>
                </a:lnTo>
                <a:lnTo>
                  <a:pt x="76380" y="18880"/>
                </a:lnTo>
                <a:lnTo>
                  <a:pt x="76390" y="18980"/>
                </a:lnTo>
                <a:lnTo>
                  <a:pt x="76360" y="19380"/>
                </a:lnTo>
                <a:lnTo>
                  <a:pt x="76330" y="19480"/>
                </a:lnTo>
                <a:lnTo>
                  <a:pt x="76260" y="19550"/>
                </a:lnTo>
                <a:lnTo>
                  <a:pt x="76190" y="19600"/>
                </a:lnTo>
                <a:lnTo>
                  <a:pt x="76140" y="19680"/>
                </a:lnTo>
                <a:lnTo>
                  <a:pt x="76160" y="19740"/>
                </a:lnTo>
                <a:lnTo>
                  <a:pt x="76220" y="19710"/>
                </a:lnTo>
                <a:lnTo>
                  <a:pt x="76360" y="19600"/>
                </a:lnTo>
                <a:lnTo>
                  <a:pt x="76360" y="20040"/>
                </a:lnTo>
                <a:lnTo>
                  <a:pt x="76380" y="20030"/>
                </a:lnTo>
                <a:lnTo>
                  <a:pt x="76440" y="20020"/>
                </a:lnTo>
                <a:lnTo>
                  <a:pt x="76460" y="20010"/>
                </a:lnTo>
                <a:lnTo>
                  <a:pt x="76440" y="20130"/>
                </a:lnTo>
                <a:lnTo>
                  <a:pt x="76280" y="20300"/>
                </a:lnTo>
                <a:lnTo>
                  <a:pt x="76240" y="20390"/>
                </a:lnTo>
                <a:lnTo>
                  <a:pt x="76230" y="20620"/>
                </a:lnTo>
                <a:lnTo>
                  <a:pt x="76200" y="20740"/>
                </a:lnTo>
                <a:lnTo>
                  <a:pt x="76140" y="20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