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Mozambique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apu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140" y="80470"/>
                </a:moveTo>
                <a:lnTo>
                  <a:pt x="31220" y="80420"/>
                </a:lnTo>
                <a:lnTo>
                  <a:pt x="31880" y="80090"/>
                </a:lnTo>
                <a:lnTo>
                  <a:pt x="31920" y="80090"/>
                </a:lnTo>
                <a:lnTo>
                  <a:pt x="31950" y="80090"/>
                </a:lnTo>
                <a:lnTo>
                  <a:pt x="32000" y="80100"/>
                </a:lnTo>
                <a:lnTo>
                  <a:pt x="32130" y="80140"/>
                </a:lnTo>
                <a:lnTo>
                  <a:pt x="32430" y="80190"/>
                </a:lnTo>
                <a:lnTo>
                  <a:pt x="32500" y="80230"/>
                </a:lnTo>
                <a:lnTo>
                  <a:pt x="32520" y="80250"/>
                </a:lnTo>
                <a:lnTo>
                  <a:pt x="32620" y="80280"/>
                </a:lnTo>
                <a:lnTo>
                  <a:pt x="32790" y="80310"/>
                </a:lnTo>
                <a:lnTo>
                  <a:pt x="32830" y="80320"/>
                </a:lnTo>
                <a:lnTo>
                  <a:pt x="32960" y="80390"/>
                </a:lnTo>
                <a:lnTo>
                  <a:pt x="33570" y="80470"/>
                </a:lnTo>
                <a:lnTo>
                  <a:pt x="33650" y="80510"/>
                </a:lnTo>
                <a:lnTo>
                  <a:pt x="33700" y="80540"/>
                </a:lnTo>
                <a:lnTo>
                  <a:pt x="33740" y="80580"/>
                </a:lnTo>
                <a:lnTo>
                  <a:pt x="34030" y="80890"/>
                </a:lnTo>
                <a:lnTo>
                  <a:pt x="34060" y="80920"/>
                </a:lnTo>
                <a:lnTo>
                  <a:pt x="34210" y="80980"/>
                </a:lnTo>
                <a:lnTo>
                  <a:pt x="34360" y="81070"/>
                </a:lnTo>
                <a:lnTo>
                  <a:pt x="34440" y="81100"/>
                </a:lnTo>
                <a:lnTo>
                  <a:pt x="34490" y="81120"/>
                </a:lnTo>
                <a:lnTo>
                  <a:pt x="34540" y="81120"/>
                </a:lnTo>
                <a:lnTo>
                  <a:pt x="34570" y="81120"/>
                </a:lnTo>
                <a:lnTo>
                  <a:pt x="34610" y="81110"/>
                </a:lnTo>
                <a:lnTo>
                  <a:pt x="34730" y="81060"/>
                </a:lnTo>
                <a:lnTo>
                  <a:pt x="34840" y="81040"/>
                </a:lnTo>
                <a:lnTo>
                  <a:pt x="34880" y="81040"/>
                </a:lnTo>
                <a:lnTo>
                  <a:pt x="34910" y="81050"/>
                </a:lnTo>
                <a:lnTo>
                  <a:pt x="34940" y="81060"/>
                </a:lnTo>
                <a:lnTo>
                  <a:pt x="34960" y="81080"/>
                </a:lnTo>
                <a:lnTo>
                  <a:pt x="35020" y="81120"/>
                </a:lnTo>
                <a:lnTo>
                  <a:pt x="35150" y="81160"/>
                </a:lnTo>
                <a:lnTo>
                  <a:pt x="35180" y="81180"/>
                </a:lnTo>
                <a:lnTo>
                  <a:pt x="35220" y="81200"/>
                </a:lnTo>
                <a:lnTo>
                  <a:pt x="35230" y="81230"/>
                </a:lnTo>
                <a:lnTo>
                  <a:pt x="35240" y="81260"/>
                </a:lnTo>
                <a:lnTo>
                  <a:pt x="35250" y="81280"/>
                </a:lnTo>
                <a:lnTo>
                  <a:pt x="35240" y="81370"/>
                </a:lnTo>
                <a:lnTo>
                  <a:pt x="35270" y="81940"/>
                </a:lnTo>
                <a:lnTo>
                  <a:pt x="35280" y="81970"/>
                </a:lnTo>
                <a:lnTo>
                  <a:pt x="35290" y="82000"/>
                </a:lnTo>
                <a:lnTo>
                  <a:pt x="35300" y="82030"/>
                </a:lnTo>
                <a:lnTo>
                  <a:pt x="35500" y="82270"/>
                </a:lnTo>
                <a:lnTo>
                  <a:pt x="35830" y="82760"/>
                </a:lnTo>
                <a:lnTo>
                  <a:pt x="35850" y="82820"/>
                </a:lnTo>
                <a:lnTo>
                  <a:pt x="35870" y="82880"/>
                </a:lnTo>
                <a:lnTo>
                  <a:pt x="35900" y="83030"/>
                </a:lnTo>
                <a:lnTo>
                  <a:pt x="35920" y="83060"/>
                </a:lnTo>
                <a:lnTo>
                  <a:pt x="35960" y="83110"/>
                </a:lnTo>
                <a:lnTo>
                  <a:pt x="36040" y="83170"/>
                </a:lnTo>
                <a:lnTo>
                  <a:pt x="36110" y="83220"/>
                </a:lnTo>
                <a:lnTo>
                  <a:pt x="36380" y="83330"/>
                </a:lnTo>
                <a:lnTo>
                  <a:pt x="36430" y="83370"/>
                </a:lnTo>
                <a:lnTo>
                  <a:pt x="36430" y="83440"/>
                </a:lnTo>
                <a:lnTo>
                  <a:pt x="36350" y="83760"/>
                </a:lnTo>
                <a:lnTo>
                  <a:pt x="36340" y="83850"/>
                </a:lnTo>
                <a:lnTo>
                  <a:pt x="36340" y="83930"/>
                </a:lnTo>
                <a:lnTo>
                  <a:pt x="36390" y="84030"/>
                </a:lnTo>
                <a:lnTo>
                  <a:pt x="36410" y="84090"/>
                </a:lnTo>
                <a:lnTo>
                  <a:pt x="36410" y="84120"/>
                </a:lnTo>
                <a:lnTo>
                  <a:pt x="36400" y="84150"/>
                </a:lnTo>
                <a:lnTo>
                  <a:pt x="36380" y="84170"/>
                </a:lnTo>
                <a:lnTo>
                  <a:pt x="36360" y="84190"/>
                </a:lnTo>
                <a:lnTo>
                  <a:pt x="36350" y="84210"/>
                </a:lnTo>
                <a:lnTo>
                  <a:pt x="36340" y="84240"/>
                </a:lnTo>
                <a:lnTo>
                  <a:pt x="36370" y="84850"/>
                </a:lnTo>
                <a:lnTo>
                  <a:pt x="36390" y="84910"/>
                </a:lnTo>
                <a:lnTo>
                  <a:pt x="36410" y="84930"/>
                </a:lnTo>
                <a:lnTo>
                  <a:pt x="36440" y="84940"/>
                </a:lnTo>
                <a:lnTo>
                  <a:pt x="36560" y="84950"/>
                </a:lnTo>
                <a:lnTo>
                  <a:pt x="36610" y="84970"/>
                </a:lnTo>
                <a:lnTo>
                  <a:pt x="36690" y="85000"/>
                </a:lnTo>
                <a:lnTo>
                  <a:pt x="36730" y="85030"/>
                </a:lnTo>
                <a:lnTo>
                  <a:pt x="36750" y="85060"/>
                </a:lnTo>
                <a:lnTo>
                  <a:pt x="36750" y="85100"/>
                </a:lnTo>
                <a:lnTo>
                  <a:pt x="36740" y="85160"/>
                </a:lnTo>
                <a:lnTo>
                  <a:pt x="36740" y="85180"/>
                </a:lnTo>
                <a:lnTo>
                  <a:pt x="36740" y="85210"/>
                </a:lnTo>
                <a:lnTo>
                  <a:pt x="36750" y="85230"/>
                </a:lnTo>
                <a:lnTo>
                  <a:pt x="36760" y="85280"/>
                </a:lnTo>
                <a:lnTo>
                  <a:pt x="36750" y="85380"/>
                </a:lnTo>
                <a:lnTo>
                  <a:pt x="36780" y="85560"/>
                </a:lnTo>
                <a:lnTo>
                  <a:pt x="36780" y="85590"/>
                </a:lnTo>
                <a:lnTo>
                  <a:pt x="36760" y="85670"/>
                </a:lnTo>
                <a:lnTo>
                  <a:pt x="36750" y="85690"/>
                </a:lnTo>
                <a:lnTo>
                  <a:pt x="36750" y="85710"/>
                </a:lnTo>
                <a:lnTo>
                  <a:pt x="36760" y="85770"/>
                </a:lnTo>
                <a:lnTo>
                  <a:pt x="36780" y="85820"/>
                </a:lnTo>
                <a:lnTo>
                  <a:pt x="36800" y="85830"/>
                </a:lnTo>
                <a:lnTo>
                  <a:pt x="37170" y="85870"/>
                </a:lnTo>
                <a:lnTo>
                  <a:pt x="37260" y="85900"/>
                </a:lnTo>
                <a:lnTo>
                  <a:pt x="37330" y="85940"/>
                </a:lnTo>
                <a:lnTo>
                  <a:pt x="37370" y="85970"/>
                </a:lnTo>
                <a:lnTo>
                  <a:pt x="37400" y="86000"/>
                </a:lnTo>
                <a:lnTo>
                  <a:pt x="37440" y="86080"/>
                </a:lnTo>
                <a:lnTo>
                  <a:pt x="37460" y="86130"/>
                </a:lnTo>
                <a:lnTo>
                  <a:pt x="37470" y="86170"/>
                </a:lnTo>
                <a:lnTo>
                  <a:pt x="37490" y="86270"/>
                </a:lnTo>
                <a:lnTo>
                  <a:pt x="37490" y="86310"/>
                </a:lnTo>
                <a:lnTo>
                  <a:pt x="37470" y="86440"/>
                </a:lnTo>
                <a:lnTo>
                  <a:pt x="37440" y="86530"/>
                </a:lnTo>
                <a:lnTo>
                  <a:pt x="37440" y="86570"/>
                </a:lnTo>
                <a:lnTo>
                  <a:pt x="37450" y="86820"/>
                </a:lnTo>
                <a:lnTo>
                  <a:pt x="36090" y="87780"/>
                </a:lnTo>
                <a:lnTo>
                  <a:pt x="35940" y="87940"/>
                </a:lnTo>
                <a:lnTo>
                  <a:pt x="35670" y="88340"/>
                </a:lnTo>
                <a:lnTo>
                  <a:pt x="35550" y="88580"/>
                </a:lnTo>
                <a:lnTo>
                  <a:pt x="35460" y="88950"/>
                </a:lnTo>
                <a:lnTo>
                  <a:pt x="35380" y="89070"/>
                </a:lnTo>
                <a:lnTo>
                  <a:pt x="35420" y="89360"/>
                </a:lnTo>
                <a:lnTo>
                  <a:pt x="35400" y="89410"/>
                </a:lnTo>
                <a:lnTo>
                  <a:pt x="35400" y="89380"/>
                </a:lnTo>
                <a:lnTo>
                  <a:pt x="35390" y="89340"/>
                </a:lnTo>
                <a:lnTo>
                  <a:pt x="35370" y="89290"/>
                </a:lnTo>
                <a:lnTo>
                  <a:pt x="35340" y="89290"/>
                </a:lnTo>
                <a:lnTo>
                  <a:pt x="35300" y="89340"/>
                </a:lnTo>
                <a:lnTo>
                  <a:pt x="35250" y="89370"/>
                </a:lnTo>
                <a:lnTo>
                  <a:pt x="35210" y="89400"/>
                </a:lnTo>
                <a:lnTo>
                  <a:pt x="35190" y="89470"/>
                </a:lnTo>
                <a:lnTo>
                  <a:pt x="35190" y="89550"/>
                </a:lnTo>
                <a:lnTo>
                  <a:pt x="35170" y="89630"/>
                </a:lnTo>
                <a:lnTo>
                  <a:pt x="35150" y="89700"/>
                </a:lnTo>
                <a:lnTo>
                  <a:pt x="35120" y="89760"/>
                </a:lnTo>
                <a:lnTo>
                  <a:pt x="34970" y="89910"/>
                </a:lnTo>
                <a:lnTo>
                  <a:pt x="34820" y="89770"/>
                </a:lnTo>
                <a:lnTo>
                  <a:pt x="34420" y="89650"/>
                </a:lnTo>
                <a:lnTo>
                  <a:pt x="34280" y="89960"/>
                </a:lnTo>
                <a:lnTo>
                  <a:pt x="34230" y="90140"/>
                </a:lnTo>
                <a:lnTo>
                  <a:pt x="34140" y="90160"/>
                </a:lnTo>
                <a:lnTo>
                  <a:pt x="34060" y="90230"/>
                </a:lnTo>
                <a:lnTo>
                  <a:pt x="34020" y="90340"/>
                </a:lnTo>
                <a:lnTo>
                  <a:pt x="34040" y="90450"/>
                </a:lnTo>
                <a:lnTo>
                  <a:pt x="34100" y="90510"/>
                </a:lnTo>
                <a:lnTo>
                  <a:pt x="34150" y="90480"/>
                </a:lnTo>
                <a:lnTo>
                  <a:pt x="34150" y="90450"/>
                </a:lnTo>
                <a:lnTo>
                  <a:pt x="34150" y="90270"/>
                </a:lnTo>
                <a:lnTo>
                  <a:pt x="34190" y="90240"/>
                </a:lnTo>
                <a:lnTo>
                  <a:pt x="34260" y="90260"/>
                </a:lnTo>
                <a:lnTo>
                  <a:pt x="34340" y="90280"/>
                </a:lnTo>
                <a:lnTo>
                  <a:pt x="34390" y="90310"/>
                </a:lnTo>
                <a:lnTo>
                  <a:pt x="34410" y="90350"/>
                </a:lnTo>
                <a:lnTo>
                  <a:pt x="34450" y="90450"/>
                </a:lnTo>
                <a:lnTo>
                  <a:pt x="34480" y="90480"/>
                </a:lnTo>
                <a:lnTo>
                  <a:pt x="34530" y="90510"/>
                </a:lnTo>
                <a:lnTo>
                  <a:pt x="34640" y="90560"/>
                </a:lnTo>
                <a:lnTo>
                  <a:pt x="34690" y="90610"/>
                </a:lnTo>
                <a:lnTo>
                  <a:pt x="34730" y="90670"/>
                </a:lnTo>
                <a:lnTo>
                  <a:pt x="34780" y="90800"/>
                </a:lnTo>
                <a:lnTo>
                  <a:pt x="34820" y="90870"/>
                </a:lnTo>
                <a:lnTo>
                  <a:pt x="34860" y="90910"/>
                </a:lnTo>
                <a:lnTo>
                  <a:pt x="34900" y="90940"/>
                </a:lnTo>
                <a:lnTo>
                  <a:pt x="34930" y="90970"/>
                </a:lnTo>
                <a:lnTo>
                  <a:pt x="34960" y="91150"/>
                </a:lnTo>
                <a:lnTo>
                  <a:pt x="35050" y="91400"/>
                </a:lnTo>
                <a:lnTo>
                  <a:pt x="35090" y="91520"/>
                </a:lnTo>
                <a:lnTo>
                  <a:pt x="35180" y="91440"/>
                </a:lnTo>
                <a:lnTo>
                  <a:pt x="35310" y="91470"/>
                </a:lnTo>
                <a:lnTo>
                  <a:pt x="35440" y="91540"/>
                </a:lnTo>
                <a:lnTo>
                  <a:pt x="35520" y="91600"/>
                </a:lnTo>
                <a:lnTo>
                  <a:pt x="35630" y="91740"/>
                </a:lnTo>
                <a:lnTo>
                  <a:pt x="35700" y="91880"/>
                </a:lnTo>
                <a:lnTo>
                  <a:pt x="35770" y="91990"/>
                </a:lnTo>
                <a:lnTo>
                  <a:pt x="35870" y="92080"/>
                </a:lnTo>
                <a:lnTo>
                  <a:pt x="35930" y="92110"/>
                </a:lnTo>
                <a:lnTo>
                  <a:pt x="35990" y="92090"/>
                </a:lnTo>
                <a:lnTo>
                  <a:pt x="36050" y="92050"/>
                </a:lnTo>
                <a:lnTo>
                  <a:pt x="36130" y="92050"/>
                </a:lnTo>
                <a:lnTo>
                  <a:pt x="36080" y="91860"/>
                </a:lnTo>
                <a:lnTo>
                  <a:pt x="36070" y="91710"/>
                </a:lnTo>
                <a:lnTo>
                  <a:pt x="36100" y="91550"/>
                </a:lnTo>
                <a:lnTo>
                  <a:pt x="36160" y="91360"/>
                </a:lnTo>
                <a:lnTo>
                  <a:pt x="36210" y="91100"/>
                </a:lnTo>
                <a:lnTo>
                  <a:pt x="36250" y="91030"/>
                </a:lnTo>
                <a:lnTo>
                  <a:pt x="36310" y="90980"/>
                </a:lnTo>
                <a:lnTo>
                  <a:pt x="36520" y="90890"/>
                </a:lnTo>
                <a:lnTo>
                  <a:pt x="36520" y="91040"/>
                </a:lnTo>
                <a:lnTo>
                  <a:pt x="36390" y="91980"/>
                </a:lnTo>
                <a:lnTo>
                  <a:pt x="36330" y="93600"/>
                </a:lnTo>
                <a:lnTo>
                  <a:pt x="36260" y="94050"/>
                </a:lnTo>
                <a:lnTo>
                  <a:pt x="36210" y="94180"/>
                </a:lnTo>
                <a:lnTo>
                  <a:pt x="36200" y="94250"/>
                </a:lnTo>
                <a:lnTo>
                  <a:pt x="36230" y="94490"/>
                </a:lnTo>
                <a:lnTo>
                  <a:pt x="36200" y="94950"/>
                </a:lnTo>
                <a:lnTo>
                  <a:pt x="36190" y="95010"/>
                </a:lnTo>
                <a:lnTo>
                  <a:pt x="36130" y="95170"/>
                </a:lnTo>
                <a:lnTo>
                  <a:pt x="36140" y="95230"/>
                </a:lnTo>
                <a:lnTo>
                  <a:pt x="36180" y="95320"/>
                </a:lnTo>
                <a:lnTo>
                  <a:pt x="36200" y="95370"/>
                </a:lnTo>
                <a:lnTo>
                  <a:pt x="35390" y="95400"/>
                </a:lnTo>
                <a:lnTo>
                  <a:pt x="34650" y="95420"/>
                </a:lnTo>
                <a:lnTo>
                  <a:pt x="33980" y="95440"/>
                </a:lnTo>
                <a:lnTo>
                  <a:pt x="33370" y="95450"/>
                </a:lnTo>
                <a:lnTo>
                  <a:pt x="33070" y="95410"/>
                </a:lnTo>
                <a:lnTo>
                  <a:pt x="32690" y="95340"/>
                </a:lnTo>
                <a:lnTo>
                  <a:pt x="32540" y="95340"/>
                </a:lnTo>
                <a:lnTo>
                  <a:pt x="32270" y="95370"/>
                </a:lnTo>
                <a:lnTo>
                  <a:pt x="32120" y="95340"/>
                </a:lnTo>
                <a:lnTo>
                  <a:pt x="32140" y="93830"/>
                </a:lnTo>
                <a:lnTo>
                  <a:pt x="32080" y="93350"/>
                </a:lnTo>
                <a:lnTo>
                  <a:pt x="31840" y="92850"/>
                </a:lnTo>
                <a:lnTo>
                  <a:pt x="31800" y="92680"/>
                </a:lnTo>
                <a:lnTo>
                  <a:pt x="31730" y="92080"/>
                </a:lnTo>
                <a:lnTo>
                  <a:pt x="31760" y="91910"/>
                </a:lnTo>
                <a:lnTo>
                  <a:pt x="31930" y="91450"/>
                </a:lnTo>
                <a:lnTo>
                  <a:pt x="31950" y="91290"/>
                </a:lnTo>
                <a:lnTo>
                  <a:pt x="31910" y="91090"/>
                </a:lnTo>
                <a:lnTo>
                  <a:pt x="31850" y="90880"/>
                </a:lnTo>
                <a:lnTo>
                  <a:pt x="31830" y="90670"/>
                </a:lnTo>
                <a:lnTo>
                  <a:pt x="31890" y="90480"/>
                </a:lnTo>
                <a:lnTo>
                  <a:pt x="31550" y="90400"/>
                </a:lnTo>
                <a:lnTo>
                  <a:pt x="31400" y="90310"/>
                </a:lnTo>
                <a:lnTo>
                  <a:pt x="31260" y="90180"/>
                </a:lnTo>
                <a:lnTo>
                  <a:pt x="31050" y="89510"/>
                </a:lnTo>
                <a:lnTo>
                  <a:pt x="31030" y="89340"/>
                </a:lnTo>
                <a:lnTo>
                  <a:pt x="31060" y="89180"/>
                </a:lnTo>
                <a:lnTo>
                  <a:pt x="31290" y="88600"/>
                </a:lnTo>
                <a:lnTo>
                  <a:pt x="31330" y="88530"/>
                </a:lnTo>
                <a:lnTo>
                  <a:pt x="31390" y="88460"/>
                </a:lnTo>
                <a:lnTo>
                  <a:pt x="31450" y="88430"/>
                </a:lnTo>
                <a:lnTo>
                  <a:pt x="31480" y="88390"/>
                </a:lnTo>
                <a:lnTo>
                  <a:pt x="31500" y="88320"/>
                </a:lnTo>
                <a:lnTo>
                  <a:pt x="31500" y="88190"/>
                </a:lnTo>
                <a:lnTo>
                  <a:pt x="31450" y="87830"/>
                </a:lnTo>
                <a:lnTo>
                  <a:pt x="31420" y="87710"/>
                </a:lnTo>
                <a:lnTo>
                  <a:pt x="31370" y="87590"/>
                </a:lnTo>
                <a:lnTo>
                  <a:pt x="31350" y="87410"/>
                </a:lnTo>
                <a:lnTo>
                  <a:pt x="31360" y="87210"/>
                </a:lnTo>
                <a:lnTo>
                  <a:pt x="31380" y="87070"/>
                </a:lnTo>
                <a:lnTo>
                  <a:pt x="31470" y="86780"/>
                </a:lnTo>
                <a:lnTo>
                  <a:pt x="31460" y="85530"/>
                </a:lnTo>
                <a:lnTo>
                  <a:pt x="31450" y="84610"/>
                </a:lnTo>
                <a:lnTo>
                  <a:pt x="31450" y="83920"/>
                </a:lnTo>
                <a:lnTo>
                  <a:pt x="31440" y="82950"/>
                </a:lnTo>
                <a:lnTo>
                  <a:pt x="31440" y="82150"/>
                </a:lnTo>
                <a:lnTo>
                  <a:pt x="31480" y="81750"/>
                </a:lnTo>
                <a:lnTo>
                  <a:pt x="31450" y="81310"/>
                </a:lnTo>
                <a:lnTo>
                  <a:pt x="31320" y="80870"/>
                </a:lnTo>
                <a:lnTo>
                  <a:pt x="31140" y="80470"/>
                </a:lnTo>
                <a:close/>
                <a:moveTo>
                  <a:pt x="36270" y="90760"/>
                </a:moveTo>
                <a:lnTo>
                  <a:pt x="36210" y="90590"/>
                </a:lnTo>
                <a:lnTo>
                  <a:pt x="36330" y="90440"/>
                </a:lnTo>
                <a:lnTo>
                  <a:pt x="36520" y="90310"/>
                </a:lnTo>
                <a:lnTo>
                  <a:pt x="36670" y="90250"/>
                </a:lnTo>
                <a:lnTo>
                  <a:pt x="36660" y="90310"/>
                </a:lnTo>
                <a:lnTo>
                  <a:pt x="36630" y="90480"/>
                </a:lnTo>
                <a:lnTo>
                  <a:pt x="36570" y="90650"/>
                </a:lnTo>
                <a:lnTo>
                  <a:pt x="36550" y="90680"/>
                </a:lnTo>
                <a:lnTo>
                  <a:pt x="36510" y="90740"/>
                </a:lnTo>
                <a:lnTo>
                  <a:pt x="36490" y="90740"/>
                </a:lnTo>
                <a:lnTo>
                  <a:pt x="36480" y="90720"/>
                </a:lnTo>
                <a:lnTo>
                  <a:pt x="36420" y="90680"/>
                </a:lnTo>
                <a:lnTo>
                  <a:pt x="36400" y="90660"/>
                </a:lnTo>
                <a:lnTo>
                  <a:pt x="36390" y="90620"/>
                </a:lnTo>
                <a:lnTo>
                  <a:pt x="36370" y="90590"/>
                </a:lnTo>
                <a:lnTo>
                  <a:pt x="36300" y="90610"/>
                </a:lnTo>
                <a:lnTo>
                  <a:pt x="36310" y="90630"/>
                </a:lnTo>
                <a:lnTo>
                  <a:pt x="36270" y="90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abo Delga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140" y="20820"/>
                </a:moveTo>
                <a:lnTo>
                  <a:pt x="76030" y="20870"/>
                </a:lnTo>
                <a:lnTo>
                  <a:pt x="75880" y="20870"/>
                </a:lnTo>
                <a:lnTo>
                  <a:pt x="75760" y="20810"/>
                </a:lnTo>
                <a:lnTo>
                  <a:pt x="75710" y="20690"/>
                </a:lnTo>
                <a:lnTo>
                  <a:pt x="75670" y="20570"/>
                </a:lnTo>
                <a:lnTo>
                  <a:pt x="75580" y="20520"/>
                </a:lnTo>
                <a:lnTo>
                  <a:pt x="75340" y="20520"/>
                </a:lnTo>
                <a:lnTo>
                  <a:pt x="75140" y="20560"/>
                </a:lnTo>
                <a:lnTo>
                  <a:pt x="74710" y="20700"/>
                </a:lnTo>
                <a:lnTo>
                  <a:pt x="74490" y="20670"/>
                </a:lnTo>
                <a:lnTo>
                  <a:pt x="74420" y="20630"/>
                </a:lnTo>
                <a:lnTo>
                  <a:pt x="74370" y="20580"/>
                </a:lnTo>
                <a:lnTo>
                  <a:pt x="74300" y="20540"/>
                </a:lnTo>
                <a:lnTo>
                  <a:pt x="74110" y="20510"/>
                </a:lnTo>
                <a:lnTo>
                  <a:pt x="74080" y="20490"/>
                </a:lnTo>
                <a:lnTo>
                  <a:pt x="74060" y="20480"/>
                </a:lnTo>
                <a:lnTo>
                  <a:pt x="73990" y="20520"/>
                </a:lnTo>
                <a:lnTo>
                  <a:pt x="73860" y="20670"/>
                </a:lnTo>
                <a:lnTo>
                  <a:pt x="73810" y="20710"/>
                </a:lnTo>
                <a:lnTo>
                  <a:pt x="73590" y="20780"/>
                </a:lnTo>
                <a:lnTo>
                  <a:pt x="73490" y="20830"/>
                </a:lnTo>
                <a:lnTo>
                  <a:pt x="73420" y="20970"/>
                </a:lnTo>
                <a:lnTo>
                  <a:pt x="73350" y="21030"/>
                </a:lnTo>
                <a:lnTo>
                  <a:pt x="73200" y="21110"/>
                </a:lnTo>
                <a:lnTo>
                  <a:pt x="73060" y="21240"/>
                </a:lnTo>
                <a:lnTo>
                  <a:pt x="72760" y="21610"/>
                </a:lnTo>
                <a:lnTo>
                  <a:pt x="72590" y="21700"/>
                </a:lnTo>
                <a:lnTo>
                  <a:pt x="72530" y="21700"/>
                </a:lnTo>
                <a:lnTo>
                  <a:pt x="72360" y="21670"/>
                </a:lnTo>
                <a:lnTo>
                  <a:pt x="72140" y="21670"/>
                </a:lnTo>
                <a:lnTo>
                  <a:pt x="72030" y="21700"/>
                </a:lnTo>
                <a:lnTo>
                  <a:pt x="71730" y="21920"/>
                </a:lnTo>
                <a:lnTo>
                  <a:pt x="71630" y="21960"/>
                </a:lnTo>
                <a:lnTo>
                  <a:pt x="71530" y="21980"/>
                </a:lnTo>
                <a:lnTo>
                  <a:pt x="71320" y="22000"/>
                </a:lnTo>
                <a:lnTo>
                  <a:pt x="71270" y="22010"/>
                </a:lnTo>
                <a:lnTo>
                  <a:pt x="71230" y="22040"/>
                </a:lnTo>
                <a:lnTo>
                  <a:pt x="71190" y="22080"/>
                </a:lnTo>
                <a:lnTo>
                  <a:pt x="71160" y="22110"/>
                </a:lnTo>
                <a:lnTo>
                  <a:pt x="71100" y="22120"/>
                </a:lnTo>
                <a:lnTo>
                  <a:pt x="70940" y="22150"/>
                </a:lnTo>
                <a:lnTo>
                  <a:pt x="70860" y="22180"/>
                </a:lnTo>
                <a:lnTo>
                  <a:pt x="70760" y="22230"/>
                </a:lnTo>
                <a:lnTo>
                  <a:pt x="70690" y="22290"/>
                </a:lnTo>
                <a:lnTo>
                  <a:pt x="70650" y="22350"/>
                </a:lnTo>
                <a:lnTo>
                  <a:pt x="70610" y="22450"/>
                </a:lnTo>
                <a:lnTo>
                  <a:pt x="70520" y="22540"/>
                </a:lnTo>
                <a:lnTo>
                  <a:pt x="70400" y="22620"/>
                </a:lnTo>
                <a:lnTo>
                  <a:pt x="70300" y="22660"/>
                </a:lnTo>
                <a:lnTo>
                  <a:pt x="70100" y="22700"/>
                </a:lnTo>
                <a:lnTo>
                  <a:pt x="70050" y="22720"/>
                </a:lnTo>
                <a:lnTo>
                  <a:pt x="70000" y="22790"/>
                </a:lnTo>
                <a:lnTo>
                  <a:pt x="69960" y="22810"/>
                </a:lnTo>
                <a:lnTo>
                  <a:pt x="69850" y="22830"/>
                </a:lnTo>
                <a:lnTo>
                  <a:pt x="69730" y="22880"/>
                </a:lnTo>
                <a:lnTo>
                  <a:pt x="69550" y="23000"/>
                </a:lnTo>
                <a:lnTo>
                  <a:pt x="69360" y="23150"/>
                </a:lnTo>
                <a:lnTo>
                  <a:pt x="69240" y="23200"/>
                </a:lnTo>
                <a:lnTo>
                  <a:pt x="69050" y="23120"/>
                </a:lnTo>
                <a:lnTo>
                  <a:pt x="68910" y="23110"/>
                </a:lnTo>
                <a:lnTo>
                  <a:pt x="68680" y="23140"/>
                </a:lnTo>
                <a:lnTo>
                  <a:pt x="68570" y="23190"/>
                </a:lnTo>
                <a:lnTo>
                  <a:pt x="68470" y="23260"/>
                </a:lnTo>
                <a:lnTo>
                  <a:pt x="68390" y="23370"/>
                </a:lnTo>
                <a:lnTo>
                  <a:pt x="68360" y="23490"/>
                </a:lnTo>
                <a:lnTo>
                  <a:pt x="68310" y="23520"/>
                </a:lnTo>
                <a:lnTo>
                  <a:pt x="68000" y="23590"/>
                </a:lnTo>
                <a:lnTo>
                  <a:pt x="67780" y="23750"/>
                </a:lnTo>
                <a:lnTo>
                  <a:pt x="67610" y="23800"/>
                </a:lnTo>
                <a:lnTo>
                  <a:pt x="67320" y="24030"/>
                </a:lnTo>
                <a:lnTo>
                  <a:pt x="67220" y="24060"/>
                </a:lnTo>
                <a:lnTo>
                  <a:pt x="66870" y="24100"/>
                </a:lnTo>
                <a:lnTo>
                  <a:pt x="66790" y="24130"/>
                </a:lnTo>
                <a:lnTo>
                  <a:pt x="66620" y="24230"/>
                </a:lnTo>
                <a:lnTo>
                  <a:pt x="66500" y="24250"/>
                </a:lnTo>
                <a:lnTo>
                  <a:pt x="65840" y="24270"/>
                </a:lnTo>
                <a:lnTo>
                  <a:pt x="65640" y="24210"/>
                </a:lnTo>
                <a:lnTo>
                  <a:pt x="65440" y="24130"/>
                </a:lnTo>
                <a:lnTo>
                  <a:pt x="65280" y="24110"/>
                </a:lnTo>
                <a:lnTo>
                  <a:pt x="65120" y="24140"/>
                </a:lnTo>
                <a:lnTo>
                  <a:pt x="64810" y="23870"/>
                </a:lnTo>
                <a:lnTo>
                  <a:pt x="64730" y="23770"/>
                </a:lnTo>
                <a:lnTo>
                  <a:pt x="64720" y="23710"/>
                </a:lnTo>
                <a:lnTo>
                  <a:pt x="64690" y="23660"/>
                </a:lnTo>
                <a:lnTo>
                  <a:pt x="64380" y="23200"/>
                </a:lnTo>
                <a:lnTo>
                  <a:pt x="64350" y="23090"/>
                </a:lnTo>
                <a:lnTo>
                  <a:pt x="64320" y="23050"/>
                </a:lnTo>
                <a:lnTo>
                  <a:pt x="64280" y="23000"/>
                </a:lnTo>
                <a:lnTo>
                  <a:pt x="64260" y="22970"/>
                </a:lnTo>
                <a:lnTo>
                  <a:pt x="64260" y="22930"/>
                </a:lnTo>
                <a:lnTo>
                  <a:pt x="64260" y="22900"/>
                </a:lnTo>
                <a:lnTo>
                  <a:pt x="64260" y="22870"/>
                </a:lnTo>
                <a:lnTo>
                  <a:pt x="64250" y="22840"/>
                </a:lnTo>
                <a:lnTo>
                  <a:pt x="64180" y="22700"/>
                </a:lnTo>
                <a:lnTo>
                  <a:pt x="64160" y="22660"/>
                </a:lnTo>
                <a:lnTo>
                  <a:pt x="64130" y="22630"/>
                </a:lnTo>
                <a:lnTo>
                  <a:pt x="64050" y="22550"/>
                </a:lnTo>
                <a:lnTo>
                  <a:pt x="64030" y="22510"/>
                </a:lnTo>
                <a:lnTo>
                  <a:pt x="63860" y="22100"/>
                </a:lnTo>
                <a:lnTo>
                  <a:pt x="63850" y="22060"/>
                </a:lnTo>
                <a:lnTo>
                  <a:pt x="63830" y="21990"/>
                </a:lnTo>
                <a:lnTo>
                  <a:pt x="63820" y="21960"/>
                </a:lnTo>
                <a:lnTo>
                  <a:pt x="63820" y="21920"/>
                </a:lnTo>
                <a:lnTo>
                  <a:pt x="63830" y="21860"/>
                </a:lnTo>
                <a:lnTo>
                  <a:pt x="63830" y="21810"/>
                </a:lnTo>
                <a:lnTo>
                  <a:pt x="63820" y="21750"/>
                </a:lnTo>
                <a:lnTo>
                  <a:pt x="63780" y="21640"/>
                </a:lnTo>
                <a:lnTo>
                  <a:pt x="63760" y="21580"/>
                </a:lnTo>
                <a:lnTo>
                  <a:pt x="63680" y="21460"/>
                </a:lnTo>
                <a:lnTo>
                  <a:pt x="63600" y="21350"/>
                </a:lnTo>
                <a:lnTo>
                  <a:pt x="63590" y="21310"/>
                </a:lnTo>
                <a:lnTo>
                  <a:pt x="63580" y="21280"/>
                </a:lnTo>
                <a:lnTo>
                  <a:pt x="63580" y="21240"/>
                </a:lnTo>
                <a:lnTo>
                  <a:pt x="63610" y="21040"/>
                </a:lnTo>
                <a:lnTo>
                  <a:pt x="63610" y="21000"/>
                </a:lnTo>
                <a:lnTo>
                  <a:pt x="63610" y="20940"/>
                </a:lnTo>
                <a:lnTo>
                  <a:pt x="63570" y="20880"/>
                </a:lnTo>
                <a:lnTo>
                  <a:pt x="63540" y="20800"/>
                </a:lnTo>
                <a:lnTo>
                  <a:pt x="63510" y="20670"/>
                </a:lnTo>
                <a:lnTo>
                  <a:pt x="63490" y="20630"/>
                </a:lnTo>
                <a:lnTo>
                  <a:pt x="63460" y="20610"/>
                </a:lnTo>
                <a:lnTo>
                  <a:pt x="63430" y="20610"/>
                </a:lnTo>
                <a:lnTo>
                  <a:pt x="63400" y="20620"/>
                </a:lnTo>
                <a:lnTo>
                  <a:pt x="63380" y="20630"/>
                </a:lnTo>
                <a:lnTo>
                  <a:pt x="63350" y="20640"/>
                </a:lnTo>
                <a:lnTo>
                  <a:pt x="63330" y="20660"/>
                </a:lnTo>
                <a:lnTo>
                  <a:pt x="63300" y="20660"/>
                </a:lnTo>
                <a:lnTo>
                  <a:pt x="63270" y="20660"/>
                </a:lnTo>
                <a:lnTo>
                  <a:pt x="63220" y="20630"/>
                </a:lnTo>
                <a:lnTo>
                  <a:pt x="63200" y="20600"/>
                </a:lnTo>
                <a:lnTo>
                  <a:pt x="63190" y="20560"/>
                </a:lnTo>
                <a:lnTo>
                  <a:pt x="63140" y="20330"/>
                </a:lnTo>
                <a:lnTo>
                  <a:pt x="63140" y="20300"/>
                </a:lnTo>
                <a:lnTo>
                  <a:pt x="63150" y="20270"/>
                </a:lnTo>
                <a:lnTo>
                  <a:pt x="63160" y="20240"/>
                </a:lnTo>
                <a:lnTo>
                  <a:pt x="63170" y="20230"/>
                </a:lnTo>
                <a:lnTo>
                  <a:pt x="63180" y="20210"/>
                </a:lnTo>
                <a:lnTo>
                  <a:pt x="63260" y="20120"/>
                </a:lnTo>
                <a:lnTo>
                  <a:pt x="63370" y="20040"/>
                </a:lnTo>
                <a:lnTo>
                  <a:pt x="63470" y="19950"/>
                </a:lnTo>
                <a:lnTo>
                  <a:pt x="63530" y="19910"/>
                </a:lnTo>
                <a:lnTo>
                  <a:pt x="63570" y="19870"/>
                </a:lnTo>
                <a:lnTo>
                  <a:pt x="63670" y="19780"/>
                </a:lnTo>
                <a:lnTo>
                  <a:pt x="63680" y="19750"/>
                </a:lnTo>
                <a:lnTo>
                  <a:pt x="63690" y="19730"/>
                </a:lnTo>
                <a:lnTo>
                  <a:pt x="63710" y="19670"/>
                </a:lnTo>
                <a:lnTo>
                  <a:pt x="63720" y="19640"/>
                </a:lnTo>
                <a:lnTo>
                  <a:pt x="63730" y="19620"/>
                </a:lnTo>
                <a:lnTo>
                  <a:pt x="63750" y="19600"/>
                </a:lnTo>
                <a:lnTo>
                  <a:pt x="63810" y="19540"/>
                </a:lnTo>
                <a:lnTo>
                  <a:pt x="63820" y="19520"/>
                </a:lnTo>
                <a:lnTo>
                  <a:pt x="63850" y="19430"/>
                </a:lnTo>
                <a:lnTo>
                  <a:pt x="63870" y="19410"/>
                </a:lnTo>
                <a:lnTo>
                  <a:pt x="63900" y="19370"/>
                </a:lnTo>
                <a:lnTo>
                  <a:pt x="63910" y="19350"/>
                </a:lnTo>
                <a:lnTo>
                  <a:pt x="63920" y="19310"/>
                </a:lnTo>
                <a:lnTo>
                  <a:pt x="63910" y="19250"/>
                </a:lnTo>
                <a:lnTo>
                  <a:pt x="63920" y="19220"/>
                </a:lnTo>
                <a:lnTo>
                  <a:pt x="63930" y="19200"/>
                </a:lnTo>
                <a:lnTo>
                  <a:pt x="63960" y="19150"/>
                </a:lnTo>
                <a:lnTo>
                  <a:pt x="63960" y="19130"/>
                </a:lnTo>
                <a:lnTo>
                  <a:pt x="63960" y="19070"/>
                </a:lnTo>
                <a:lnTo>
                  <a:pt x="63960" y="19040"/>
                </a:lnTo>
                <a:lnTo>
                  <a:pt x="63970" y="19020"/>
                </a:lnTo>
                <a:lnTo>
                  <a:pt x="64030" y="18960"/>
                </a:lnTo>
                <a:lnTo>
                  <a:pt x="64040" y="18930"/>
                </a:lnTo>
                <a:lnTo>
                  <a:pt x="64040" y="18890"/>
                </a:lnTo>
                <a:lnTo>
                  <a:pt x="64040" y="18740"/>
                </a:lnTo>
                <a:lnTo>
                  <a:pt x="64020" y="18700"/>
                </a:lnTo>
                <a:lnTo>
                  <a:pt x="64000" y="18680"/>
                </a:lnTo>
                <a:lnTo>
                  <a:pt x="63940" y="18670"/>
                </a:lnTo>
                <a:lnTo>
                  <a:pt x="63880" y="18680"/>
                </a:lnTo>
                <a:lnTo>
                  <a:pt x="63850" y="18690"/>
                </a:lnTo>
                <a:lnTo>
                  <a:pt x="63830" y="18700"/>
                </a:lnTo>
                <a:lnTo>
                  <a:pt x="63640" y="18830"/>
                </a:lnTo>
                <a:lnTo>
                  <a:pt x="63620" y="18830"/>
                </a:lnTo>
                <a:lnTo>
                  <a:pt x="63600" y="18830"/>
                </a:lnTo>
                <a:lnTo>
                  <a:pt x="63540" y="18810"/>
                </a:lnTo>
                <a:lnTo>
                  <a:pt x="63480" y="18800"/>
                </a:lnTo>
                <a:lnTo>
                  <a:pt x="63420" y="18780"/>
                </a:lnTo>
                <a:lnTo>
                  <a:pt x="63390" y="18770"/>
                </a:lnTo>
                <a:lnTo>
                  <a:pt x="63370" y="18750"/>
                </a:lnTo>
                <a:lnTo>
                  <a:pt x="63330" y="18720"/>
                </a:lnTo>
                <a:lnTo>
                  <a:pt x="63300" y="18670"/>
                </a:lnTo>
                <a:lnTo>
                  <a:pt x="63280" y="18660"/>
                </a:lnTo>
                <a:lnTo>
                  <a:pt x="63260" y="18640"/>
                </a:lnTo>
                <a:lnTo>
                  <a:pt x="63230" y="18630"/>
                </a:lnTo>
                <a:lnTo>
                  <a:pt x="63120" y="18590"/>
                </a:lnTo>
                <a:lnTo>
                  <a:pt x="62850" y="18540"/>
                </a:lnTo>
                <a:lnTo>
                  <a:pt x="62820" y="18520"/>
                </a:lnTo>
                <a:lnTo>
                  <a:pt x="62790" y="18490"/>
                </a:lnTo>
                <a:lnTo>
                  <a:pt x="62780" y="18460"/>
                </a:lnTo>
                <a:lnTo>
                  <a:pt x="62790" y="18430"/>
                </a:lnTo>
                <a:lnTo>
                  <a:pt x="62910" y="18290"/>
                </a:lnTo>
                <a:lnTo>
                  <a:pt x="62930" y="18240"/>
                </a:lnTo>
                <a:lnTo>
                  <a:pt x="62940" y="18200"/>
                </a:lnTo>
                <a:lnTo>
                  <a:pt x="62950" y="18160"/>
                </a:lnTo>
                <a:lnTo>
                  <a:pt x="62950" y="18060"/>
                </a:lnTo>
                <a:lnTo>
                  <a:pt x="62960" y="18020"/>
                </a:lnTo>
                <a:lnTo>
                  <a:pt x="62970" y="17980"/>
                </a:lnTo>
                <a:lnTo>
                  <a:pt x="62970" y="17920"/>
                </a:lnTo>
                <a:lnTo>
                  <a:pt x="62960" y="17740"/>
                </a:lnTo>
                <a:lnTo>
                  <a:pt x="62970" y="17690"/>
                </a:lnTo>
                <a:lnTo>
                  <a:pt x="62980" y="17630"/>
                </a:lnTo>
                <a:lnTo>
                  <a:pt x="62990" y="17590"/>
                </a:lnTo>
                <a:lnTo>
                  <a:pt x="62990" y="17550"/>
                </a:lnTo>
                <a:lnTo>
                  <a:pt x="62980" y="17490"/>
                </a:lnTo>
                <a:lnTo>
                  <a:pt x="62980" y="17450"/>
                </a:lnTo>
                <a:lnTo>
                  <a:pt x="63000" y="17310"/>
                </a:lnTo>
                <a:lnTo>
                  <a:pt x="62990" y="17210"/>
                </a:lnTo>
                <a:lnTo>
                  <a:pt x="63000" y="17150"/>
                </a:lnTo>
                <a:lnTo>
                  <a:pt x="63010" y="17120"/>
                </a:lnTo>
                <a:lnTo>
                  <a:pt x="63040" y="17080"/>
                </a:lnTo>
                <a:lnTo>
                  <a:pt x="63060" y="17050"/>
                </a:lnTo>
                <a:lnTo>
                  <a:pt x="63070" y="17020"/>
                </a:lnTo>
                <a:lnTo>
                  <a:pt x="63070" y="16990"/>
                </a:lnTo>
                <a:lnTo>
                  <a:pt x="63080" y="16960"/>
                </a:lnTo>
                <a:lnTo>
                  <a:pt x="63060" y="16800"/>
                </a:lnTo>
                <a:lnTo>
                  <a:pt x="63060" y="16770"/>
                </a:lnTo>
                <a:lnTo>
                  <a:pt x="63070" y="16740"/>
                </a:lnTo>
                <a:lnTo>
                  <a:pt x="63140" y="16610"/>
                </a:lnTo>
                <a:lnTo>
                  <a:pt x="63140" y="16580"/>
                </a:lnTo>
                <a:lnTo>
                  <a:pt x="63130" y="16330"/>
                </a:lnTo>
                <a:lnTo>
                  <a:pt x="63120" y="16280"/>
                </a:lnTo>
                <a:lnTo>
                  <a:pt x="63090" y="16230"/>
                </a:lnTo>
                <a:lnTo>
                  <a:pt x="63080" y="16200"/>
                </a:lnTo>
                <a:lnTo>
                  <a:pt x="63080" y="16160"/>
                </a:lnTo>
                <a:lnTo>
                  <a:pt x="63130" y="15900"/>
                </a:lnTo>
                <a:lnTo>
                  <a:pt x="63150" y="15850"/>
                </a:lnTo>
                <a:lnTo>
                  <a:pt x="63160" y="15760"/>
                </a:lnTo>
                <a:lnTo>
                  <a:pt x="63170" y="15670"/>
                </a:lnTo>
                <a:lnTo>
                  <a:pt x="63160" y="15620"/>
                </a:lnTo>
                <a:lnTo>
                  <a:pt x="63150" y="15580"/>
                </a:lnTo>
                <a:lnTo>
                  <a:pt x="63120" y="15520"/>
                </a:lnTo>
                <a:lnTo>
                  <a:pt x="63080" y="15420"/>
                </a:lnTo>
                <a:lnTo>
                  <a:pt x="63080" y="15380"/>
                </a:lnTo>
                <a:lnTo>
                  <a:pt x="63090" y="15350"/>
                </a:lnTo>
                <a:lnTo>
                  <a:pt x="63110" y="15330"/>
                </a:lnTo>
                <a:lnTo>
                  <a:pt x="63180" y="15290"/>
                </a:lnTo>
                <a:lnTo>
                  <a:pt x="63270" y="15230"/>
                </a:lnTo>
                <a:lnTo>
                  <a:pt x="63300" y="15190"/>
                </a:lnTo>
                <a:lnTo>
                  <a:pt x="63340" y="15150"/>
                </a:lnTo>
                <a:lnTo>
                  <a:pt x="63360" y="15100"/>
                </a:lnTo>
                <a:lnTo>
                  <a:pt x="63400" y="15060"/>
                </a:lnTo>
                <a:lnTo>
                  <a:pt x="63540" y="14910"/>
                </a:lnTo>
                <a:lnTo>
                  <a:pt x="63640" y="14780"/>
                </a:lnTo>
                <a:lnTo>
                  <a:pt x="63700" y="14730"/>
                </a:lnTo>
                <a:lnTo>
                  <a:pt x="63790" y="14680"/>
                </a:lnTo>
                <a:lnTo>
                  <a:pt x="63820" y="14650"/>
                </a:lnTo>
                <a:lnTo>
                  <a:pt x="63840" y="14600"/>
                </a:lnTo>
                <a:lnTo>
                  <a:pt x="63880" y="14270"/>
                </a:lnTo>
                <a:lnTo>
                  <a:pt x="63900" y="14180"/>
                </a:lnTo>
                <a:lnTo>
                  <a:pt x="63980" y="13990"/>
                </a:lnTo>
                <a:lnTo>
                  <a:pt x="64000" y="13890"/>
                </a:lnTo>
                <a:lnTo>
                  <a:pt x="64020" y="13860"/>
                </a:lnTo>
                <a:lnTo>
                  <a:pt x="64040" y="13840"/>
                </a:lnTo>
                <a:lnTo>
                  <a:pt x="64090" y="13820"/>
                </a:lnTo>
                <a:lnTo>
                  <a:pt x="64110" y="13800"/>
                </a:lnTo>
                <a:lnTo>
                  <a:pt x="64180" y="13740"/>
                </a:lnTo>
                <a:lnTo>
                  <a:pt x="64240" y="13660"/>
                </a:lnTo>
                <a:lnTo>
                  <a:pt x="64250" y="13640"/>
                </a:lnTo>
                <a:lnTo>
                  <a:pt x="64270" y="13620"/>
                </a:lnTo>
                <a:lnTo>
                  <a:pt x="64300" y="13610"/>
                </a:lnTo>
                <a:lnTo>
                  <a:pt x="64400" y="13570"/>
                </a:lnTo>
                <a:lnTo>
                  <a:pt x="64460" y="13530"/>
                </a:lnTo>
                <a:lnTo>
                  <a:pt x="64650" y="13370"/>
                </a:lnTo>
                <a:lnTo>
                  <a:pt x="64670" y="13320"/>
                </a:lnTo>
                <a:lnTo>
                  <a:pt x="64680" y="13240"/>
                </a:lnTo>
                <a:lnTo>
                  <a:pt x="64700" y="13050"/>
                </a:lnTo>
                <a:lnTo>
                  <a:pt x="64710" y="12970"/>
                </a:lnTo>
                <a:lnTo>
                  <a:pt x="64730" y="12920"/>
                </a:lnTo>
                <a:lnTo>
                  <a:pt x="64750" y="12910"/>
                </a:lnTo>
                <a:lnTo>
                  <a:pt x="64860" y="12870"/>
                </a:lnTo>
                <a:lnTo>
                  <a:pt x="64880" y="12850"/>
                </a:lnTo>
                <a:lnTo>
                  <a:pt x="64900" y="12830"/>
                </a:lnTo>
                <a:lnTo>
                  <a:pt x="64950" y="12710"/>
                </a:lnTo>
                <a:lnTo>
                  <a:pt x="64970" y="12580"/>
                </a:lnTo>
                <a:lnTo>
                  <a:pt x="64980" y="12550"/>
                </a:lnTo>
                <a:lnTo>
                  <a:pt x="65000" y="12540"/>
                </a:lnTo>
                <a:lnTo>
                  <a:pt x="65060" y="12490"/>
                </a:lnTo>
                <a:lnTo>
                  <a:pt x="65130" y="12420"/>
                </a:lnTo>
                <a:lnTo>
                  <a:pt x="65140" y="12400"/>
                </a:lnTo>
                <a:lnTo>
                  <a:pt x="65150" y="12380"/>
                </a:lnTo>
                <a:lnTo>
                  <a:pt x="65180" y="12230"/>
                </a:lnTo>
                <a:lnTo>
                  <a:pt x="65180" y="12200"/>
                </a:lnTo>
                <a:lnTo>
                  <a:pt x="65200" y="12180"/>
                </a:lnTo>
                <a:lnTo>
                  <a:pt x="65210" y="12130"/>
                </a:lnTo>
                <a:lnTo>
                  <a:pt x="65250" y="11860"/>
                </a:lnTo>
                <a:lnTo>
                  <a:pt x="65250" y="11770"/>
                </a:lnTo>
                <a:lnTo>
                  <a:pt x="65250" y="11720"/>
                </a:lnTo>
                <a:lnTo>
                  <a:pt x="65220" y="11670"/>
                </a:lnTo>
                <a:lnTo>
                  <a:pt x="65160" y="11580"/>
                </a:lnTo>
                <a:lnTo>
                  <a:pt x="65110" y="11530"/>
                </a:lnTo>
                <a:lnTo>
                  <a:pt x="65070" y="11440"/>
                </a:lnTo>
                <a:lnTo>
                  <a:pt x="65050" y="11420"/>
                </a:lnTo>
                <a:lnTo>
                  <a:pt x="65030" y="11360"/>
                </a:lnTo>
                <a:lnTo>
                  <a:pt x="64990" y="11240"/>
                </a:lnTo>
                <a:lnTo>
                  <a:pt x="64990" y="11190"/>
                </a:lnTo>
                <a:lnTo>
                  <a:pt x="65020" y="10810"/>
                </a:lnTo>
                <a:lnTo>
                  <a:pt x="65060" y="10660"/>
                </a:lnTo>
                <a:lnTo>
                  <a:pt x="65080" y="10550"/>
                </a:lnTo>
                <a:lnTo>
                  <a:pt x="65090" y="10490"/>
                </a:lnTo>
                <a:lnTo>
                  <a:pt x="65100" y="10450"/>
                </a:lnTo>
                <a:lnTo>
                  <a:pt x="65130" y="10410"/>
                </a:lnTo>
                <a:lnTo>
                  <a:pt x="65140" y="10380"/>
                </a:lnTo>
                <a:lnTo>
                  <a:pt x="65150" y="10340"/>
                </a:lnTo>
                <a:lnTo>
                  <a:pt x="65170" y="10230"/>
                </a:lnTo>
                <a:lnTo>
                  <a:pt x="65230" y="10070"/>
                </a:lnTo>
                <a:lnTo>
                  <a:pt x="65260" y="9930"/>
                </a:lnTo>
                <a:lnTo>
                  <a:pt x="65270" y="9900"/>
                </a:lnTo>
                <a:lnTo>
                  <a:pt x="65280" y="9880"/>
                </a:lnTo>
                <a:lnTo>
                  <a:pt x="65300" y="9860"/>
                </a:lnTo>
                <a:lnTo>
                  <a:pt x="65490" y="9590"/>
                </a:lnTo>
                <a:lnTo>
                  <a:pt x="65490" y="9580"/>
                </a:lnTo>
                <a:lnTo>
                  <a:pt x="65630" y="9420"/>
                </a:lnTo>
                <a:lnTo>
                  <a:pt x="66140" y="9070"/>
                </a:lnTo>
                <a:lnTo>
                  <a:pt x="66260" y="8920"/>
                </a:lnTo>
                <a:lnTo>
                  <a:pt x="66320" y="8860"/>
                </a:lnTo>
                <a:lnTo>
                  <a:pt x="66340" y="8840"/>
                </a:lnTo>
                <a:lnTo>
                  <a:pt x="66500" y="8800"/>
                </a:lnTo>
                <a:lnTo>
                  <a:pt x="66600" y="8750"/>
                </a:lnTo>
                <a:lnTo>
                  <a:pt x="66660" y="8740"/>
                </a:lnTo>
                <a:lnTo>
                  <a:pt x="66720" y="8750"/>
                </a:lnTo>
                <a:lnTo>
                  <a:pt x="66840" y="8770"/>
                </a:lnTo>
                <a:lnTo>
                  <a:pt x="66860" y="8780"/>
                </a:lnTo>
                <a:lnTo>
                  <a:pt x="66890" y="8780"/>
                </a:lnTo>
                <a:lnTo>
                  <a:pt x="66990" y="8730"/>
                </a:lnTo>
                <a:lnTo>
                  <a:pt x="67090" y="8630"/>
                </a:lnTo>
                <a:lnTo>
                  <a:pt x="67200" y="8530"/>
                </a:lnTo>
                <a:lnTo>
                  <a:pt x="67270" y="8480"/>
                </a:lnTo>
                <a:lnTo>
                  <a:pt x="67330" y="8470"/>
                </a:lnTo>
                <a:lnTo>
                  <a:pt x="67380" y="8450"/>
                </a:lnTo>
                <a:lnTo>
                  <a:pt x="67470" y="8390"/>
                </a:lnTo>
                <a:lnTo>
                  <a:pt x="67600" y="8270"/>
                </a:lnTo>
                <a:lnTo>
                  <a:pt x="67610" y="8270"/>
                </a:lnTo>
                <a:lnTo>
                  <a:pt x="67790" y="8230"/>
                </a:lnTo>
                <a:lnTo>
                  <a:pt x="68460" y="8230"/>
                </a:lnTo>
                <a:lnTo>
                  <a:pt x="68470" y="8230"/>
                </a:lnTo>
                <a:lnTo>
                  <a:pt x="68540" y="8210"/>
                </a:lnTo>
                <a:lnTo>
                  <a:pt x="68650" y="8190"/>
                </a:lnTo>
                <a:lnTo>
                  <a:pt x="68810" y="8120"/>
                </a:lnTo>
                <a:lnTo>
                  <a:pt x="68940" y="8140"/>
                </a:lnTo>
                <a:lnTo>
                  <a:pt x="69060" y="8210"/>
                </a:lnTo>
                <a:lnTo>
                  <a:pt x="69080" y="8220"/>
                </a:lnTo>
                <a:lnTo>
                  <a:pt x="69090" y="8220"/>
                </a:lnTo>
                <a:lnTo>
                  <a:pt x="69120" y="8230"/>
                </a:lnTo>
                <a:lnTo>
                  <a:pt x="69140" y="8240"/>
                </a:lnTo>
                <a:lnTo>
                  <a:pt x="69170" y="8250"/>
                </a:lnTo>
                <a:lnTo>
                  <a:pt x="69180" y="8260"/>
                </a:lnTo>
                <a:lnTo>
                  <a:pt x="69190" y="8260"/>
                </a:lnTo>
                <a:lnTo>
                  <a:pt x="69230" y="8270"/>
                </a:lnTo>
                <a:lnTo>
                  <a:pt x="69270" y="8290"/>
                </a:lnTo>
                <a:lnTo>
                  <a:pt x="69290" y="8300"/>
                </a:lnTo>
                <a:lnTo>
                  <a:pt x="69300" y="8300"/>
                </a:lnTo>
                <a:lnTo>
                  <a:pt x="69400" y="8300"/>
                </a:lnTo>
                <a:lnTo>
                  <a:pt x="69470" y="8280"/>
                </a:lnTo>
                <a:lnTo>
                  <a:pt x="69530" y="8260"/>
                </a:lnTo>
                <a:lnTo>
                  <a:pt x="69650" y="8200"/>
                </a:lnTo>
                <a:lnTo>
                  <a:pt x="70260" y="7710"/>
                </a:lnTo>
                <a:lnTo>
                  <a:pt x="70680" y="7370"/>
                </a:lnTo>
                <a:lnTo>
                  <a:pt x="70760" y="7320"/>
                </a:lnTo>
                <a:lnTo>
                  <a:pt x="70850" y="7290"/>
                </a:lnTo>
                <a:lnTo>
                  <a:pt x="70880" y="7290"/>
                </a:lnTo>
                <a:lnTo>
                  <a:pt x="71250" y="7260"/>
                </a:lnTo>
                <a:lnTo>
                  <a:pt x="72130" y="7070"/>
                </a:lnTo>
                <a:lnTo>
                  <a:pt x="72260" y="7010"/>
                </a:lnTo>
                <a:lnTo>
                  <a:pt x="72790" y="6650"/>
                </a:lnTo>
                <a:lnTo>
                  <a:pt x="73330" y="6420"/>
                </a:lnTo>
                <a:lnTo>
                  <a:pt x="73430" y="6370"/>
                </a:lnTo>
                <a:lnTo>
                  <a:pt x="74080" y="5850"/>
                </a:lnTo>
                <a:lnTo>
                  <a:pt x="74230" y="5800"/>
                </a:lnTo>
                <a:lnTo>
                  <a:pt x="74290" y="5740"/>
                </a:lnTo>
                <a:lnTo>
                  <a:pt x="74390" y="5610"/>
                </a:lnTo>
                <a:lnTo>
                  <a:pt x="74700" y="5300"/>
                </a:lnTo>
                <a:lnTo>
                  <a:pt x="74890" y="5150"/>
                </a:lnTo>
                <a:lnTo>
                  <a:pt x="75080" y="5090"/>
                </a:lnTo>
                <a:lnTo>
                  <a:pt x="75230" y="5030"/>
                </a:lnTo>
                <a:lnTo>
                  <a:pt x="75300" y="4980"/>
                </a:lnTo>
                <a:lnTo>
                  <a:pt x="75420" y="4900"/>
                </a:lnTo>
                <a:lnTo>
                  <a:pt x="75590" y="4730"/>
                </a:lnTo>
                <a:lnTo>
                  <a:pt x="75670" y="4580"/>
                </a:lnTo>
                <a:lnTo>
                  <a:pt x="75760" y="4550"/>
                </a:lnTo>
                <a:lnTo>
                  <a:pt x="75840" y="4560"/>
                </a:lnTo>
                <a:lnTo>
                  <a:pt x="75870" y="4620"/>
                </a:lnTo>
                <a:lnTo>
                  <a:pt x="75820" y="4690"/>
                </a:lnTo>
                <a:lnTo>
                  <a:pt x="75920" y="4710"/>
                </a:lnTo>
                <a:lnTo>
                  <a:pt x="76060" y="4590"/>
                </a:lnTo>
                <a:lnTo>
                  <a:pt x="76140" y="4650"/>
                </a:lnTo>
                <a:lnTo>
                  <a:pt x="76170" y="4760"/>
                </a:lnTo>
                <a:lnTo>
                  <a:pt x="76110" y="4850"/>
                </a:lnTo>
                <a:lnTo>
                  <a:pt x="76030" y="4920"/>
                </a:lnTo>
                <a:lnTo>
                  <a:pt x="76000" y="4980"/>
                </a:lnTo>
                <a:lnTo>
                  <a:pt x="76030" y="5060"/>
                </a:lnTo>
                <a:lnTo>
                  <a:pt x="76130" y="5100"/>
                </a:lnTo>
                <a:lnTo>
                  <a:pt x="76240" y="5120"/>
                </a:lnTo>
                <a:lnTo>
                  <a:pt x="76320" y="5160"/>
                </a:lnTo>
                <a:lnTo>
                  <a:pt x="76360" y="5240"/>
                </a:lnTo>
                <a:lnTo>
                  <a:pt x="76370" y="5420"/>
                </a:lnTo>
                <a:lnTo>
                  <a:pt x="76410" y="5510"/>
                </a:lnTo>
                <a:lnTo>
                  <a:pt x="76480" y="5550"/>
                </a:lnTo>
                <a:lnTo>
                  <a:pt x="76690" y="5580"/>
                </a:lnTo>
                <a:lnTo>
                  <a:pt x="76770" y="5620"/>
                </a:lnTo>
                <a:lnTo>
                  <a:pt x="76810" y="5710"/>
                </a:lnTo>
                <a:lnTo>
                  <a:pt x="76730" y="5730"/>
                </a:lnTo>
                <a:lnTo>
                  <a:pt x="76530" y="5710"/>
                </a:lnTo>
                <a:lnTo>
                  <a:pt x="76370" y="5760"/>
                </a:lnTo>
                <a:lnTo>
                  <a:pt x="75920" y="6110"/>
                </a:lnTo>
                <a:lnTo>
                  <a:pt x="75960" y="6290"/>
                </a:lnTo>
                <a:lnTo>
                  <a:pt x="76000" y="6260"/>
                </a:lnTo>
                <a:lnTo>
                  <a:pt x="76030" y="6230"/>
                </a:lnTo>
                <a:lnTo>
                  <a:pt x="76050" y="6190"/>
                </a:lnTo>
                <a:lnTo>
                  <a:pt x="76070" y="6150"/>
                </a:lnTo>
                <a:lnTo>
                  <a:pt x="76170" y="6230"/>
                </a:lnTo>
                <a:lnTo>
                  <a:pt x="76530" y="6420"/>
                </a:lnTo>
                <a:lnTo>
                  <a:pt x="76630" y="6530"/>
                </a:lnTo>
                <a:lnTo>
                  <a:pt x="76530" y="6630"/>
                </a:lnTo>
                <a:lnTo>
                  <a:pt x="76240" y="6760"/>
                </a:lnTo>
                <a:lnTo>
                  <a:pt x="76150" y="6850"/>
                </a:lnTo>
                <a:lnTo>
                  <a:pt x="76040" y="6990"/>
                </a:lnTo>
                <a:lnTo>
                  <a:pt x="75980" y="7140"/>
                </a:lnTo>
                <a:lnTo>
                  <a:pt x="76030" y="7330"/>
                </a:lnTo>
                <a:lnTo>
                  <a:pt x="75990" y="7520"/>
                </a:lnTo>
                <a:lnTo>
                  <a:pt x="76030" y="7570"/>
                </a:lnTo>
                <a:lnTo>
                  <a:pt x="76090" y="7560"/>
                </a:lnTo>
                <a:lnTo>
                  <a:pt x="76160" y="7420"/>
                </a:lnTo>
                <a:lnTo>
                  <a:pt x="76210" y="7390"/>
                </a:lnTo>
                <a:lnTo>
                  <a:pt x="76350" y="7450"/>
                </a:lnTo>
                <a:lnTo>
                  <a:pt x="76340" y="7600"/>
                </a:lnTo>
                <a:lnTo>
                  <a:pt x="76270" y="7770"/>
                </a:lnTo>
                <a:lnTo>
                  <a:pt x="76190" y="7880"/>
                </a:lnTo>
                <a:lnTo>
                  <a:pt x="76030" y="8060"/>
                </a:lnTo>
                <a:lnTo>
                  <a:pt x="76000" y="8120"/>
                </a:lnTo>
                <a:lnTo>
                  <a:pt x="75990" y="8190"/>
                </a:lnTo>
                <a:lnTo>
                  <a:pt x="76030" y="8320"/>
                </a:lnTo>
                <a:lnTo>
                  <a:pt x="76030" y="8370"/>
                </a:lnTo>
                <a:lnTo>
                  <a:pt x="75970" y="8470"/>
                </a:lnTo>
                <a:lnTo>
                  <a:pt x="75620" y="8720"/>
                </a:lnTo>
                <a:lnTo>
                  <a:pt x="75580" y="8790"/>
                </a:lnTo>
                <a:lnTo>
                  <a:pt x="75510" y="8980"/>
                </a:lnTo>
                <a:lnTo>
                  <a:pt x="75460" y="9030"/>
                </a:lnTo>
                <a:lnTo>
                  <a:pt x="75400" y="9050"/>
                </a:lnTo>
                <a:lnTo>
                  <a:pt x="75270" y="9050"/>
                </a:lnTo>
                <a:lnTo>
                  <a:pt x="75210" y="9060"/>
                </a:lnTo>
                <a:lnTo>
                  <a:pt x="75260" y="9140"/>
                </a:lnTo>
                <a:lnTo>
                  <a:pt x="75310" y="9250"/>
                </a:lnTo>
                <a:lnTo>
                  <a:pt x="75350" y="9290"/>
                </a:lnTo>
                <a:lnTo>
                  <a:pt x="75390" y="9180"/>
                </a:lnTo>
                <a:lnTo>
                  <a:pt x="75470" y="9220"/>
                </a:lnTo>
                <a:lnTo>
                  <a:pt x="75550" y="9300"/>
                </a:lnTo>
                <a:lnTo>
                  <a:pt x="75620" y="9390"/>
                </a:lnTo>
                <a:lnTo>
                  <a:pt x="75670" y="9470"/>
                </a:lnTo>
                <a:lnTo>
                  <a:pt x="75820" y="9430"/>
                </a:lnTo>
                <a:lnTo>
                  <a:pt x="75850" y="9600"/>
                </a:lnTo>
                <a:lnTo>
                  <a:pt x="75820" y="9780"/>
                </a:lnTo>
                <a:lnTo>
                  <a:pt x="75780" y="9980"/>
                </a:lnTo>
                <a:lnTo>
                  <a:pt x="75730" y="10150"/>
                </a:lnTo>
                <a:lnTo>
                  <a:pt x="75680" y="10220"/>
                </a:lnTo>
                <a:lnTo>
                  <a:pt x="75620" y="10290"/>
                </a:lnTo>
                <a:lnTo>
                  <a:pt x="75600" y="10380"/>
                </a:lnTo>
                <a:lnTo>
                  <a:pt x="75660" y="10460"/>
                </a:lnTo>
                <a:lnTo>
                  <a:pt x="75740" y="10540"/>
                </a:lnTo>
                <a:lnTo>
                  <a:pt x="75780" y="10600"/>
                </a:lnTo>
                <a:lnTo>
                  <a:pt x="75750" y="10660"/>
                </a:lnTo>
                <a:lnTo>
                  <a:pt x="75630" y="10800"/>
                </a:lnTo>
                <a:lnTo>
                  <a:pt x="75620" y="10840"/>
                </a:lnTo>
                <a:lnTo>
                  <a:pt x="75680" y="10920"/>
                </a:lnTo>
                <a:lnTo>
                  <a:pt x="75690" y="10980"/>
                </a:lnTo>
                <a:lnTo>
                  <a:pt x="75710" y="11160"/>
                </a:lnTo>
                <a:lnTo>
                  <a:pt x="75730" y="11260"/>
                </a:lnTo>
                <a:lnTo>
                  <a:pt x="75830" y="11350"/>
                </a:lnTo>
                <a:lnTo>
                  <a:pt x="75850" y="11380"/>
                </a:lnTo>
                <a:lnTo>
                  <a:pt x="75850" y="11420"/>
                </a:lnTo>
                <a:lnTo>
                  <a:pt x="75860" y="11680"/>
                </a:lnTo>
                <a:lnTo>
                  <a:pt x="75890" y="11770"/>
                </a:lnTo>
                <a:lnTo>
                  <a:pt x="75960" y="11850"/>
                </a:lnTo>
                <a:lnTo>
                  <a:pt x="76000" y="11830"/>
                </a:lnTo>
                <a:lnTo>
                  <a:pt x="76030" y="11820"/>
                </a:lnTo>
                <a:lnTo>
                  <a:pt x="76110" y="11850"/>
                </a:lnTo>
                <a:lnTo>
                  <a:pt x="75960" y="12000"/>
                </a:lnTo>
                <a:lnTo>
                  <a:pt x="75930" y="12150"/>
                </a:lnTo>
                <a:lnTo>
                  <a:pt x="75960" y="12310"/>
                </a:lnTo>
                <a:lnTo>
                  <a:pt x="76030" y="12470"/>
                </a:lnTo>
                <a:lnTo>
                  <a:pt x="76190" y="12700"/>
                </a:lnTo>
                <a:lnTo>
                  <a:pt x="76190" y="12750"/>
                </a:lnTo>
                <a:lnTo>
                  <a:pt x="76110" y="12830"/>
                </a:lnTo>
                <a:lnTo>
                  <a:pt x="76080" y="12890"/>
                </a:lnTo>
                <a:lnTo>
                  <a:pt x="76070" y="13060"/>
                </a:lnTo>
                <a:lnTo>
                  <a:pt x="76000" y="13310"/>
                </a:lnTo>
                <a:lnTo>
                  <a:pt x="76000" y="13390"/>
                </a:lnTo>
                <a:lnTo>
                  <a:pt x="76020" y="13490"/>
                </a:lnTo>
                <a:lnTo>
                  <a:pt x="76110" y="13630"/>
                </a:lnTo>
                <a:lnTo>
                  <a:pt x="76140" y="13720"/>
                </a:lnTo>
                <a:lnTo>
                  <a:pt x="76130" y="13810"/>
                </a:lnTo>
                <a:lnTo>
                  <a:pt x="76090" y="13920"/>
                </a:lnTo>
                <a:lnTo>
                  <a:pt x="76030" y="14010"/>
                </a:lnTo>
                <a:lnTo>
                  <a:pt x="75960" y="14050"/>
                </a:lnTo>
                <a:lnTo>
                  <a:pt x="75880" y="14030"/>
                </a:lnTo>
                <a:lnTo>
                  <a:pt x="75810" y="14000"/>
                </a:lnTo>
                <a:lnTo>
                  <a:pt x="75760" y="14010"/>
                </a:lnTo>
                <a:lnTo>
                  <a:pt x="75740" y="14120"/>
                </a:lnTo>
                <a:lnTo>
                  <a:pt x="75870" y="14090"/>
                </a:lnTo>
                <a:lnTo>
                  <a:pt x="75990" y="14180"/>
                </a:lnTo>
                <a:lnTo>
                  <a:pt x="76070" y="14320"/>
                </a:lnTo>
                <a:lnTo>
                  <a:pt x="76110" y="14460"/>
                </a:lnTo>
                <a:lnTo>
                  <a:pt x="76090" y="14530"/>
                </a:lnTo>
                <a:lnTo>
                  <a:pt x="76060" y="14600"/>
                </a:lnTo>
                <a:lnTo>
                  <a:pt x="76030" y="14660"/>
                </a:lnTo>
                <a:lnTo>
                  <a:pt x="76050" y="14750"/>
                </a:lnTo>
                <a:lnTo>
                  <a:pt x="76100" y="14790"/>
                </a:lnTo>
                <a:lnTo>
                  <a:pt x="76170" y="14800"/>
                </a:lnTo>
                <a:lnTo>
                  <a:pt x="76320" y="14790"/>
                </a:lnTo>
                <a:lnTo>
                  <a:pt x="76300" y="14840"/>
                </a:lnTo>
                <a:lnTo>
                  <a:pt x="76270" y="14890"/>
                </a:lnTo>
                <a:lnTo>
                  <a:pt x="76230" y="14920"/>
                </a:lnTo>
                <a:lnTo>
                  <a:pt x="76110" y="14950"/>
                </a:lnTo>
                <a:lnTo>
                  <a:pt x="76080" y="15000"/>
                </a:lnTo>
                <a:lnTo>
                  <a:pt x="76030" y="15110"/>
                </a:lnTo>
                <a:lnTo>
                  <a:pt x="75900" y="15310"/>
                </a:lnTo>
                <a:lnTo>
                  <a:pt x="75890" y="15400"/>
                </a:lnTo>
                <a:lnTo>
                  <a:pt x="75960" y="15480"/>
                </a:lnTo>
                <a:lnTo>
                  <a:pt x="76010" y="15510"/>
                </a:lnTo>
                <a:lnTo>
                  <a:pt x="76080" y="15520"/>
                </a:lnTo>
                <a:lnTo>
                  <a:pt x="76300" y="15530"/>
                </a:lnTo>
                <a:lnTo>
                  <a:pt x="76320" y="15550"/>
                </a:lnTo>
                <a:lnTo>
                  <a:pt x="76320" y="15920"/>
                </a:lnTo>
                <a:lnTo>
                  <a:pt x="76340" y="16000"/>
                </a:lnTo>
                <a:lnTo>
                  <a:pt x="76390" y="16030"/>
                </a:lnTo>
                <a:lnTo>
                  <a:pt x="76450" y="16050"/>
                </a:lnTo>
                <a:lnTo>
                  <a:pt x="76600" y="16120"/>
                </a:lnTo>
                <a:lnTo>
                  <a:pt x="76630" y="16170"/>
                </a:lnTo>
                <a:lnTo>
                  <a:pt x="76590" y="16230"/>
                </a:lnTo>
                <a:lnTo>
                  <a:pt x="76540" y="16240"/>
                </a:lnTo>
                <a:lnTo>
                  <a:pt x="76450" y="16140"/>
                </a:lnTo>
                <a:lnTo>
                  <a:pt x="76390" y="16140"/>
                </a:lnTo>
                <a:lnTo>
                  <a:pt x="76360" y="16190"/>
                </a:lnTo>
                <a:lnTo>
                  <a:pt x="76360" y="16260"/>
                </a:lnTo>
                <a:lnTo>
                  <a:pt x="76410" y="16500"/>
                </a:lnTo>
                <a:lnTo>
                  <a:pt x="76450" y="16500"/>
                </a:lnTo>
                <a:lnTo>
                  <a:pt x="76510" y="16470"/>
                </a:lnTo>
                <a:lnTo>
                  <a:pt x="76570" y="16470"/>
                </a:lnTo>
                <a:lnTo>
                  <a:pt x="76610" y="16530"/>
                </a:lnTo>
                <a:lnTo>
                  <a:pt x="76650" y="16670"/>
                </a:lnTo>
                <a:lnTo>
                  <a:pt x="76680" y="16700"/>
                </a:lnTo>
                <a:lnTo>
                  <a:pt x="76740" y="16710"/>
                </a:lnTo>
                <a:lnTo>
                  <a:pt x="76770" y="16760"/>
                </a:lnTo>
                <a:lnTo>
                  <a:pt x="76770" y="16820"/>
                </a:lnTo>
                <a:lnTo>
                  <a:pt x="76750" y="16880"/>
                </a:lnTo>
                <a:lnTo>
                  <a:pt x="76660" y="16960"/>
                </a:lnTo>
                <a:lnTo>
                  <a:pt x="76550" y="16990"/>
                </a:lnTo>
                <a:lnTo>
                  <a:pt x="76440" y="16960"/>
                </a:lnTo>
                <a:lnTo>
                  <a:pt x="76360" y="16880"/>
                </a:lnTo>
                <a:lnTo>
                  <a:pt x="76350" y="16920"/>
                </a:lnTo>
                <a:lnTo>
                  <a:pt x="76360" y="16980"/>
                </a:lnTo>
                <a:lnTo>
                  <a:pt x="76380" y="17020"/>
                </a:lnTo>
                <a:lnTo>
                  <a:pt x="76390" y="17030"/>
                </a:lnTo>
                <a:lnTo>
                  <a:pt x="76310" y="17070"/>
                </a:lnTo>
                <a:lnTo>
                  <a:pt x="76170" y="17060"/>
                </a:lnTo>
                <a:lnTo>
                  <a:pt x="76140" y="17100"/>
                </a:lnTo>
                <a:lnTo>
                  <a:pt x="76170" y="17150"/>
                </a:lnTo>
                <a:lnTo>
                  <a:pt x="76240" y="17190"/>
                </a:lnTo>
                <a:lnTo>
                  <a:pt x="76290" y="17250"/>
                </a:lnTo>
                <a:lnTo>
                  <a:pt x="76260" y="17360"/>
                </a:lnTo>
                <a:lnTo>
                  <a:pt x="76210" y="17500"/>
                </a:lnTo>
                <a:lnTo>
                  <a:pt x="76170" y="17540"/>
                </a:lnTo>
                <a:lnTo>
                  <a:pt x="76130" y="17590"/>
                </a:lnTo>
                <a:lnTo>
                  <a:pt x="76110" y="17590"/>
                </a:lnTo>
                <a:lnTo>
                  <a:pt x="76100" y="17570"/>
                </a:lnTo>
                <a:lnTo>
                  <a:pt x="76070" y="17540"/>
                </a:lnTo>
                <a:lnTo>
                  <a:pt x="76070" y="17500"/>
                </a:lnTo>
                <a:lnTo>
                  <a:pt x="76050" y="17460"/>
                </a:lnTo>
                <a:lnTo>
                  <a:pt x="76000" y="17430"/>
                </a:lnTo>
                <a:lnTo>
                  <a:pt x="75950" y="17430"/>
                </a:lnTo>
                <a:lnTo>
                  <a:pt x="75920" y="17440"/>
                </a:lnTo>
                <a:lnTo>
                  <a:pt x="75770" y="17520"/>
                </a:lnTo>
                <a:lnTo>
                  <a:pt x="75660" y="17590"/>
                </a:lnTo>
                <a:lnTo>
                  <a:pt x="75570" y="17680"/>
                </a:lnTo>
                <a:lnTo>
                  <a:pt x="75530" y="17760"/>
                </a:lnTo>
                <a:lnTo>
                  <a:pt x="75540" y="17860"/>
                </a:lnTo>
                <a:lnTo>
                  <a:pt x="75570" y="17920"/>
                </a:lnTo>
                <a:lnTo>
                  <a:pt x="75830" y="18160"/>
                </a:lnTo>
                <a:lnTo>
                  <a:pt x="75910" y="18190"/>
                </a:lnTo>
                <a:lnTo>
                  <a:pt x="76000" y="18160"/>
                </a:lnTo>
                <a:lnTo>
                  <a:pt x="76070" y="18070"/>
                </a:lnTo>
                <a:lnTo>
                  <a:pt x="76040" y="17990"/>
                </a:lnTo>
                <a:lnTo>
                  <a:pt x="75980" y="17920"/>
                </a:lnTo>
                <a:lnTo>
                  <a:pt x="75960" y="17830"/>
                </a:lnTo>
                <a:lnTo>
                  <a:pt x="76000" y="17790"/>
                </a:lnTo>
                <a:lnTo>
                  <a:pt x="76080" y="17790"/>
                </a:lnTo>
                <a:lnTo>
                  <a:pt x="76170" y="17810"/>
                </a:lnTo>
                <a:lnTo>
                  <a:pt x="76230" y="17850"/>
                </a:lnTo>
                <a:lnTo>
                  <a:pt x="76300" y="17870"/>
                </a:lnTo>
                <a:lnTo>
                  <a:pt x="76390" y="17850"/>
                </a:lnTo>
                <a:lnTo>
                  <a:pt x="76470" y="17850"/>
                </a:lnTo>
                <a:lnTo>
                  <a:pt x="76500" y="17940"/>
                </a:lnTo>
                <a:lnTo>
                  <a:pt x="76470" y="18120"/>
                </a:lnTo>
                <a:lnTo>
                  <a:pt x="76340" y="18430"/>
                </a:lnTo>
                <a:lnTo>
                  <a:pt x="76320" y="18600"/>
                </a:lnTo>
                <a:lnTo>
                  <a:pt x="76330" y="18700"/>
                </a:lnTo>
                <a:lnTo>
                  <a:pt x="76380" y="18880"/>
                </a:lnTo>
                <a:lnTo>
                  <a:pt x="76390" y="18980"/>
                </a:lnTo>
                <a:lnTo>
                  <a:pt x="76360" y="19380"/>
                </a:lnTo>
                <a:lnTo>
                  <a:pt x="76330" y="19480"/>
                </a:lnTo>
                <a:lnTo>
                  <a:pt x="76260" y="19550"/>
                </a:lnTo>
                <a:lnTo>
                  <a:pt x="76190" y="19600"/>
                </a:lnTo>
                <a:lnTo>
                  <a:pt x="76140" y="19680"/>
                </a:lnTo>
                <a:lnTo>
                  <a:pt x="76160" y="19740"/>
                </a:lnTo>
                <a:lnTo>
                  <a:pt x="76220" y="19710"/>
                </a:lnTo>
                <a:lnTo>
                  <a:pt x="76360" y="19600"/>
                </a:lnTo>
                <a:lnTo>
                  <a:pt x="76360" y="20040"/>
                </a:lnTo>
                <a:lnTo>
                  <a:pt x="76380" y="20030"/>
                </a:lnTo>
                <a:lnTo>
                  <a:pt x="76440" y="20020"/>
                </a:lnTo>
                <a:lnTo>
                  <a:pt x="76460" y="20010"/>
                </a:lnTo>
                <a:lnTo>
                  <a:pt x="76440" y="20130"/>
                </a:lnTo>
                <a:lnTo>
                  <a:pt x="76280" y="20300"/>
                </a:lnTo>
                <a:lnTo>
                  <a:pt x="76240" y="20390"/>
                </a:lnTo>
                <a:lnTo>
                  <a:pt x="76230" y="20620"/>
                </a:lnTo>
                <a:lnTo>
                  <a:pt x="76200" y="20740"/>
                </a:lnTo>
                <a:lnTo>
                  <a:pt x="76140" y="20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ia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490" y="9580"/>
                </a:moveTo>
                <a:lnTo>
                  <a:pt x="65490" y="9590"/>
                </a:lnTo>
                <a:lnTo>
                  <a:pt x="65300" y="9860"/>
                </a:lnTo>
                <a:lnTo>
                  <a:pt x="65280" y="9880"/>
                </a:lnTo>
                <a:lnTo>
                  <a:pt x="65270" y="9900"/>
                </a:lnTo>
                <a:lnTo>
                  <a:pt x="65260" y="9930"/>
                </a:lnTo>
                <a:lnTo>
                  <a:pt x="65230" y="10070"/>
                </a:lnTo>
                <a:lnTo>
                  <a:pt x="65170" y="10230"/>
                </a:lnTo>
                <a:lnTo>
                  <a:pt x="65150" y="10340"/>
                </a:lnTo>
                <a:lnTo>
                  <a:pt x="65140" y="10380"/>
                </a:lnTo>
                <a:lnTo>
                  <a:pt x="65130" y="10410"/>
                </a:lnTo>
                <a:lnTo>
                  <a:pt x="65100" y="10450"/>
                </a:lnTo>
                <a:lnTo>
                  <a:pt x="65090" y="10490"/>
                </a:lnTo>
                <a:lnTo>
                  <a:pt x="65080" y="10550"/>
                </a:lnTo>
                <a:lnTo>
                  <a:pt x="65060" y="10660"/>
                </a:lnTo>
                <a:lnTo>
                  <a:pt x="65020" y="10810"/>
                </a:lnTo>
                <a:lnTo>
                  <a:pt x="64990" y="11190"/>
                </a:lnTo>
                <a:lnTo>
                  <a:pt x="64990" y="11240"/>
                </a:lnTo>
                <a:lnTo>
                  <a:pt x="65030" y="11360"/>
                </a:lnTo>
                <a:lnTo>
                  <a:pt x="65050" y="11420"/>
                </a:lnTo>
                <a:lnTo>
                  <a:pt x="65070" y="11440"/>
                </a:lnTo>
                <a:lnTo>
                  <a:pt x="65110" y="11530"/>
                </a:lnTo>
                <a:lnTo>
                  <a:pt x="65160" y="11580"/>
                </a:lnTo>
                <a:lnTo>
                  <a:pt x="65220" y="11670"/>
                </a:lnTo>
                <a:lnTo>
                  <a:pt x="65250" y="11720"/>
                </a:lnTo>
                <a:lnTo>
                  <a:pt x="65250" y="11770"/>
                </a:lnTo>
                <a:lnTo>
                  <a:pt x="65250" y="11860"/>
                </a:lnTo>
                <a:lnTo>
                  <a:pt x="65210" y="12130"/>
                </a:lnTo>
                <a:lnTo>
                  <a:pt x="65200" y="12180"/>
                </a:lnTo>
                <a:lnTo>
                  <a:pt x="65180" y="12200"/>
                </a:lnTo>
                <a:lnTo>
                  <a:pt x="65180" y="12230"/>
                </a:lnTo>
                <a:lnTo>
                  <a:pt x="65150" y="12380"/>
                </a:lnTo>
                <a:lnTo>
                  <a:pt x="65140" y="12400"/>
                </a:lnTo>
                <a:lnTo>
                  <a:pt x="65130" y="12420"/>
                </a:lnTo>
                <a:lnTo>
                  <a:pt x="65060" y="12490"/>
                </a:lnTo>
                <a:lnTo>
                  <a:pt x="65000" y="12540"/>
                </a:lnTo>
                <a:lnTo>
                  <a:pt x="64980" y="12550"/>
                </a:lnTo>
                <a:lnTo>
                  <a:pt x="64970" y="12580"/>
                </a:lnTo>
                <a:lnTo>
                  <a:pt x="64950" y="12710"/>
                </a:lnTo>
                <a:lnTo>
                  <a:pt x="64900" y="12830"/>
                </a:lnTo>
                <a:lnTo>
                  <a:pt x="64880" y="12850"/>
                </a:lnTo>
                <a:lnTo>
                  <a:pt x="64860" y="12870"/>
                </a:lnTo>
                <a:lnTo>
                  <a:pt x="64750" y="12910"/>
                </a:lnTo>
                <a:lnTo>
                  <a:pt x="64730" y="12920"/>
                </a:lnTo>
                <a:lnTo>
                  <a:pt x="64710" y="12970"/>
                </a:lnTo>
                <a:lnTo>
                  <a:pt x="64700" y="13050"/>
                </a:lnTo>
                <a:lnTo>
                  <a:pt x="64680" y="13240"/>
                </a:lnTo>
                <a:lnTo>
                  <a:pt x="64670" y="13320"/>
                </a:lnTo>
                <a:lnTo>
                  <a:pt x="64650" y="13370"/>
                </a:lnTo>
                <a:lnTo>
                  <a:pt x="64460" y="13530"/>
                </a:lnTo>
                <a:lnTo>
                  <a:pt x="64400" y="13570"/>
                </a:lnTo>
                <a:lnTo>
                  <a:pt x="64300" y="13610"/>
                </a:lnTo>
                <a:lnTo>
                  <a:pt x="64270" y="13620"/>
                </a:lnTo>
                <a:lnTo>
                  <a:pt x="64250" y="13640"/>
                </a:lnTo>
                <a:lnTo>
                  <a:pt x="64240" y="13660"/>
                </a:lnTo>
                <a:lnTo>
                  <a:pt x="64180" y="13740"/>
                </a:lnTo>
                <a:lnTo>
                  <a:pt x="64110" y="13800"/>
                </a:lnTo>
                <a:lnTo>
                  <a:pt x="64090" y="13820"/>
                </a:lnTo>
                <a:lnTo>
                  <a:pt x="64040" y="13840"/>
                </a:lnTo>
                <a:lnTo>
                  <a:pt x="64020" y="13860"/>
                </a:lnTo>
                <a:lnTo>
                  <a:pt x="64000" y="13890"/>
                </a:lnTo>
                <a:lnTo>
                  <a:pt x="63980" y="13990"/>
                </a:lnTo>
                <a:lnTo>
                  <a:pt x="63900" y="14180"/>
                </a:lnTo>
                <a:lnTo>
                  <a:pt x="63880" y="14270"/>
                </a:lnTo>
                <a:lnTo>
                  <a:pt x="63840" y="14600"/>
                </a:lnTo>
                <a:lnTo>
                  <a:pt x="63820" y="14650"/>
                </a:lnTo>
                <a:lnTo>
                  <a:pt x="63790" y="14680"/>
                </a:lnTo>
                <a:lnTo>
                  <a:pt x="63700" y="14730"/>
                </a:lnTo>
                <a:lnTo>
                  <a:pt x="63640" y="14780"/>
                </a:lnTo>
                <a:lnTo>
                  <a:pt x="63540" y="14910"/>
                </a:lnTo>
                <a:lnTo>
                  <a:pt x="63400" y="15060"/>
                </a:lnTo>
                <a:lnTo>
                  <a:pt x="63360" y="15100"/>
                </a:lnTo>
                <a:lnTo>
                  <a:pt x="63340" y="15150"/>
                </a:lnTo>
                <a:lnTo>
                  <a:pt x="63300" y="15190"/>
                </a:lnTo>
                <a:lnTo>
                  <a:pt x="63270" y="15230"/>
                </a:lnTo>
                <a:lnTo>
                  <a:pt x="63180" y="15290"/>
                </a:lnTo>
                <a:lnTo>
                  <a:pt x="63110" y="15330"/>
                </a:lnTo>
                <a:lnTo>
                  <a:pt x="63090" y="15350"/>
                </a:lnTo>
                <a:lnTo>
                  <a:pt x="63080" y="15380"/>
                </a:lnTo>
                <a:lnTo>
                  <a:pt x="63080" y="15420"/>
                </a:lnTo>
                <a:lnTo>
                  <a:pt x="63120" y="15520"/>
                </a:lnTo>
                <a:lnTo>
                  <a:pt x="63150" y="15580"/>
                </a:lnTo>
                <a:lnTo>
                  <a:pt x="63160" y="15620"/>
                </a:lnTo>
                <a:lnTo>
                  <a:pt x="63170" y="15670"/>
                </a:lnTo>
                <a:lnTo>
                  <a:pt x="63160" y="15760"/>
                </a:lnTo>
                <a:lnTo>
                  <a:pt x="63150" y="15850"/>
                </a:lnTo>
                <a:lnTo>
                  <a:pt x="63130" y="15900"/>
                </a:lnTo>
                <a:lnTo>
                  <a:pt x="63080" y="16160"/>
                </a:lnTo>
                <a:lnTo>
                  <a:pt x="63080" y="16200"/>
                </a:lnTo>
                <a:lnTo>
                  <a:pt x="63090" y="16230"/>
                </a:lnTo>
                <a:lnTo>
                  <a:pt x="63120" y="16280"/>
                </a:lnTo>
                <a:lnTo>
                  <a:pt x="63130" y="16330"/>
                </a:lnTo>
                <a:lnTo>
                  <a:pt x="63140" y="16580"/>
                </a:lnTo>
                <a:lnTo>
                  <a:pt x="63140" y="16610"/>
                </a:lnTo>
                <a:lnTo>
                  <a:pt x="63070" y="16740"/>
                </a:lnTo>
                <a:lnTo>
                  <a:pt x="63060" y="16770"/>
                </a:lnTo>
                <a:lnTo>
                  <a:pt x="63060" y="16800"/>
                </a:lnTo>
                <a:lnTo>
                  <a:pt x="63080" y="16960"/>
                </a:lnTo>
                <a:lnTo>
                  <a:pt x="63070" y="16990"/>
                </a:lnTo>
                <a:lnTo>
                  <a:pt x="63070" y="17020"/>
                </a:lnTo>
                <a:lnTo>
                  <a:pt x="63060" y="17050"/>
                </a:lnTo>
                <a:lnTo>
                  <a:pt x="63040" y="17080"/>
                </a:lnTo>
                <a:lnTo>
                  <a:pt x="63010" y="17120"/>
                </a:lnTo>
                <a:lnTo>
                  <a:pt x="63000" y="17150"/>
                </a:lnTo>
                <a:lnTo>
                  <a:pt x="62990" y="17210"/>
                </a:lnTo>
                <a:lnTo>
                  <a:pt x="63000" y="17310"/>
                </a:lnTo>
                <a:lnTo>
                  <a:pt x="62980" y="17450"/>
                </a:lnTo>
                <a:lnTo>
                  <a:pt x="62980" y="17490"/>
                </a:lnTo>
                <a:lnTo>
                  <a:pt x="62990" y="17550"/>
                </a:lnTo>
                <a:lnTo>
                  <a:pt x="62990" y="17590"/>
                </a:lnTo>
                <a:lnTo>
                  <a:pt x="62980" y="17630"/>
                </a:lnTo>
                <a:lnTo>
                  <a:pt x="62970" y="17690"/>
                </a:lnTo>
                <a:lnTo>
                  <a:pt x="62960" y="17740"/>
                </a:lnTo>
                <a:lnTo>
                  <a:pt x="62970" y="17920"/>
                </a:lnTo>
                <a:lnTo>
                  <a:pt x="62970" y="17980"/>
                </a:lnTo>
                <a:lnTo>
                  <a:pt x="62960" y="18020"/>
                </a:lnTo>
                <a:lnTo>
                  <a:pt x="62950" y="18060"/>
                </a:lnTo>
                <a:lnTo>
                  <a:pt x="62950" y="18160"/>
                </a:lnTo>
                <a:lnTo>
                  <a:pt x="62940" y="18200"/>
                </a:lnTo>
                <a:lnTo>
                  <a:pt x="62930" y="18240"/>
                </a:lnTo>
                <a:lnTo>
                  <a:pt x="62910" y="18290"/>
                </a:lnTo>
                <a:lnTo>
                  <a:pt x="62790" y="18430"/>
                </a:lnTo>
                <a:lnTo>
                  <a:pt x="62780" y="18460"/>
                </a:lnTo>
                <a:lnTo>
                  <a:pt x="62790" y="18490"/>
                </a:lnTo>
                <a:lnTo>
                  <a:pt x="62820" y="18520"/>
                </a:lnTo>
                <a:lnTo>
                  <a:pt x="62850" y="18540"/>
                </a:lnTo>
                <a:lnTo>
                  <a:pt x="63120" y="18590"/>
                </a:lnTo>
                <a:lnTo>
                  <a:pt x="63230" y="18630"/>
                </a:lnTo>
                <a:lnTo>
                  <a:pt x="63260" y="18640"/>
                </a:lnTo>
                <a:lnTo>
                  <a:pt x="63280" y="18660"/>
                </a:lnTo>
                <a:lnTo>
                  <a:pt x="63300" y="18670"/>
                </a:lnTo>
                <a:lnTo>
                  <a:pt x="63330" y="18720"/>
                </a:lnTo>
                <a:lnTo>
                  <a:pt x="63370" y="18750"/>
                </a:lnTo>
                <a:lnTo>
                  <a:pt x="63390" y="18770"/>
                </a:lnTo>
                <a:lnTo>
                  <a:pt x="63420" y="18780"/>
                </a:lnTo>
                <a:lnTo>
                  <a:pt x="63480" y="18800"/>
                </a:lnTo>
                <a:lnTo>
                  <a:pt x="63540" y="18810"/>
                </a:lnTo>
                <a:lnTo>
                  <a:pt x="63600" y="18830"/>
                </a:lnTo>
                <a:lnTo>
                  <a:pt x="63620" y="18830"/>
                </a:lnTo>
                <a:lnTo>
                  <a:pt x="63640" y="18830"/>
                </a:lnTo>
                <a:lnTo>
                  <a:pt x="63830" y="18700"/>
                </a:lnTo>
                <a:lnTo>
                  <a:pt x="63850" y="18690"/>
                </a:lnTo>
                <a:lnTo>
                  <a:pt x="63880" y="18680"/>
                </a:lnTo>
                <a:lnTo>
                  <a:pt x="63940" y="18670"/>
                </a:lnTo>
                <a:lnTo>
                  <a:pt x="64000" y="18680"/>
                </a:lnTo>
                <a:lnTo>
                  <a:pt x="64020" y="18700"/>
                </a:lnTo>
                <a:lnTo>
                  <a:pt x="64040" y="18740"/>
                </a:lnTo>
                <a:lnTo>
                  <a:pt x="64040" y="18890"/>
                </a:lnTo>
                <a:lnTo>
                  <a:pt x="64040" y="18930"/>
                </a:lnTo>
                <a:lnTo>
                  <a:pt x="64030" y="18960"/>
                </a:lnTo>
                <a:lnTo>
                  <a:pt x="63970" y="19020"/>
                </a:lnTo>
                <a:lnTo>
                  <a:pt x="63960" y="19040"/>
                </a:lnTo>
                <a:lnTo>
                  <a:pt x="63960" y="19070"/>
                </a:lnTo>
                <a:lnTo>
                  <a:pt x="63960" y="19130"/>
                </a:lnTo>
                <a:lnTo>
                  <a:pt x="63960" y="19150"/>
                </a:lnTo>
                <a:lnTo>
                  <a:pt x="63930" y="19200"/>
                </a:lnTo>
                <a:lnTo>
                  <a:pt x="63920" y="19220"/>
                </a:lnTo>
                <a:lnTo>
                  <a:pt x="63910" y="19250"/>
                </a:lnTo>
                <a:lnTo>
                  <a:pt x="63920" y="19310"/>
                </a:lnTo>
                <a:lnTo>
                  <a:pt x="63910" y="19350"/>
                </a:lnTo>
                <a:lnTo>
                  <a:pt x="63900" y="19370"/>
                </a:lnTo>
                <a:lnTo>
                  <a:pt x="63870" y="19410"/>
                </a:lnTo>
                <a:lnTo>
                  <a:pt x="63850" y="19430"/>
                </a:lnTo>
                <a:lnTo>
                  <a:pt x="63820" y="19520"/>
                </a:lnTo>
                <a:lnTo>
                  <a:pt x="63810" y="19540"/>
                </a:lnTo>
                <a:lnTo>
                  <a:pt x="63750" y="19600"/>
                </a:lnTo>
                <a:lnTo>
                  <a:pt x="63730" y="19620"/>
                </a:lnTo>
                <a:lnTo>
                  <a:pt x="63720" y="19640"/>
                </a:lnTo>
                <a:lnTo>
                  <a:pt x="63710" y="19670"/>
                </a:lnTo>
                <a:lnTo>
                  <a:pt x="63690" y="19730"/>
                </a:lnTo>
                <a:lnTo>
                  <a:pt x="63680" y="19750"/>
                </a:lnTo>
                <a:lnTo>
                  <a:pt x="63670" y="19780"/>
                </a:lnTo>
                <a:lnTo>
                  <a:pt x="63570" y="19870"/>
                </a:lnTo>
                <a:lnTo>
                  <a:pt x="63530" y="19910"/>
                </a:lnTo>
                <a:lnTo>
                  <a:pt x="63470" y="19950"/>
                </a:lnTo>
                <a:lnTo>
                  <a:pt x="63370" y="20040"/>
                </a:lnTo>
                <a:lnTo>
                  <a:pt x="63260" y="20120"/>
                </a:lnTo>
                <a:lnTo>
                  <a:pt x="63180" y="20210"/>
                </a:lnTo>
                <a:lnTo>
                  <a:pt x="63170" y="20230"/>
                </a:lnTo>
                <a:lnTo>
                  <a:pt x="63160" y="20240"/>
                </a:lnTo>
                <a:lnTo>
                  <a:pt x="63150" y="20270"/>
                </a:lnTo>
                <a:lnTo>
                  <a:pt x="63140" y="20300"/>
                </a:lnTo>
                <a:lnTo>
                  <a:pt x="63140" y="20330"/>
                </a:lnTo>
                <a:lnTo>
                  <a:pt x="63190" y="20560"/>
                </a:lnTo>
                <a:lnTo>
                  <a:pt x="63200" y="20600"/>
                </a:lnTo>
                <a:lnTo>
                  <a:pt x="63220" y="20630"/>
                </a:lnTo>
                <a:lnTo>
                  <a:pt x="63270" y="20660"/>
                </a:lnTo>
                <a:lnTo>
                  <a:pt x="63300" y="20660"/>
                </a:lnTo>
                <a:lnTo>
                  <a:pt x="63330" y="20660"/>
                </a:lnTo>
                <a:lnTo>
                  <a:pt x="63350" y="20640"/>
                </a:lnTo>
                <a:lnTo>
                  <a:pt x="63380" y="20630"/>
                </a:lnTo>
                <a:lnTo>
                  <a:pt x="63400" y="20620"/>
                </a:lnTo>
                <a:lnTo>
                  <a:pt x="63430" y="20610"/>
                </a:lnTo>
                <a:lnTo>
                  <a:pt x="63460" y="20610"/>
                </a:lnTo>
                <a:lnTo>
                  <a:pt x="63490" y="20630"/>
                </a:lnTo>
                <a:lnTo>
                  <a:pt x="63510" y="20670"/>
                </a:lnTo>
                <a:lnTo>
                  <a:pt x="63540" y="20800"/>
                </a:lnTo>
                <a:lnTo>
                  <a:pt x="63570" y="20880"/>
                </a:lnTo>
                <a:lnTo>
                  <a:pt x="63610" y="20940"/>
                </a:lnTo>
                <a:lnTo>
                  <a:pt x="63610" y="21000"/>
                </a:lnTo>
                <a:lnTo>
                  <a:pt x="63610" y="21040"/>
                </a:lnTo>
                <a:lnTo>
                  <a:pt x="63580" y="21240"/>
                </a:lnTo>
                <a:lnTo>
                  <a:pt x="63580" y="21280"/>
                </a:lnTo>
                <a:lnTo>
                  <a:pt x="63590" y="21310"/>
                </a:lnTo>
                <a:lnTo>
                  <a:pt x="63600" y="21350"/>
                </a:lnTo>
                <a:lnTo>
                  <a:pt x="63680" y="21460"/>
                </a:lnTo>
                <a:lnTo>
                  <a:pt x="63760" y="21580"/>
                </a:lnTo>
                <a:lnTo>
                  <a:pt x="63780" y="21640"/>
                </a:lnTo>
                <a:lnTo>
                  <a:pt x="63820" y="21750"/>
                </a:lnTo>
                <a:lnTo>
                  <a:pt x="63830" y="21810"/>
                </a:lnTo>
                <a:lnTo>
                  <a:pt x="63830" y="21860"/>
                </a:lnTo>
                <a:lnTo>
                  <a:pt x="63820" y="21920"/>
                </a:lnTo>
                <a:lnTo>
                  <a:pt x="63820" y="21960"/>
                </a:lnTo>
                <a:lnTo>
                  <a:pt x="63830" y="21990"/>
                </a:lnTo>
                <a:lnTo>
                  <a:pt x="63850" y="22060"/>
                </a:lnTo>
                <a:lnTo>
                  <a:pt x="63860" y="22100"/>
                </a:lnTo>
                <a:lnTo>
                  <a:pt x="64030" y="22510"/>
                </a:lnTo>
                <a:lnTo>
                  <a:pt x="64050" y="22550"/>
                </a:lnTo>
                <a:lnTo>
                  <a:pt x="64130" y="22630"/>
                </a:lnTo>
                <a:lnTo>
                  <a:pt x="64160" y="22660"/>
                </a:lnTo>
                <a:lnTo>
                  <a:pt x="64180" y="22700"/>
                </a:lnTo>
                <a:lnTo>
                  <a:pt x="64250" y="22840"/>
                </a:lnTo>
                <a:lnTo>
                  <a:pt x="64260" y="22870"/>
                </a:lnTo>
                <a:lnTo>
                  <a:pt x="64260" y="22900"/>
                </a:lnTo>
                <a:lnTo>
                  <a:pt x="64260" y="22930"/>
                </a:lnTo>
                <a:lnTo>
                  <a:pt x="64260" y="22970"/>
                </a:lnTo>
                <a:lnTo>
                  <a:pt x="64280" y="23000"/>
                </a:lnTo>
                <a:lnTo>
                  <a:pt x="64320" y="23050"/>
                </a:lnTo>
                <a:lnTo>
                  <a:pt x="64350" y="23090"/>
                </a:lnTo>
                <a:lnTo>
                  <a:pt x="64380" y="23200"/>
                </a:lnTo>
                <a:lnTo>
                  <a:pt x="64690" y="23660"/>
                </a:lnTo>
                <a:lnTo>
                  <a:pt x="64720" y="23710"/>
                </a:lnTo>
                <a:lnTo>
                  <a:pt x="64730" y="23770"/>
                </a:lnTo>
                <a:lnTo>
                  <a:pt x="64810" y="23870"/>
                </a:lnTo>
                <a:lnTo>
                  <a:pt x="65120" y="24140"/>
                </a:lnTo>
                <a:lnTo>
                  <a:pt x="64960" y="24210"/>
                </a:lnTo>
                <a:lnTo>
                  <a:pt x="64750" y="24270"/>
                </a:lnTo>
                <a:lnTo>
                  <a:pt x="64300" y="24320"/>
                </a:lnTo>
                <a:lnTo>
                  <a:pt x="64090" y="24430"/>
                </a:lnTo>
                <a:lnTo>
                  <a:pt x="63910" y="24620"/>
                </a:lnTo>
                <a:lnTo>
                  <a:pt x="63810" y="24700"/>
                </a:lnTo>
                <a:lnTo>
                  <a:pt x="62930" y="24870"/>
                </a:lnTo>
                <a:lnTo>
                  <a:pt x="62880" y="24900"/>
                </a:lnTo>
                <a:lnTo>
                  <a:pt x="62840" y="24950"/>
                </a:lnTo>
                <a:lnTo>
                  <a:pt x="62760" y="25020"/>
                </a:lnTo>
                <a:lnTo>
                  <a:pt x="62670" y="25080"/>
                </a:lnTo>
                <a:lnTo>
                  <a:pt x="62590" y="25100"/>
                </a:lnTo>
                <a:lnTo>
                  <a:pt x="62400" y="25010"/>
                </a:lnTo>
                <a:lnTo>
                  <a:pt x="62290" y="24840"/>
                </a:lnTo>
                <a:lnTo>
                  <a:pt x="62170" y="24700"/>
                </a:lnTo>
                <a:lnTo>
                  <a:pt x="61940" y="24690"/>
                </a:lnTo>
                <a:lnTo>
                  <a:pt x="61850" y="24750"/>
                </a:lnTo>
                <a:lnTo>
                  <a:pt x="61710" y="24920"/>
                </a:lnTo>
                <a:lnTo>
                  <a:pt x="61640" y="24950"/>
                </a:lnTo>
                <a:lnTo>
                  <a:pt x="61230" y="24920"/>
                </a:lnTo>
                <a:lnTo>
                  <a:pt x="61120" y="24930"/>
                </a:lnTo>
                <a:lnTo>
                  <a:pt x="61010" y="24970"/>
                </a:lnTo>
                <a:lnTo>
                  <a:pt x="60940" y="25050"/>
                </a:lnTo>
                <a:lnTo>
                  <a:pt x="60990" y="25160"/>
                </a:lnTo>
                <a:lnTo>
                  <a:pt x="60990" y="25260"/>
                </a:lnTo>
                <a:lnTo>
                  <a:pt x="60910" y="25390"/>
                </a:lnTo>
                <a:lnTo>
                  <a:pt x="60790" y="25510"/>
                </a:lnTo>
                <a:lnTo>
                  <a:pt x="60690" y="25580"/>
                </a:lnTo>
                <a:lnTo>
                  <a:pt x="60280" y="25580"/>
                </a:lnTo>
                <a:lnTo>
                  <a:pt x="60200" y="25630"/>
                </a:lnTo>
                <a:lnTo>
                  <a:pt x="59990" y="25840"/>
                </a:lnTo>
                <a:lnTo>
                  <a:pt x="59810" y="26100"/>
                </a:lnTo>
                <a:lnTo>
                  <a:pt x="59660" y="26260"/>
                </a:lnTo>
                <a:lnTo>
                  <a:pt x="59480" y="26420"/>
                </a:lnTo>
                <a:lnTo>
                  <a:pt x="58940" y="26710"/>
                </a:lnTo>
                <a:lnTo>
                  <a:pt x="58840" y="26730"/>
                </a:lnTo>
                <a:lnTo>
                  <a:pt x="58810" y="26720"/>
                </a:lnTo>
                <a:lnTo>
                  <a:pt x="58710" y="26670"/>
                </a:lnTo>
                <a:lnTo>
                  <a:pt x="58640" y="26660"/>
                </a:lnTo>
                <a:lnTo>
                  <a:pt x="58580" y="26660"/>
                </a:lnTo>
                <a:lnTo>
                  <a:pt x="58550" y="26680"/>
                </a:lnTo>
                <a:lnTo>
                  <a:pt x="58530" y="26710"/>
                </a:lnTo>
                <a:lnTo>
                  <a:pt x="58190" y="26990"/>
                </a:lnTo>
                <a:lnTo>
                  <a:pt x="58090" y="27030"/>
                </a:lnTo>
                <a:lnTo>
                  <a:pt x="58030" y="27040"/>
                </a:lnTo>
                <a:lnTo>
                  <a:pt x="57980" y="27070"/>
                </a:lnTo>
                <a:lnTo>
                  <a:pt x="57890" y="27140"/>
                </a:lnTo>
                <a:lnTo>
                  <a:pt x="57840" y="27160"/>
                </a:lnTo>
                <a:lnTo>
                  <a:pt x="57730" y="27190"/>
                </a:lnTo>
                <a:lnTo>
                  <a:pt x="57680" y="27210"/>
                </a:lnTo>
                <a:lnTo>
                  <a:pt x="57610" y="27270"/>
                </a:lnTo>
                <a:lnTo>
                  <a:pt x="57460" y="27440"/>
                </a:lnTo>
                <a:lnTo>
                  <a:pt x="57430" y="27490"/>
                </a:lnTo>
                <a:lnTo>
                  <a:pt x="57390" y="27530"/>
                </a:lnTo>
                <a:lnTo>
                  <a:pt x="57110" y="27640"/>
                </a:lnTo>
                <a:lnTo>
                  <a:pt x="56970" y="27830"/>
                </a:lnTo>
                <a:lnTo>
                  <a:pt x="56890" y="27990"/>
                </a:lnTo>
                <a:lnTo>
                  <a:pt x="56870" y="28050"/>
                </a:lnTo>
                <a:lnTo>
                  <a:pt x="56820" y="28150"/>
                </a:lnTo>
                <a:lnTo>
                  <a:pt x="56590" y="28390"/>
                </a:lnTo>
                <a:lnTo>
                  <a:pt x="56550" y="28460"/>
                </a:lnTo>
                <a:lnTo>
                  <a:pt x="56540" y="28500"/>
                </a:lnTo>
                <a:lnTo>
                  <a:pt x="56470" y="28610"/>
                </a:lnTo>
                <a:lnTo>
                  <a:pt x="56190" y="28880"/>
                </a:lnTo>
                <a:lnTo>
                  <a:pt x="56200" y="29110"/>
                </a:lnTo>
                <a:lnTo>
                  <a:pt x="56180" y="29190"/>
                </a:lnTo>
                <a:lnTo>
                  <a:pt x="55970" y="29520"/>
                </a:lnTo>
                <a:lnTo>
                  <a:pt x="55930" y="29560"/>
                </a:lnTo>
                <a:lnTo>
                  <a:pt x="55890" y="29580"/>
                </a:lnTo>
                <a:lnTo>
                  <a:pt x="55860" y="29610"/>
                </a:lnTo>
                <a:lnTo>
                  <a:pt x="55830" y="29650"/>
                </a:lnTo>
                <a:lnTo>
                  <a:pt x="55810" y="29720"/>
                </a:lnTo>
                <a:lnTo>
                  <a:pt x="55780" y="29760"/>
                </a:lnTo>
                <a:lnTo>
                  <a:pt x="55710" y="29810"/>
                </a:lnTo>
                <a:lnTo>
                  <a:pt x="55420" y="30140"/>
                </a:lnTo>
                <a:lnTo>
                  <a:pt x="55260" y="30240"/>
                </a:lnTo>
                <a:lnTo>
                  <a:pt x="55230" y="30250"/>
                </a:lnTo>
                <a:lnTo>
                  <a:pt x="55200" y="30260"/>
                </a:lnTo>
                <a:lnTo>
                  <a:pt x="55130" y="30260"/>
                </a:lnTo>
                <a:lnTo>
                  <a:pt x="55110" y="30270"/>
                </a:lnTo>
                <a:lnTo>
                  <a:pt x="55070" y="30280"/>
                </a:lnTo>
                <a:lnTo>
                  <a:pt x="54880" y="30420"/>
                </a:lnTo>
                <a:lnTo>
                  <a:pt x="54860" y="30430"/>
                </a:lnTo>
                <a:lnTo>
                  <a:pt x="54790" y="30440"/>
                </a:lnTo>
                <a:lnTo>
                  <a:pt x="54760" y="30450"/>
                </a:lnTo>
                <a:lnTo>
                  <a:pt x="54670" y="30500"/>
                </a:lnTo>
                <a:lnTo>
                  <a:pt x="54650" y="30510"/>
                </a:lnTo>
                <a:lnTo>
                  <a:pt x="54610" y="30510"/>
                </a:lnTo>
                <a:lnTo>
                  <a:pt x="54580" y="30510"/>
                </a:lnTo>
                <a:lnTo>
                  <a:pt x="54490" y="30490"/>
                </a:lnTo>
                <a:lnTo>
                  <a:pt x="54460" y="30490"/>
                </a:lnTo>
                <a:lnTo>
                  <a:pt x="54420" y="30500"/>
                </a:lnTo>
                <a:lnTo>
                  <a:pt x="54400" y="30520"/>
                </a:lnTo>
                <a:lnTo>
                  <a:pt x="54380" y="30540"/>
                </a:lnTo>
                <a:lnTo>
                  <a:pt x="54240" y="30830"/>
                </a:lnTo>
                <a:lnTo>
                  <a:pt x="54120" y="30970"/>
                </a:lnTo>
                <a:lnTo>
                  <a:pt x="54110" y="31000"/>
                </a:lnTo>
                <a:lnTo>
                  <a:pt x="54100" y="31020"/>
                </a:lnTo>
                <a:lnTo>
                  <a:pt x="54100" y="31050"/>
                </a:lnTo>
                <a:lnTo>
                  <a:pt x="54100" y="31090"/>
                </a:lnTo>
                <a:lnTo>
                  <a:pt x="54110" y="31120"/>
                </a:lnTo>
                <a:lnTo>
                  <a:pt x="54110" y="31180"/>
                </a:lnTo>
                <a:lnTo>
                  <a:pt x="54110" y="31290"/>
                </a:lnTo>
                <a:lnTo>
                  <a:pt x="54090" y="31340"/>
                </a:lnTo>
                <a:lnTo>
                  <a:pt x="54060" y="31390"/>
                </a:lnTo>
                <a:lnTo>
                  <a:pt x="54000" y="31490"/>
                </a:lnTo>
                <a:lnTo>
                  <a:pt x="53950" y="31530"/>
                </a:lnTo>
                <a:lnTo>
                  <a:pt x="53910" y="31540"/>
                </a:lnTo>
                <a:lnTo>
                  <a:pt x="53890" y="31530"/>
                </a:lnTo>
                <a:lnTo>
                  <a:pt x="53830" y="31500"/>
                </a:lnTo>
                <a:lnTo>
                  <a:pt x="53790" y="31470"/>
                </a:lnTo>
                <a:lnTo>
                  <a:pt x="53760" y="31460"/>
                </a:lnTo>
                <a:lnTo>
                  <a:pt x="53730" y="31450"/>
                </a:lnTo>
                <a:lnTo>
                  <a:pt x="53700" y="31440"/>
                </a:lnTo>
                <a:lnTo>
                  <a:pt x="53670" y="31430"/>
                </a:lnTo>
                <a:lnTo>
                  <a:pt x="53650" y="31420"/>
                </a:lnTo>
                <a:lnTo>
                  <a:pt x="53590" y="31360"/>
                </a:lnTo>
                <a:lnTo>
                  <a:pt x="53570" y="31350"/>
                </a:lnTo>
                <a:lnTo>
                  <a:pt x="53530" y="31340"/>
                </a:lnTo>
                <a:lnTo>
                  <a:pt x="53490" y="31330"/>
                </a:lnTo>
                <a:lnTo>
                  <a:pt x="51740" y="31340"/>
                </a:lnTo>
                <a:lnTo>
                  <a:pt x="51600" y="31340"/>
                </a:lnTo>
                <a:lnTo>
                  <a:pt x="51620" y="31120"/>
                </a:lnTo>
                <a:lnTo>
                  <a:pt x="51470" y="30510"/>
                </a:lnTo>
                <a:lnTo>
                  <a:pt x="51350" y="30000"/>
                </a:lnTo>
                <a:lnTo>
                  <a:pt x="51330" y="29920"/>
                </a:lnTo>
                <a:lnTo>
                  <a:pt x="51330" y="29790"/>
                </a:lnTo>
                <a:lnTo>
                  <a:pt x="51360" y="29650"/>
                </a:lnTo>
                <a:lnTo>
                  <a:pt x="51610" y="29060"/>
                </a:lnTo>
                <a:lnTo>
                  <a:pt x="51760" y="28710"/>
                </a:lnTo>
                <a:lnTo>
                  <a:pt x="51950" y="28250"/>
                </a:lnTo>
                <a:lnTo>
                  <a:pt x="51840" y="28250"/>
                </a:lnTo>
                <a:lnTo>
                  <a:pt x="51770" y="28240"/>
                </a:lnTo>
                <a:lnTo>
                  <a:pt x="51740" y="28190"/>
                </a:lnTo>
                <a:lnTo>
                  <a:pt x="51690" y="27060"/>
                </a:lnTo>
                <a:lnTo>
                  <a:pt x="51660" y="26970"/>
                </a:lnTo>
                <a:lnTo>
                  <a:pt x="51590" y="26890"/>
                </a:lnTo>
                <a:lnTo>
                  <a:pt x="51340" y="26630"/>
                </a:lnTo>
                <a:lnTo>
                  <a:pt x="51150" y="26390"/>
                </a:lnTo>
                <a:lnTo>
                  <a:pt x="50960" y="26150"/>
                </a:lnTo>
                <a:lnTo>
                  <a:pt x="50410" y="25450"/>
                </a:lnTo>
                <a:lnTo>
                  <a:pt x="49960" y="24870"/>
                </a:lnTo>
                <a:lnTo>
                  <a:pt x="49610" y="24190"/>
                </a:lnTo>
                <a:lnTo>
                  <a:pt x="49160" y="23650"/>
                </a:lnTo>
                <a:lnTo>
                  <a:pt x="48680" y="23080"/>
                </a:lnTo>
                <a:lnTo>
                  <a:pt x="48120" y="22410"/>
                </a:lnTo>
                <a:lnTo>
                  <a:pt x="47660" y="21860"/>
                </a:lnTo>
                <a:lnTo>
                  <a:pt x="47200" y="21440"/>
                </a:lnTo>
                <a:lnTo>
                  <a:pt x="46670" y="20950"/>
                </a:lnTo>
                <a:lnTo>
                  <a:pt x="46510" y="20850"/>
                </a:lnTo>
                <a:lnTo>
                  <a:pt x="46480" y="20830"/>
                </a:lnTo>
                <a:lnTo>
                  <a:pt x="46510" y="20700"/>
                </a:lnTo>
                <a:lnTo>
                  <a:pt x="46520" y="20600"/>
                </a:lnTo>
                <a:lnTo>
                  <a:pt x="46490" y="20230"/>
                </a:lnTo>
                <a:lnTo>
                  <a:pt x="46490" y="20190"/>
                </a:lnTo>
                <a:lnTo>
                  <a:pt x="46500" y="20160"/>
                </a:lnTo>
                <a:lnTo>
                  <a:pt x="46500" y="20130"/>
                </a:lnTo>
                <a:lnTo>
                  <a:pt x="46490" y="20080"/>
                </a:lnTo>
                <a:lnTo>
                  <a:pt x="46310" y="19970"/>
                </a:lnTo>
                <a:lnTo>
                  <a:pt x="46190" y="19840"/>
                </a:lnTo>
                <a:lnTo>
                  <a:pt x="46150" y="19770"/>
                </a:lnTo>
                <a:lnTo>
                  <a:pt x="46130" y="19670"/>
                </a:lnTo>
                <a:lnTo>
                  <a:pt x="46150" y="19580"/>
                </a:lnTo>
                <a:lnTo>
                  <a:pt x="46240" y="19340"/>
                </a:lnTo>
                <a:lnTo>
                  <a:pt x="46220" y="19200"/>
                </a:lnTo>
                <a:lnTo>
                  <a:pt x="46180" y="19000"/>
                </a:lnTo>
                <a:lnTo>
                  <a:pt x="46160" y="18810"/>
                </a:lnTo>
                <a:lnTo>
                  <a:pt x="46220" y="18660"/>
                </a:lnTo>
                <a:lnTo>
                  <a:pt x="46260" y="18530"/>
                </a:lnTo>
                <a:lnTo>
                  <a:pt x="46210" y="18330"/>
                </a:lnTo>
                <a:lnTo>
                  <a:pt x="45980" y="17880"/>
                </a:lnTo>
                <a:lnTo>
                  <a:pt x="45950" y="17770"/>
                </a:lnTo>
                <a:lnTo>
                  <a:pt x="45940" y="17650"/>
                </a:lnTo>
                <a:lnTo>
                  <a:pt x="45950" y="17500"/>
                </a:lnTo>
                <a:lnTo>
                  <a:pt x="45970" y="17440"/>
                </a:lnTo>
                <a:lnTo>
                  <a:pt x="46060" y="17250"/>
                </a:lnTo>
                <a:lnTo>
                  <a:pt x="46090" y="16990"/>
                </a:lnTo>
                <a:lnTo>
                  <a:pt x="46110" y="16930"/>
                </a:lnTo>
                <a:lnTo>
                  <a:pt x="46160" y="16880"/>
                </a:lnTo>
                <a:lnTo>
                  <a:pt x="46270" y="16660"/>
                </a:lnTo>
                <a:lnTo>
                  <a:pt x="46300" y="16570"/>
                </a:lnTo>
                <a:lnTo>
                  <a:pt x="46310" y="16540"/>
                </a:lnTo>
                <a:lnTo>
                  <a:pt x="46300" y="16500"/>
                </a:lnTo>
                <a:lnTo>
                  <a:pt x="46270" y="16470"/>
                </a:lnTo>
                <a:lnTo>
                  <a:pt x="46240" y="16440"/>
                </a:lnTo>
                <a:lnTo>
                  <a:pt x="46170" y="16140"/>
                </a:lnTo>
                <a:lnTo>
                  <a:pt x="46130" y="16080"/>
                </a:lnTo>
                <a:lnTo>
                  <a:pt x="46080" y="16020"/>
                </a:lnTo>
                <a:lnTo>
                  <a:pt x="46040" y="15970"/>
                </a:lnTo>
                <a:lnTo>
                  <a:pt x="46010" y="15810"/>
                </a:lnTo>
                <a:lnTo>
                  <a:pt x="45990" y="15750"/>
                </a:lnTo>
                <a:lnTo>
                  <a:pt x="45930" y="15630"/>
                </a:lnTo>
                <a:lnTo>
                  <a:pt x="45790" y="15440"/>
                </a:lnTo>
                <a:lnTo>
                  <a:pt x="45770" y="15400"/>
                </a:lnTo>
                <a:lnTo>
                  <a:pt x="45760" y="15350"/>
                </a:lnTo>
                <a:lnTo>
                  <a:pt x="45680" y="15230"/>
                </a:lnTo>
                <a:lnTo>
                  <a:pt x="45650" y="15110"/>
                </a:lnTo>
                <a:lnTo>
                  <a:pt x="45600" y="15040"/>
                </a:lnTo>
                <a:lnTo>
                  <a:pt x="45590" y="15000"/>
                </a:lnTo>
                <a:lnTo>
                  <a:pt x="45610" y="14970"/>
                </a:lnTo>
                <a:lnTo>
                  <a:pt x="45680" y="14920"/>
                </a:lnTo>
                <a:lnTo>
                  <a:pt x="45700" y="14890"/>
                </a:lnTo>
                <a:lnTo>
                  <a:pt x="45700" y="14740"/>
                </a:lnTo>
                <a:lnTo>
                  <a:pt x="45650" y="14420"/>
                </a:lnTo>
                <a:lnTo>
                  <a:pt x="45720" y="14140"/>
                </a:lnTo>
                <a:lnTo>
                  <a:pt x="45740" y="13980"/>
                </a:lnTo>
                <a:lnTo>
                  <a:pt x="45710" y="13830"/>
                </a:lnTo>
                <a:lnTo>
                  <a:pt x="45630" y="13720"/>
                </a:lnTo>
                <a:lnTo>
                  <a:pt x="45710" y="13620"/>
                </a:lnTo>
                <a:lnTo>
                  <a:pt x="45910" y="13440"/>
                </a:lnTo>
                <a:lnTo>
                  <a:pt x="46010" y="13330"/>
                </a:lnTo>
                <a:lnTo>
                  <a:pt x="46050" y="13300"/>
                </a:lnTo>
                <a:lnTo>
                  <a:pt x="46160" y="13260"/>
                </a:lnTo>
                <a:lnTo>
                  <a:pt x="46200" y="13240"/>
                </a:lnTo>
                <a:lnTo>
                  <a:pt x="46230" y="13190"/>
                </a:lnTo>
                <a:lnTo>
                  <a:pt x="46280" y="13050"/>
                </a:lnTo>
                <a:lnTo>
                  <a:pt x="46310" y="13020"/>
                </a:lnTo>
                <a:lnTo>
                  <a:pt x="46540" y="12940"/>
                </a:lnTo>
                <a:lnTo>
                  <a:pt x="46630" y="12740"/>
                </a:lnTo>
                <a:lnTo>
                  <a:pt x="46740" y="12250"/>
                </a:lnTo>
                <a:lnTo>
                  <a:pt x="46990" y="11720"/>
                </a:lnTo>
                <a:lnTo>
                  <a:pt x="47010" y="11580"/>
                </a:lnTo>
                <a:lnTo>
                  <a:pt x="46990" y="11320"/>
                </a:lnTo>
                <a:lnTo>
                  <a:pt x="47000" y="11190"/>
                </a:lnTo>
                <a:lnTo>
                  <a:pt x="47050" y="10950"/>
                </a:lnTo>
                <a:lnTo>
                  <a:pt x="47040" y="10430"/>
                </a:lnTo>
                <a:lnTo>
                  <a:pt x="49220" y="10460"/>
                </a:lnTo>
                <a:lnTo>
                  <a:pt x="49260" y="10450"/>
                </a:lnTo>
                <a:lnTo>
                  <a:pt x="49290" y="10450"/>
                </a:lnTo>
                <a:lnTo>
                  <a:pt x="49320" y="10450"/>
                </a:lnTo>
                <a:lnTo>
                  <a:pt x="49380" y="10450"/>
                </a:lnTo>
                <a:lnTo>
                  <a:pt x="49440" y="10450"/>
                </a:lnTo>
                <a:lnTo>
                  <a:pt x="49450" y="10480"/>
                </a:lnTo>
                <a:lnTo>
                  <a:pt x="49480" y="10510"/>
                </a:lnTo>
                <a:lnTo>
                  <a:pt x="49530" y="10530"/>
                </a:lnTo>
                <a:lnTo>
                  <a:pt x="49660" y="10540"/>
                </a:lnTo>
                <a:lnTo>
                  <a:pt x="49680" y="10530"/>
                </a:lnTo>
                <a:lnTo>
                  <a:pt x="49750" y="10500"/>
                </a:lnTo>
                <a:lnTo>
                  <a:pt x="49790" y="10490"/>
                </a:lnTo>
                <a:lnTo>
                  <a:pt x="49810" y="10480"/>
                </a:lnTo>
                <a:lnTo>
                  <a:pt x="49830" y="10480"/>
                </a:lnTo>
                <a:lnTo>
                  <a:pt x="49880" y="10520"/>
                </a:lnTo>
                <a:lnTo>
                  <a:pt x="49910" y="10560"/>
                </a:lnTo>
                <a:lnTo>
                  <a:pt x="49920" y="10590"/>
                </a:lnTo>
                <a:lnTo>
                  <a:pt x="49940" y="10620"/>
                </a:lnTo>
                <a:lnTo>
                  <a:pt x="50000" y="10640"/>
                </a:lnTo>
                <a:lnTo>
                  <a:pt x="50010" y="10550"/>
                </a:lnTo>
                <a:lnTo>
                  <a:pt x="50070" y="10550"/>
                </a:lnTo>
                <a:lnTo>
                  <a:pt x="50150" y="10580"/>
                </a:lnTo>
                <a:lnTo>
                  <a:pt x="50240" y="10600"/>
                </a:lnTo>
                <a:lnTo>
                  <a:pt x="50360" y="10530"/>
                </a:lnTo>
                <a:lnTo>
                  <a:pt x="50370" y="10530"/>
                </a:lnTo>
                <a:lnTo>
                  <a:pt x="50650" y="10460"/>
                </a:lnTo>
                <a:lnTo>
                  <a:pt x="50700" y="10430"/>
                </a:lnTo>
                <a:lnTo>
                  <a:pt x="50740" y="10320"/>
                </a:lnTo>
                <a:lnTo>
                  <a:pt x="50780" y="10240"/>
                </a:lnTo>
                <a:lnTo>
                  <a:pt x="50840" y="10170"/>
                </a:lnTo>
                <a:lnTo>
                  <a:pt x="50900" y="10130"/>
                </a:lnTo>
                <a:lnTo>
                  <a:pt x="50860" y="10010"/>
                </a:lnTo>
                <a:lnTo>
                  <a:pt x="50960" y="9950"/>
                </a:lnTo>
                <a:lnTo>
                  <a:pt x="51220" y="9910"/>
                </a:lnTo>
                <a:lnTo>
                  <a:pt x="51310" y="9830"/>
                </a:lnTo>
                <a:lnTo>
                  <a:pt x="51480" y="9630"/>
                </a:lnTo>
                <a:lnTo>
                  <a:pt x="51500" y="9610"/>
                </a:lnTo>
                <a:lnTo>
                  <a:pt x="51550" y="9580"/>
                </a:lnTo>
                <a:lnTo>
                  <a:pt x="51570" y="9580"/>
                </a:lnTo>
                <a:lnTo>
                  <a:pt x="51580" y="9580"/>
                </a:lnTo>
                <a:lnTo>
                  <a:pt x="51620" y="9590"/>
                </a:lnTo>
                <a:lnTo>
                  <a:pt x="51740" y="9610"/>
                </a:lnTo>
                <a:lnTo>
                  <a:pt x="51760" y="9620"/>
                </a:lnTo>
                <a:lnTo>
                  <a:pt x="51810" y="9640"/>
                </a:lnTo>
                <a:lnTo>
                  <a:pt x="51910" y="9680"/>
                </a:lnTo>
                <a:lnTo>
                  <a:pt x="51940" y="9690"/>
                </a:lnTo>
                <a:lnTo>
                  <a:pt x="51970" y="9690"/>
                </a:lnTo>
                <a:lnTo>
                  <a:pt x="52090" y="9690"/>
                </a:lnTo>
                <a:lnTo>
                  <a:pt x="52140" y="9690"/>
                </a:lnTo>
                <a:lnTo>
                  <a:pt x="52200" y="9720"/>
                </a:lnTo>
                <a:lnTo>
                  <a:pt x="52210" y="9720"/>
                </a:lnTo>
                <a:lnTo>
                  <a:pt x="52270" y="9800"/>
                </a:lnTo>
                <a:lnTo>
                  <a:pt x="52300" y="9830"/>
                </a:lnTo>
                <a:lnTo>
                  <a:pt x="52250" y="9950"/>
                </a:lnTo>
                <a:lnTo>
                  <a:pt x="52300" y="10050"/>
                </a:lnTo>
                <a:lnTo>
                  <a:pt x="52390" y="10110"/>
                </a:lnTo>
                <a:lnTo>
                  <a:pt x="52500" y="10080"/>
                </a:lnTo>
                <a:lnTo>
                  <a:pt x="52570" y="10070"/>
                </a:lnTo>
                <a:lnTo>
                  <a:pt x="52680" y="10120"/>
                </a:lnTo>
                <a:lnTo>
                  <a:pt x="52770" y="10180"/>
                </a:lnTo>
                <a:lnTo>
                  <a:pt x="52870" y="10230"/>
                </a:lnTo>
                <a:lnTo>
                  <a:pt x="52870" y="10240"/>
                </a:lnTo>
                <a:lnTo>
                  <a:pt x="52920" y="10260"/>
                </a:lnTo>
                <a:lnTo>
                  <a:pt x="53040" y="10290"/>
                </a:lnTo>
                <a:lnTo>
                  <a:pt x="53090" y="10310"/>
                </a:lnTo>
                <a:lnTo>
                  <a:pt x="53130" y="10350"/>
                </a:lnTo>
                <a:lnTo>
                  <a:pt x="53170" y="10380"/>
                </a:lnTo>
                <a:lnTo>
                  <a:pt x="53200" y="10410"/>
                </a:lnTo>
                <a:lnTo>
                  <a:pt x="53250" y="10420"/>
                </a:lnTo>
                <a:lnTo>
                  <a:pt x="53330" y="10460"/>
                </a:lnTo>
                <a:lnTo>
                  <a:pt x="53360" y="10560"/>
                </a:lnTo>
                <a:lnTo>
                  <a:pt x="53370" y="10680"/>
                </a:lnTo>
                <a:lnTo>
                  <a:pt x="53400" y="10770"/>
                </a:lnTo>
                <a:lnTo>
                  <a:pt x="53410" y="10790"/>
                </a:lnTo>
                <a:lnTo>
                  <a:pt x="53380" y="10870"/>
                </a:lnTo>
                <a:lnTo>
                  <a:pt x="53390" y="10980"/>
                </a:lnTo>
                <a:lnTo>
                  <a:pt x="53440" y="11080"/>
                </a:lnTo>
                <a:lnTo>
                  <a:pt x="53500" y="11120"/>
                </a:lnTo>
                <a:lnTo>
                  <a:pt x="53550" y="11110"/>
                </a:lnTo>
                <a:lnTo>
                  <a:pt x="53700" y="11080"/>
                </a:lnTo>
                <a:lnTo>
                  <a:pt x="53710" y="11080"/>
                </a:lnTo>
                <a:lnTo>
                  <a:pt x="53720" y="11080"/>
                </a:lnTo>
                <a:lnTo>
                  <a:pt x="53760" y="11090"/>
                </a:lnTo>
                <a:lnTo>
                  <a:pt x="53780" y="11090"/>
                </a:lnTo>
                <a:lnTo>
                  <a:pt x="53860" y="11140"/>
                </a:lnTo>
                <a:lnTo>
                  <a:pt x="53910" y="11160"/>
                </a:lnTo>
                <a:lnTo>
                  <a:pt x="53920" y="11160"/>
                </a:lnTo>
                <a:lnTo>
                  <a:pt x="53990" y="11150"/>
                </a:lnTo>
                <a:lnTo>
                  <a:pt x="54180" y="11090"/>
                </a:lnTo>
                <a:lnTo>
                  <a:pt x="54340" y="11070"/>
                </a:lnTo>
                <a:lnTo>
                  <a:pt x="54380" y="11040"/>
                </a:lnTo>
                <a:lnTo>
                  <a:pt x="54410" y="11020"/>
                </a:lnTo>
                <a:lnTo>
                  <a:pt x="54430" y="11010"/>
                </a:lnTo>
                <a:lnTo>
                  <a:pt x="54440" y="11010"/>
                </a:lnTo>
                <a:lnTo>
                  <a:pt x="54510" y="11010"/>
                </a:lnTo>
                <a:lnTo>
                  <a:pt x="54610" y="11010"/>
                </a:lnTo>
                <a:lnTo>
                  <a:pt x="54750" y="11010"/>
                </a:lnTo>
                <a:lnTo>
                  <a:pt x="54810" y="11010"/>
                </a:lnTo>
                <a:lnTo>
                  <a:pt x="55040" y="11010"/>
                </a:lnTo>
                <a:lnTo>
                  <a:pt x="55080" y="11040"/>
                </a:lnTo>
                <a:lnTo>
                  <a:pt x="55120" y="11160"/>
                </a:lnTo>
                <a:lnTo>
                  <a:pt x="55130" y="11180"/>
                </a:lnTo>
                <a:lnTo>
                  <a:pt x="55150" y="11190"/>
                </a:lnTo>
                <a:lnTo>
                  <a:pt x="55180" y="11200"/>
                </a:lnTo>
                <a:lnTo>
                  <a:pt x="55310" y="11270"/>
                </a:lnTo>
                <a:lnTo>
                  <a:pt x="55400" y="11280"/>
                </a:lnTo>
                <a:lnTo>
                  <a:pt x="55670" y="11230"/>
                </a:lnTo>
                <a:lnTo>
                  <a:pt x="55730" y="11220"/>
                </a:lnTo>
                <a:lnTo>
                  <a:pt x="55810" y="11200"/>
                </a:lnTo>
                <a:lnTo>
                  <a:pt x="55940" y="11180"/>
                </a:lnTo>
                <a:lnTo>
                  <a:pt x="55990" y="11150"/>
                </a:lnTo>
                <a:lnTo>
                  <a:pt x="56010" y="11120"/>
                </a:lnTo>
                <a:lnTo>
                  <a:pt x="56060" y="11080"/>
                </a:lnTo>
                <a:lnTo>
                  <a:pt x="56100" y="11070"/>
                </a:lnTo>
                <a:lnTo>
                  <a:pt x="56260" y="11010"/>
                </a:lnTo>
                <a:lnTo>
                  <a:pt x="56320" y="10970"/>
                </a:lnTo>
                <a:lnTo>
                  <a:pt x="56360" y="10930"/>
                </a:lnTo>
                <a:lnTo>
                  <a:pt x="56440" y="10820"/>
                </a:lnTo>
                <a:lnTo>
                  <a:pt x="56510" y="10720"/>
                </a:lnTo>
                <a:lnTo>
                  <a:pt x="56510" y="10710"/>
                </a:lnTo>
                <a:lnTo>
                  <a:pt x="56600" y="10600"/>
                </a:lnTo>
                <a:lnTo>
                  <a:pt x="56610" y="10590"/>
                </a:lnTo>
                <a:lnTo>
                  <a:pt x="56750" y="10430"/>
                </a:lnTo>
                <a:lnTo>
                  <a:pt x="56780" y="10420"/>
                </a:lnTo>
                <a:lnTo>
                  <a:pt x="56830" y="10400"/>
                </a:lnTo>
                <a:lnTo>
                  <a:pt x="56880" y="10430"/>
                </a:lnTo>
                <a:lnTo>
                  <a:pt x="56990" y="10440"/>
                </a:lnTo>
                <a:lnTo>
                  <a:pt x="57090" y="10500"/>
                </a:lnTo>
                <a:lnTo>
                  <a:pt x="57120" y="10520"/>
                </a:lnTo>
                <a:lnTo>
                  <a:pt x="57150" y="10530"/>
                </a:lnTo>
                <a:lnTo>
                  <a:pt x="57190" y="10540"/>
                </a:lnTo>
                <a:lnTo>
                  <a:pt x="57510" y="10510"/>
                </a:lnTo>
                <a:lnTo>
                  <a:pt x="57680" y="10490"/>
                </a:lnTo>
                <a:lnTo>
                  <a:pt x="57720" y="10470"/>
                </a:lnTo>
                <a:lnTo>
                  <a:pt x="57730" y="10470"/>
                </a:lnTo>
                <a:lnTo>
                  <a:pt x="57770" y="10440"/>
                </a:lnTo>
                <a:lnTo>
                  <a:pt x="57860" y="10390"/>
                </a:lnTo>
                <a:lnTo>
                  <a:pt x="57910" y="10530"/>
                </a:lnTo>
                <a:lnTo>
                  <a:pt x="57920" y="10550"/>
                </a:lnTo>
                <a:lnTo>
                  <a:pt x="58060" y="10730"/>
                </a:lnTo>
                <a:lnTo>
                  <a:pt x="58240" y="10890"/>
                </a:lnTo>
                <a:lnTo>
                  <a:pt x="58430" y="10970"/>
                </a:lnTo>
                <a:lnTo>
                  <a:pt x="58870" y="11080"/>
                </a:lnTo>
                <a:lnTo>
                  <a:pt x="59100" y="11100"/>
                </a:lnTo>
                <a:lnTo>
                  <a:pt x="59290" y="11080"/>
                </a:lnTo>
                <a:lnTo>
                  <a:pt x="59340" y="11060"/>
                </a:lnTo>
                <a:lnTo>
                  <a:pt x="59380" y="11030"/>
                </a:lnTo>
                <a:lnTo>
                  <a:pt x="59420" y="11010"/>
                </a:lnTo>
                <a:lnTo>
                  <a:pt x="59470" y="11010"/>
                </a:lnTo>
                <a:lnTo>
                  <a:pt x="59530" y="11040"/>
                </a:lnTo>
                <a:lnTo>
                  <a:pt x="59620" y="11130"/>
                </a:lnTo>
                <a:lnTo>
                  <a:pt x="59670" y="11160"/>
                </a:lnTo>
                <a:lnTo>
                  <a:pt x="59930" y="11230"/>
                </a:lnTo>
                <a:lnTo>
                  <a:pt x="60040" y="11230"/>
                </a:lnTo>
                <a:lnTo>
                  <a:pt x="60140" y="11210"/>
                </a:lnTo>
                <a:lnTo>
                  <a:pt x="60180" y="11190"/>
                </a:lnTo>
                <a:lnTo>
                  <a:pt x="60220" y="11160"/>
                </a:lnTo>
                <a:lnTo>
                  <a:pt x="60250" y="11100"/>
                </a:lnTo>
                <a:lnTo>
                  <a:pt x="60280" y="11030"/>
                </a:lnTo>
                <a:lnTo>
                  <a:pt x="60320" y="10960"/>
                </a:lnTo>
                <a:lnTo>
                  <a:pt x="60390" y="10930"/>
                </a:lnTo>
                <a:lnTo>
                  <a:pt x="60500" y="10910"/>
                </a:lnTo>
                <a:lnTo>
                  <a:pt x="60680" y="10810"/>
                </a:lnTo>
                <a:lnTo>
                  <a:pt x="60800" y="10790"/>
                </a:lnTo>
                <a:lnTo>
                  <a:pt x="60960" y="10790"/>
                </a:lnTo>
                <a:lnTo>
                  <a:pt x="61080" y="10770"/>
                </a:lnTo>
                <a:lnTo>
                  <a:pt x="61170" y="10710"/>
                </a:lnTo>
                <a:lnTo>
                  <a:pt x="61410" y="10520"/>
                </a:lnTo>
                <a:lnTo>
                  <a:pt x="61790" y="10360"/>
                </a:lnTo>
                <a:lnTo>
                  <a:pt x="61900" y="10280"/>
                </a:lnTo>
                <a:lnTo>
                  <a:pt x="61960" y="10220"/>
                </a:lnTo>
                <a:lnTo>
                  <a:pt x="62000" y="10150"/>
                </a:lnTo>
                <a:lnTo>
                  <a:pt x="61990" y="10080"/>
                </a:lnTo>
                <a:lnTo>
                  <a:pt x="61960" y="10020"/>
                </a:lnTo>
                <a:lnTo>
                  <a:pt x="61940" y="9950"/>
                </a:lnTo>
                <a:lnTo>
                  <a:pt x="61970" y="9830"/>
                </a:lnTo>
                <a:lnTo>
                  <a:pt x="62100" y="9600"/>
                </a:lnTo>
                <a:lnTo>
                  <a:pt x="62090" y="9510"/>
                </a:lnTo>
                <a:lnTo>
                  <a:pt x="62140" y="9440"/>
                </a:lnTo>
                <a:lnTo>
                  <a:pt x="62220" y="9200"/>
                </a:lnTo>
                <a:lnTo>
                  <a:pt x="62230" y="9120"/>
                </a:lnTo>
                <a:lnTo>
                  <a:pt x="62270" y="9080"/>
                </a:lnTo>
                <a:lnTo>
                  <a:pt x="62600" y="8890"/>
                </a:lnTo>
                <a:lnTo>
                  <a:pt x="62680" y="8870"/>
                </a:lnTo>
                <a:lnTo>
                  <a:pt x="62890" y="8850"/>
                </a:lnTo>
                <a:lnTo>
                  <a:pt x="62940" y="8840"/>
                </a:lnTo>
                <a:lnTo>
                  <a:pt x="62980" y="8800"/>
                </a:lnTo>
                <a:lnTo>
                  <a:pt x="62990" y="8790"/>
                </a:lnTo>
                <a:lnTo>
                  <a:pt x="63290" y="8740"/>
                </a:lnTo>
                <a:lnTo>
                  <a:pt x="63410" y="8740"/>
                </a:lnTo>
                <a:lnTo>
                  <a:pt x="63450" y="8740"/>
                </a:lnTo>
                <a:lnTo>
                  <a:pt x="63450" y="8730"/>
                </a:lnTo>
                <a:lnTo>
                  <a:pt x="63460" y="8720"/>
                </a:lnTo>
                <a:lnTo>
                  <a:pt x="63490" y="8710"/>
                </a:lnTo>
                <a:lnTo>
                  <a:pt x="63490" y="8700"/>
                </a:lnTo>
                <a:lnTo>
                  <a:pt x="63520" y="8700"/>
                </a:lnTo>
                <a:lnTo>
                  <a:pt x="63530" y="8720"/>
                </a:lnTo>
                <a:lnTo>
                  <a:pt x="63550" y="8750"/>
                </a:lnTo>
                <a:lnTo>
                  <a:pt x="63600" y="8780"/>
                </a:lnTo>
                <a:lnTo>
                  <a:pt x="63620" y="8790"/>
                </a:lnTo>
                <a:lnTo>
                  <a:pt x="63630" y="8790"/>
                </a:lnTo>
                <a:lnTo>
                  <a:pt x="63660" y="8820"/>
                </a:lnTo>
                <a:lnTo>
                  <a:pt x="63730" y="8870"/>
                </a:lnTo>
                <a:lnTo>
                  <a:pt x="63790" y="8890"/>
                </a:lnTo>
                <a:lnTo>
                  <a:pt x="63850" y="8880"/>
                </a:lnTo>
                <a:lnTo>
                  <a:pt x="63970" y="8830"/>
                </a:lnTo>
                <a:lnTo>
                  <a:pt x="63980" y="8830"/>
                </a:lnTo>
                <a:lnTo>
                  <a:pt x="64020" y="8810"/>
                </a:lnTo>
                <a:lnTo>
                  <a:pt x="64260" y="8850"/>
                </a:lnTo>
                <a:lnTo>
                  <a:pt x="64300" y="8880"/>
                </a:lnTo>
                <a:lnTo>
                  <a:pt x="64450" y="8980"/>
                </a:lnTo>
                <a:lnTo>
                  <a:pt x="64560" y="9090"/>
                </a:lnTo>
                <a:lnTo>
                  <a:pt x="64740" y="9290"/>
                </a:lnTo>
                <a:lnTo>
                  <a:pt x="64790" y="9320"/>
                </a:lnTo>
                <a:lnTo>
                  <a:pt x="64920" y="9380"/>
                </a:lnTo>
                <a:lnTo>
                  <a:pt x="65340" y="9490"/>
                </a:lnTo>
                <a:lnTo>
                  <a:pt x="65490" y="9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e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50" y="40450"/>
                </a:moveTo>
                <a:lnTo>
                  <a:pt x="48770" y="40540"/>
                </a:lnTo>
                <a:lnTo>
                  <a:pt x="48800" y="41170"/>
                </a:lnTo>
                <a:lnTo>
                  <a:pt x="48820" y="41280"/>
                </a:lnTo>
                <a:lnTo>
                  <a:pt x="48950" y="41520"/>
                </a:lnTo>
                <a:lnTo>
                  <a:pt x="48980" y="41720"/>
                </a:lnTo>
                <a:lnTo>
                  <a:pt x="48980" y="41760"/>
                </a:lnTo>
                <a:lnTo>
                  <a:pt x="48920" y="41860"/>
                </a:lnTo>
                <a:lnTo>
                  <a:pt x="48900" y="41900"/>
                </a:lnTo>
                <a:lnTo>
                  <a:pt x="48900" y="41950"/>
                </a:lnTo>
                <a:lnTo>
                  <a:pt x="48890" y="42080"/>
                </a:lnTo>
                <a:lnTo>
                  <a:pt x="48890" y="42100"/>
                </a:lnTo>
                <a:lnTo>
                  <a:pt x="48950" y="42410"/>
                </a:lnTo>
                <a:lnTo>
                  <a:pt x="48950" y="43480"/>
                </a:lnTo>
                <a:lnTo>
                  <a:pt x="48900" y="43710"/>
                </a:lnTo>
                <a:lnTo>
                  <a:pt x="48840" y="43670"/>
                </a:lnTo>
                <a:lnTo>
                  <a:pt x="48720" y="43580"/>
                </a:lnTo>
                <a:lnTo>
                  <a:pt x="48380" y="43410"/>
                </a:lnTo>
                <a:lnTo>
                  <a:pt x="48310" y="43360"/>
                </a:lnTo>
                <a:lnTo>
                  <a:pt x="48280" y="43300"/>
                </a:lnTo>
                <a:lnTo>
                  <a:pt x="48230" y="43280"/>
                </a:lnTo>
                <a:lnTo>
                  <a:pt x="48090" y="43150"/>
                </a:lnTo>
                <a:lnTo>
                  <a:pt x="47930" y="43040"/>
                </a:lnTo>
                <a:lnTo>
                  <a:pt x="47840" y="42950"/>
                </a:lnTo>
                <a:lnTo>
                  <a:pt x="47770" y="42860"/>
                </a:lnTo>
                <a:lnTo>
                  <a:pt x="47750" y="42810"/>
                </a:lnTo>
                <a:lnTo>
                  <a:pt x="47740" y="42770"/>
                </a:lnTo>
                <a:lnTo>
                  <a:pt x="47740" y="42670"/>
                </a:lnTo>
                <a:lnTo>
                  <a:pt x="47740" y="42640"/>
                </a:lnTo>
                <a:lnTo>
                  <a:pt x="47670" y="42440"/>
                </a:lnTo>
                <a:lnTo>
                  <a:pt x="47640" y="42400"/>
                </a:lnTo>
                <a:lnTo>
                  <a:pt x="47560" y="42310"/>
                </a:lnTo>
                <a:lnTo>
                  <a:pt x="47540" y="42260"/>
                </a:lnTo>
                <a:lnTo>
                  <a:pt x="47490" y="42030"/>
                </a:lnTo>
                <a:lnTo>
                  <a:pt x="47340" y="41650"/>
                </a:lnTo>
                <a:lnTo>
                  <a:pt x="47290" y="41580"/>
                </a:lnTo>
                <a:lnTo>
                  <a:pt x="47270" y="41550"/>
                </a:lnTo>
                <a:lnTo>
                  <a:pt x="47260" y="41470"/>
                </a:lnTo>
                <a:lnTo>
                  <a:pt x="47170" y="41330"/>
                </a:lnTo>
                <a:lnTo>
                  <a:pt x="47150" y="41280"/>
                </a:lnTo>
                <a:lnTo>
                  <a:pt x="47120" y="41280"/>
                </a:lnTo>
                <a:lnTo>
                  <a:pt x="47110" y="41170"/>
                </a:lnTo>
                <a:lnTo>
                  <a:pt x="47050" y="40960"/>
                </a:lnTo>
                <a:lnTo>
                  <a:pt x="46950" y="40730"/>
                </a:lnTo>
                <a:lnTo>
                  <a:pt x="46740" y="40370"/>
                </a:lnTo>
                <a:lnTo>
                  <a:pt x="46610" y="39830"/>
                </a:lnTo>
                <a:lnTo>
                  <a:pt x="46540" y="39660"/>
                </a:lnTo>
                <a:lnTo>
                  <a:pt x="46490" y="39610"/>
                </a:lnTo>
                <a:lnTo>
                  <a:pt x="46020" y="39210"/>
                </a:lnTo>
                <a:lnTo>
                  <a:pt x="45900" y="39150"/>
                </a:lnTo>
                <a:lnTo>
                  <a:pt x="45500" y="39030"/>
                </a:lnTo>
                <a:lnTo>
                  <a:pt x="45110" y="38820"/>
                </a:lnTo>
                <a:lnTo>
                  <a:pt x="44120" y="38280"/>
                </a:lnTo>
                <a:lnTo>
                  <a:pt x="43840" y="38190"/>
                </a:lnTo>
                <a:lnTo>
                  <a:pt x="43490" y="38120"/>
                </a:lnTo>
                <a:lnTo>
                  <a:pt x="43140" y="38100"/>
                </a:lnTo>
                <a:lnTo>
                  <a:pt x="43050" y="38060"/>
                </a:lnTo>
                <a:lnTo>
                  <a:pt x="42970" y="38010"/>
                </a:lnTo>
                <a:lnTo>
                  <a:pt x="42700" y="37780"/>
                </a:lnTo>
                <a:lnTo>
                  <a:pt x="42660" y="37760"/>
                </a:lnTo>
                <a:lnTo>
                  <a:pt x="42610" y="37740"/>
                </a:lnTo>
                <a:lnTo>
                  <a:pt x="42490" y="37720"/>
                </a:lnTo>
                <a:lnTo>
                  <a:pt x="42440" y="37700"/>
                </a:lnTo>
                <a:lnTo>
                  <a:pt x="42350" y="37690"/>
                </a:lnTo>
                <a:lnTo>
                  <a:pt x="42170" y="37740"/>
                </a:lnTo>
                <a:lnTo>
                  <a:pt x="42080" y="37720"/>
                </a:lnTo>
                <a:lnTo>
                  <a:pt x="42040" y="37660"/>
                </a:lnTo>
                <a:lnTo>
                  <a:pt x="42020" y="37580"/>
                </a:lnTo>
                <a:lnTo>
                  <a:pt x="42000" y="37520"/>
                </a:lnTo>
                <a:lnTo>
                  <a:pt x="41930" y="37490"/>
                </a:lnTo>
                <a:lnTo>
                  <a:pt x="41840" y="37480"/>
                </a:lnTo>
                <a:lnTo>
                  <a:pt x="41780" y="37460"/>
                </a:lnTo>
                <a:lnTo>
                  <a:pt x="41650" y="37400"/>
                </a:lnTo>
                <a:lnTo>
                  <a:pt x="41550" y="37310"/>
                </a:lnTo>
                <a:lnTo>
                  <a:pt x="41390" y="37050"/>
                </a:lnTo>
                <a:lnTo>
                  <a:pt x="41210" y="36830"/>
                </a:lnTo>
                <a:lnTo>
                  <a:pt x="41060" y="36590"/>
                </a:lnTo>
                <a:lnTo>
                  <a:pt x="40970" y="36480"/>
                </a:lnTo>
                <a:lnTo>
                  <a:pt x="40950" y="36500"/>
                </a:lnTo>
                <a:lnTo>
                  <a:pt x="40760" y="36500"/>
                </a:lnTo>
                <a:lnTo>
                  <a:pt x="40690" y="36510"/>
                </a:lnTo>
                <a:lnTo>
                  <a:pt x="40460" y="36600"/>
                </a:lnTo>
                <a:lnTo>
                  <a:pt x="40370" y="36610"/>
                </a:lnTo>
                <a:lnTo>
                  <a:pt x="39840" y="36560"/>
                </a:lnTo>
                <a:lnTo>
                  <a:pt x="39670" y="36580"/>
                </a:lnTo>
                <a:lnTo>
                  <a:pt x="39530" y="36640"/>
                </a:lnTo>
                <a:lnTo>
                  <a:pt x="39400" y="36720"/>
                </a:lnTo>
                <a:lnTo>
                  <a:pt x="39290" y="36830"/>
                </a:lnTo>
                <a:lnTo>
                  <a:pt x="39120" y="37100"/>
                </a:lnTo>
                <a:lnTo>
                  <a:pt x="39070" y="37130"/>
                </a:lnTo>
                <a:lnTo>
                  <a:pt x="39090" y="37250"/>
                </a:lnTo>
                <a:lnTo>
                  <a:pt x="39080" y="37290"/>
                </a:lnTo>
                <a:lnTo>
                  <a:pt x="39070" y="37370"/>
                </a:lnTo>
                <a:lnTo>
                  <a:pt x="39070" y="37400"/>
                </a:lnTo>
                <a:lnTo>
                  <a:pt x="39100" y="37450"/>
                </a:lnTo>
                <a:lnTo>
                  <a:pt x="39110" y="37480"/>
                </a:lnTo>
                <a:lnTo>
                  <a:pt x="39100" y="37520"/>
                </a:lnTo>
                <a:lnTo>
                  <a:pt x="39070" y="37570"/>
                </a:lnTo>
                <a:lnTo>
                  <a:pt x="38770" y="37950"/>
                </a:lnTo>
                <a:lnTo>
                  <a:pt x="38760" y="37980"/>
                </a:lnTo>
                <a:lnTo>
                  <a:pt x="38750" y="38030"/>
                </a:lnTo>
                <a:lnTo>
                  <a:pt x="38740" y="38060"/>
                </a:lnTo>
                <a:lnTo>
                  <a:pt x="38700" y="38080"/>
                </a:lnTo>
                <a:lnTo>
                  <a:pt x="38640" y="38100"/>
                </a:lnTo>
                <a:lnTo>
                  <a:pt x="38620" y="38110"/>
                </a:lnTo>
                <a:lnTo>
                  <a:pt x="38550" y="38160"/>
                </a:lnTo>
                <a:lnTo>
                  <a:pt x="38460" y="38260"/>
                </a:lnTo>
                <a:lnTo>
                  <a:pt x="38450" y="38290"/>
                </a:lnTo>
                <a:lnTo>
                  <a:pt x="38440" y="38330"/>
                </a:lnTo>
                <a:lnTo>
                  <a:pt x="38430" y="38390"/>
                </a:lnTo>
                <a:lnTo>
                  <a:pt x="38440" y="38470"/>
                </a:lnTo>
                <a:lnTo>
                  <a:pt x="38430" y="38500"/>
                </a:lnTo>
                <a:lnTo>
                  <a:pt x="38410" y="38590"/>
                </a:lnTo>
                <a:lnTo>
                  <a:pt x="38410" y="38620"/>
                </a:lnTo>
                <a:lnTo>
                  <a:pt x="38420" y="38650"/>
                </a:lnTo>
                <a:lnTo>
                  <a:pt x="38410" y="38690"/>
                </a:lnTo>
                <a:lnTo>
                  <a:pt x="38380" y="38750"/>
                </a:lnTo>
                <a:lnTo>
                  <a:pt x="38210" y="39000"/>
                </a:lnTo>
                <a:lnTo>
                  <a:pt x="38190" y="39040"/>
                </a:lnTo>
                <a:lnTo>
                  <a:pt x="38020" y="39550"/>
                </a:lnTo>
                <a:lnTo>
                  <a:pt x="37990" y="39670"/>
                </a:lnTo>
                <a:lnTo>
                  <a:pt x="37980" y="39740"/>
                </a:lnTo>
                <a:lnTo>
                  <a:pt x="37970" y="39760"/>
                </a:lnTo>
                <a:lnTo>
                  <a:pt x="37950" y="39790"/>
                </a:lnTo>
                <a:lnTo>
                  <a:pt x="37910" y="39830"/>
                </a:lnTo>
                <a:lnTo>
                  <a:pt x="37870" y="39850"/>
                </a:lnTo>
                <a:lnTo>
                  <a:pt x="37840" y="39860"/>
                </a:lnTo>
                <a:lnTo>
                  <a:pt x="37650" y="39890"/>
                </a:lnTo>
                <a:lnTo>
                  <a:pt x="37630" y="39900"/>
                </a:lnTo>
                <a:lnTo>
                  <a:pt x="37600" y="39920"/>
                </a:lnTo>
                <a:lnTo>
                  <a:pt x="37580" y="39940"/>
                </a:lnTo>
                <a:lnTo>
                  <a:pt x="37550" y="39980"/>
                </a:lnTo>
                <a:lnTo>
                  <a:pt x="37530" y="40000"/>
                </a:lnTo>
                <a:lnTo>
                  <a:pt x="37490" y="40030"/>
                </a:lnTo>
                <a:lnTo>
                  <a:pt x="37430" y="40080"/>
                </a:lnTo>
                <a:lnTo>
                  <a:pt x="37390" y="40130"/>
                </a:lnTo>
                <a:lnTo>
                  <a:pt x="37330" y="40240"/>
                </a:lnTo>
                <a:lnTo>
                  <a:pt x="37260" y="40400"/>
                </a:lnTo>
                <a:lnTo>
                  <a:pt x="37260" y="40520"/>
                </a:lnTo>
                <a:lnTo>
                  <a:pt x="37250" y="40570"/>
                </a:lnTo>
                <a:lnTo>
                  <a:pt x="37220" y="40620"/>
                </a:lnTo>
                <a:lnTo>
                  <a:pt x="37210" y="40660"/>
                </a:lnTo>
                <a:lnTo>
                  <a:pt x="37210" y="40720"/>
                </a:lnTo>
                <a:lnTo>
                  <a:pt x="37260" y="40850"/>
                </a:lnTo>
                <a:lnTo>
                  <a:pt x="37260" y="40890"/>
                </a:lnTo>
                <a:lnTo>
                  <a:pt x="37240" y="40930"/>
                </a:lnTo>
                <a:lnTo>
                  <a:pt x="37050" y="41320"/>
                </a:lnTo>
                <a:lnTo>
                  <a:pt x="37000" y="41390"/>
                </a:lnTo>
                <a:lnTo>
                  <a:pt x="36950" y="41450"/>
                </a:lnTo>
                <a:lnTo>
                  <a:pt x="36950" y="41480"/>
                </a:lnTo>
                <a:lnTo>
                  <a:pt x="36960" y="41530"/>
                </a:lnTo>
                <a:lnTo>
                  <a:pt x="36980" y="41570"/>
                </a:lnTo>
                <a:lnTo>
                  <a:pt x="36990" y="41610"/>
                </a:lnTo>
                <a:lnTo>
                  <a:pt x="36990" y="41640"/>
                </a:lnTo>
                <a:lnTo>
                  <a:pt x="36950" y="41790"/>
                </a:lnTo>
                <a:lnTo>
                  <a:pt x="36820" y="41850"/>
                </a:lnTo>
                <a:lnTo>
                  <a:pt x="36840" y="41810"/>
                </a:lnTo>
                <a:lnTo>
                  <a:pt x="36870" y="41730"/>
                </a:lnTo>
                <a:lnTo>
                  <a:pt x="36870" y="41640"/>
                </a:lnTo>
                <a:lnTo>
                  <a:pt x="36830" y="41590"/>
                </a:lnTo>
                <a:lnTo>
                  <a:pt x="36720" y="41520"/>
                </a:lnTo>
                <a:lnTo>
                  <a:pt x="36670" y="41490"/>
                </a:lnTo>
                <a:lnTo>
                  <a:pt x="36620" y="41380"/>
                </a:lnTo>
                <a:lnTo>
                  <a:pt x="36600" y="41260"/>
                </a:lnTo>
                <a:lnTo>
                  <a:pt x="36600" y="41200"/>
                </a:lnTo>
                <a:lnTo>
                  <a:pt x="36590" y="41000"/>
                </a:lnTo>
                <a:lnTo>
                  <a:pt x="36520" y="40660"/>
                </a:lnTo>
                <a:lnTo>
                  <a:pt x="36380" y="40340"/>
                </a:lnTo>
                <a:lnTo>
                  <a:pt x="36160" y="39950"/>
                </a:lnTo>
                <a:lnTo>
                  <a:pt x="35870" y="39430"/>
                </a:lnTo>
                <a:lnTo>
                  <a:pt x="35860" y="39390"/>
                </a:lnTo>
                <a:lnTo>
                  <a:pt x="36240" y="39020"/>
                </a:lnTo>
                <a:lnTo>
                  <a:pt x="36320" y="38910"/>
                </a:lnTo>
                <a:lnTo>
                  <a:pt x="36410" y="38740"/>
                </a:lnTo>
                <a:lnTo>
                  <a:pt x="36560" y="38160"/>
                </a:lnTo>
                <a:lnTo>
                  <a:pt x="36590" y="38010"/>
                </a:lnTo>
                <a:lnTo>
                  <a:pt x="36530" y="38010"/>
                </a:lnTo>
                <a:lnTo>
                  <a:pt x="36440" y="38050"/>
                </a:lnTo>
                <a:lnTo>
                  <a:pt x="36280" y="38150"/>
                </a:lnTo>
                <a:lnTo>
                  <a:pt x="36200" y="38170"/>
                </a:lnTo>
                <a:lnTo>
                  <a:pt x="36040" y="38160"/>
                </a:lnTo>
                <a:lnTo>
                  <a:pt x="35710" y="38090"/>
                </a:lnTo>
                <a:lnTo>
                  <a:pt x="35550" y="38080"/>
                </a:lnTo>
                <a:lnTo>
                  <a:pt x="35470" y="38090"/>
                </a:lnTo>
                <a:lnTo>
                  <a:pt x="35400" y="38120"/>
                </a:lnTo>
                <a:lnTo>
                  <a:pt x="35350" y="38150"/>
                </a:lnTo>
                <a:lnTo>
                  <a:pt x="35320" y="38140"/>
                </a:lnTo>
                <a:lnTo>
                  <a:pt x="35180" y="38030"/>
                </a:lnTo>
                <a:lnTo>
                  <a:pt x="35130" y="37820"/>
                </a:lnTo>
                <a:lnTo>
                  <a:pt x="35120" y="37690"/>
                </a:lnTo>
                <a:lnTo>
                  <a:pt x="35100" y="37610"/>
                </a:lnTo>
                <a:lnTo>
                  <a:pt x="35040" y="37560"/>
                </a:lnTo>
                <a:lnTo>
                  <a:pt x="34410" y="37300"/>
                </a:lnTo>
                <a:lnTo>
                  <a:pt x="33580" y="36970"/>
                </a:lnTo>
                <a:lnTo>
                  <a:pt x="33040" y="36750"/>
                </a:lnTo>
                <a:lnTo>
                  <a:pt x="32630" y="36690"/>
                </a:lnTo>
                <a:lnTo>
                  <a:pt x="31600" y="36710"/>
                </a:lnTo>
                <a:lnTo>
                  <a:pt x="31060" y="36630"/>
                </a:lnTo>
                <a:lnTo>
                  <a:pt x="30970" y="36590"/>
                </a:lnTo>
                <a:lnTo>
                  <a:pt x="30930" y="36500"/>
                </a:lnTo>
                <a:lnTo>
                  <a:pt x="30900" y="36290"/>
                </a:lnTo>
                <a:lnTo>
                  <a:pt x="30850" y="36200"/>
                </a:lnTo>
                <a:lnTo>
                  <a:pt x="30790" y="36140"/>
                </a:lnTo>
                <a:lnTo>
                  <a:pt x="30570" y="36030"/>
                </a:lnTo>
                <a:lnTo>
                  <a:pt x="30470" y="35940"/>
                </a:lnTo>
                <a:lnTo>
                  <a:pt x="30150" y="35590"/>
                </a:lnTo>
                <a:lnTo>
                  <a:pt x="30010" y="35480"/>
                </a:lnTo>
                <a:lnTo>
                  <a:pt x="29880" y="35420"/>
                </a:lnTo>
                <a:lnTo>
                  <a:pt x="29010" y="35360"/>
                </a:lnTo>
                <a:lnTo>
                  <a:pt x="28810" y="35260"/>
                </a:lnTo>
                <a:lnTo>
                  <a:pt x="28730" y="35200"/>
                </a:lnTo>
                <a:lnTo>
                  <a:pt x="28620" y="35190"/>
                </a:lnTo>
                <a:lnTo>
                  <a:pt x="28510" y="35190"/>
                </a:lnTo>
                <a:lnTo>
                  <a:pt x="28410" y="35170"/>
                </a:lnTo>
                <a:lnTo>
                  <a:pt x="28400" y="35160"/>
                </a:lnTo>
                <a:lnTo>
                  <a:pt x="28410" y="35130"/>
                </a:lnTo>
                <a:lnTo>
                  <a:pt x="28410" y="35100"/>
                </a:lnTo>
                <a:lnTo>
                  <a:pt x="28380" y="35090"/>
                </a:lnTo>
                <a:lnTo>
                  <a:pt x="28360" y="35090"/>
                </a:lnTo>
                <a:lnTo>
                  <a:pt x="28320" y="35100"/>
                </a:lnTo>
                <a:lnTo>
                  <a:pt x="28300" y="35100"/>
                </a:lnTo>
                <a:lnTo>
                  <a:pt x="28270" y="35060"/>
                </a:lnTo>
                <a:lnTo>
                  <a:pt x="28250" y="35010"/>
                </a:lnTo>
                <a:lnTo>
                  <a:pt x="28230" y="34960"/>
                </a:lnTo>
                <a:lnTo>
                  <a:pt x="28180" y="34920"/>
                </a:lnTo>
                <a:lnTo>
                  <a:pt x="28080" y="34870"/>
                </a:lnTo>
                <a:lnTo>
                  <a:pt x="28010" y="34790"/>
                </a:lnTo>
                <a:lnTo>
                  <a:pt x="27910" y="34610"/>
                </a:lnTo>
                <a:lnTo>
                  <a:pt x="27840" y="34520"/>
                </a:lnTo>
                <a:lnTo>
                  <a:pt x="27750" y="34450"/>
                </a:lnTo>
                <a:lnTo>
                  <a:pt x="27650" y="34420"/>
                </a:lnTo>
                <a:lnTo>
                  <a:pt x="27120" y="34290"/>
                </a:lnTo>
                <a:lnTo>
                  <a:pt x="26890" y="34270"/>
                </a:lnTo>
                <a:lnTo>
                  <a:pt x="26760" y="34350"/>
                </a:lnTo>
                <a:lnTo>
                  <a:pt x="26720" y="34430"/>
                </a:lnTo>
                <a:lnTo>
                  <a:pt x="26680" y="34430"/>
                </a:lnTo>
                <a:lnTo>
                  <a:pt x="26630" y="34400"/>
                </a:lnTo>
                <a:lnTo>
                  <a:pt x="26590" y="34380"/>
                </a:lnTo>
                <a:lnTo>
                  <a:pt x="26510" y="34420"/>
                </a:lnTo>
                <a:lnTo>
                  <a:pt x="26420" y="34530"/>
                </a:lnTo>
                <a:lnTo>
                  <a:pt x="26360" y="34590"/>
                </a:lnTo>
                <a:lnTo>
                  <a:pt x="26240" y="34640"/>
                </a:lnTo>
                <a:lnTo>
                  <a:pt x="26150" y="34630"/>
                </a:lnTo>
                <a:lnTo>
                  <a:pt x="26070" y="34570"/>
                </a:lnTo>
                <a:lnTo>
                  <a:pt x="25990" y="34480"/>
                </a:lnTo>
                <a:lnTo>
                  <a:pt x="25780" y="34330"/>
                </a:lnTo>
                <a:lnTo>
                  <a:pt x="25550" y="34280"/>
                </a:lnTo>
                <a:lnTo>
                  <a:pt x="24980" y="34280"/>
                </a:lnTo>
                <a:lnTo>
                  <a:pt x="24130" y="34290"/>
                </a:lnTo>
                <a:lnTo>
                  <a:pt x="23750" y="34290"/>
                </a:lnTo>
                <a:lnTo>
                  <a:pt x="23170" y="34300"/>
                </a:lnTo>
                <a:lnTo>
                  <a:pt x="23160" y="33920"/>
                </a:lnTo>
                <a:lnTo>
                  <a:pt x="23150" y="33270"/>
                </a:lnTo>
                <a:lnTo>
                  <a:pt x="23140" y="32750"/>
                </a:lnTo>
                <a:lnTo>
                  <a:pt x="23130" y="32310"/>
                </a:lnTo>
                <a:lnTo>
                  <a:pt x="23210" y="32280"/>
                </a:lnTo>
                <a:lnTo>
                  <a:pt x="23220" y="32270"/>
                </a:lnTo>
                <a:lnTo>
                  <a:pt x="23160" y="32110"/>
                </a:lnTo>
                <a:lnTo>
                  <a:pt x="23130" y="32060"/>
                </a:lnTo>
                <a:lnTo>
                  <a:pt x="22980" y="31900"/>
                </a:lnTo>
                <a:lnTo>
                  <a:pt x="22970" y="31830"/>
                </a:lnTo>
                <a:lnTo>
                  <a:pt x="23010" y="31710"/>
                </a:lnTo>
                <a:lnTo>
                  <a:pt x="23100" y="31520"/>
                </a:lnTo>
                <a:lnTo>
                  <a:pt x="23120" y="31470"/>
                </a:lnTo>
                <a:lnTo>
                  <a:pt x="23100" y="31410"/>
                </a:lnTo>
                <a:lnTo>
                  <a:pt x="23020" y="31310"/>
                </a:lnTo>
                <a:lnTo>
                  <a:pt x="23010" y="31240"/>
                </a:lnTo>
                <a:lnTo>
                  <a:pt x="22990" y="30890"/>
                </a:lnTo>
                <a:lnTo>
                  <a:pt x="22970" y="30780"/>
                </a:lnTo>
                <a:lnTo>
                  <a:pt x="22930" y="30680"/>
                </a:lnTo>
                <a:lnTo>
                  <a:pt x="22880" y="30580"/>
                </a:lnTo>
                <a:lnTo>
                  <a:pt x="22810" y="30510"/>
                </a:lnTo>
                <a:lnTo>
                  <a:pt x="22740" y="30480"/>
                </a:lnTo>
                <a:lnTo>
                  <a:pt x="22570" y="30370"/>
                </a:lnTo>
                <a:lnTo>
                  <a:pt x="22440" y="30110"/>
                </a:lnTo>
                <a:lnTo>
                  <a:pt x="22240" y="29430"/>
                </a:lnTo>
                <a:lnTo>
                  <a:pt x="22220" y="29200"/>
                </a:lnTo>
                <a:lnTo>
                  <a:pt x="22220" y="28960"/>
                </a:lnTo>
                <a:lnTo>
                  <a:pt x="22180" y="28800"/>
                </a:lnTo>
                <a:lnTo>
                  <a:pt x="22180" y="28760"/>
                </a:lnTo>
                <a:lnTo>
                  <a:pt x="22270" y="28740"/>
                </a:lnTo>
                <a:lnTo>
                  <a:pt x="22730" y="28680"/>
                </a:lnTo>
                <a:lnTo>
                  <a:pt x="23110" y="28480"/>
                </a:lnTo>
                <a:lnTo>
                  <a:pt x="23600" y="28240"/>
                </a:lnTo>
                <a:lnTo>
                  <a:pt x="24160" y="28040"/>
                </a:lnTo>
                <a:lnTo>
                  <a:pt x="24600" y="27870"/>
                </a:lnTo>
                <a:lnTo>
                  <a:pt x="25330" y="27600"/>
                </a:lnTo>
                <a:lnTo>
                  <a:pt x="25850" y="27480"/>
                </a:lnTo>
                <a:lnTo>
                  <a:pt x="26590" y="27310"/>
                </a:lnTo>
                <a:lnTo>
                  <a:pt x="26680" y="27310"/>
                </a:lnTo>
                <a:lnTo>
                  <a:pt x="27220" y="27170"/>
                </a:lnTo>
                <a:lnTo>
                  <a:pt x="27900" y="27010"/>
                </a:lnTo>
                <a:lnTo>
                  <a:pt x="28440" y="26880"/>
                </a:lnTo>
                <a:lnTo>
                  <a:pt x="28890" y="26710"/>
                </a:lnTo>
                <a:lnTo>
                  <a:pt x="29380" y="26450"/>
                </a:lnTo>
                <a:lnTo>
                  <a:pt x="29740" y="26260"/>
                </a:lnTo>
                <a:lnTo>
                  <a:pt x="30490" y="26010"/>
                </a:lnTo>
                <a:lnTo>
                  <a:pt x="31170" y="25780"/>
                </a:lnTo>
                <a:lnTo>
                  <a:pt x="31700" y="25610"/>
                </a:lnTo>
                <a:lnTo>
                  <a:pt x="32090" y="25420"/>
                </a:lnTo>
                <a:lnTo>
                  <a:pt x="32290" y="25360"/>
                </a:lnTo>
                <a:lnTo>
                  <a:pt x="32710" y="25280"/>
                </a:lnTo>
                <a:lnTo>
                  <a:pt x="33200" y="25120"/>
                </a:lnTo>
                <a:lnTo>
                  <a:pt x="33750" y="24930"/>
                </a:lnTo>
                <a:lnTo>
                  <a:pt x="34540" y="24650"/>
                </a:lnTo>
                <a:lnTo>
                  <a:pt x="35420" y="24350"/>
                </a:lnTo>
                <a:lnTo>
                  <a:pt x="36320" y="24040"/>
                </a:lnTo>
                <a:lnTo>
                  <a:pt x="36980" y="23820"/>
                </a:lnTo>
                <a:lnTo>
                  <a:pt x="37440" y="23660"/>
                </a:lnTo>
                <a:lnTo>
                  <a:pt x="37820" y="23530"/>
                </a:lnTo>
                <a:lnTo>
                  <a:pt x="38110" y="23690"/>
                </a:lnTo>
                <a:lnTo>
                  <a:pt x="38220" y="23780"/>
                </a:lnTo>
                <a:lnTo>
                  <a:pt x="38280" y="23930"/>
                </a:lnTo>
                <a:lnTo>
                  <a:pt x="38250" y="24200"/>
                </a:lnTo>
                <a:lnTo>
                  <a:pt x="38280" y="24300"/>
                </a:lnTo>
                <a:lnTo>
                  <a:pt x="38410" y="24520"/>
                </a:lnTo>
                <a:lnTo>
                  <a:pt x="38450" y="24570"/>
                </a:lnTo>
                <a:lnTo>
                  <a:pt x="38530" y="24620"/>
                </a:lnTo>
                <a:lnTo>
                  <a:pt x="38570" y="24630"/>
                </a:lnTo>
                <a:lnTo>
                  <a:pt x="38610" y="24670"/>
                </a:lnTo>
                <a:lnTo>
                  <a:pt x="38630" y="24700"/>
                </a:lnTo>
                <a:lnTo>
                  <a:pt x="38700" y="24840"/>
                </a:lnTo>
                <a:lnTo>
                  <a:pt x="38790" y="24970"/>
                </a:lnTo>
                <a:lnTo>
                  <a:pt x="39060" y="25510"/>
                </a:lnTo>
                <a:lnTo>
                  <a:pt x="39150" y="25640"/>
                </a:lnTo>
                <a:lnTo>
                  <a:pt x="39220" y="25690"/>
                </a:lnTo>
                <a:lnTo>
                  <a:pt x="39440" y="25790"/>
                </a:lnTo>
                <a:lnTo>
                  <a:pt x="39510" y="25850"/>
                </a:lnTo>
                <a:lnTo>
                  <a:pt x="39540" y="25920"/>
                </a:lnTo>
                <a:lnTo>
                  <a:pt x="39570" y="25980"/>
                </a:lnTo>
                <a:lnTo>
                  <a:pt x="39610" y="26050"/>
                </a:lnTo>
                <a:lnTo>
                  <a:pt x="39670" y="26100"/>
                </a:lnTo>
                <a:lnTo>
                  <a:pt x="39810" y="26170"/>
                </a:lnTo>
                <a:lnTo>
                  <a:pt x="39870" y="26210"/>
                </a:lnTo>
                <a:lnTo>
                  <a:pt x="39920" y="26280"/>
                </a:lnTo>
                <a:lnTo>
                  <a:pt x="39990" y="26490"/>
                </a:lnTo>
                <a:lnTo>
                  <a:pt x="40020" y="26580"/>
                </a:lnTo>
                <a:lnTo>
                  <a:pt x="40070" y="26650"/>
                </a:lnTo>
                <a:lnTo>
                  <a:pt x="40130" y="26700"/>
                </a:lnTo>
                <a:lnTo>
                  <a:pt x="40220" y="26730"/>
                </a:lnTo>
                <a:lnTo>
                  <a:pt x="40270" y="26690"/>
                </a:lnTo>
                <a:lnTo>
                  <a:pt x="40290" y="26600"/>
                </a:lnTo>
                <a:lnTo>
                  <a:pt x="40290" y="26410"/>
                </a:lnTo>
                <a:lnTo>
                  <a:pt x="40340" y="26250"/>
                </a:lnTo>
                <a:lnTo>
                  <a:pt x="40420" y="26130"/>
                </a:lnTo>
                <a:lnTo>
                  <a:pt x="40530" y="26100"/>
                </a:lnTo>
                <a:lnTo>
                  <a:pt x="40810" y="26320"/>
                </a:lnTo>
                <a:lnTo>
                  <a:pt x="40960" y="26330"/>
                </a:lnTo>
                <a:lnTo>
                  <a:pt x="41100" y="26280"/>
                </a:lnTo>
                <a:lnTo>
                  <a:pt x="41410" y="26090"/>
                </a:lnTo>
                <a:lnTo>
                  <a:pt x="41550" y="26050"/>
                </a:lnTo>
                <a:lnTo>
                  <a:pt x="41700" y="26050"/>
                </a:lnTo>
                <a:lnTo>
                  <a:pt x="42260" y="26130"/>
                </a:lnTo>
                <a:lnTo>
                  <a:pt x="42300" y="26100"/>
                </a:lnTo>
                <a:lnTo>
                  <a:pt x="42360" y="25960"/>
                </a:lnTo>
                <a:lnTo>
                  <a:pt x="42400" y="25910"/>
                </a:lnTo>
                <a:lnTo>
                  <a:pt x="42560" y="25840"/>
                </a:lnTo>
                <a:lnTo>
                  <a:pt x="42940" y="25830"/>
                </a:lnTo>
                <a:lnTo>
                  <a:pt x="43460" y="25640"/>
                </a:lnTo>
                <a:lnTo>
                  <a:pt x="43500" y="25630"/>
                </a:lnTo>
                <a:lnTo>
                  <a:pt x="43590" y="25640"/>
                </a:lnTo>
                <a:lnTo>
                  <a:pt x="43630" y="25640"/>
                </a:lnTo>
                <a:lnTo>
                  <a:pt x="43670" y="25610"/>
                </a:lnTo>
                <a:lnTo>
                  <a:pt x="43700" y="25580"/>
                </a:lnTo>
                <a:lnTo>
                  <a:pt x="43740" y="25550"/>
                </a:lnTo>
                <a:lnTo>
                  <a:pt x="43790" y="25540"/>
                </a:lnTo>
                <a:lnTo>
                  <a:pt x="43940" y="25620"/>
                </a:lnTo>
                <a:lnTo>
                  <a:pt x="43980" y="25690"/>
                </a:lnTo>
                <a:lnTo>
                  <a:pt x="44050" y="25790"/>
                </a:lnTo>
                <a:lnTo>
                  <a:pt x="44220" y="26140"/>
                </a:lnTo>
                <a:lnTo>
                  <a:pt x="44340" y="26290"/>
                </a:lnTo>
                <a:lnTo>
                  <a:pt x="44620" y="26560"/>
                </a:lnTo>
                <a:lnTo>
                  <a:pt x="44700" y="26730"/>
                </a:lnTo>
                <a:lnTo>
                  <a:pt x="44710" y="26910"/>
                </a:lnTo>
                <a:lnTo>
                  <a:pt x="44640" y="27240"/>
                </a:lnTo>
                <a:lnTo>
                  <a:pt x="44690" y="27420"/>
                </a:lnTo>
                <a:lnTo>
                  <a:pt x="44770" y="27600"/>
                </a:lnTo>
                <a:lnTo>
                  <a:pt x="44830" y="27760"/>
                </a:lnTo>
                <a:lnTo>
                  <a:pt x="44860" y="27930"/>
                </a:lnTo>
                <a:lnTo>
                  <a:pt x="44860" y="28330"/>
                </a:lnTo>
                <a:lnTo>
                  <a:pt x="44870" y="28420"/>
                </a:lnTo>
                <a:lnTo>
                  <a:pt x="44900" y="28520"/>
                </a:lnTo>
                <a:lnTo>
                  <a:pt x="44950" y="28610"/>
                </a:lnTo>
                <a:lnTo>
                  <a:pt x="45010" y="28690"/>
                </a:lnTo>
                <a:lnTo>
                  <a:pt x="45050" y="28770"/>
                </a:lnTo>
                <a:lnTo>
                  <a:pt x="45040" y="28870"/>
                </a:lnTo>
                <a:lnTo>
                  <a:pt x="45000" y="28950"/>
                </a:lnTo>
                <a:lnTo>
                  <a:pt x="44890" y="29090"/>
                </a:lnTo>
                <a:lnTo>
                  <a:pt x="44860" y="29170"/>
                </a:lnTo>
                <a:lnTo>
                  <a:pt x="44870" y="29250"/>
                </a:lnTo>
                <a:lnTo>
                  <a:pt x="44910" y="29320"/>
                </a:lnTo>
                <a:lnTo>
                  <a:pt x="44920" y="29380"/>
                </a:lnTo>
                <a:lnTo>
                  <a:pt x="44870" y="29440"/>
                </a:lnTo>
                <a:lnTo>
                  <a:pt x="44860" y="29530"/>
                </a:lnTo>
                <a:lnTo>
                  <a:pt x="44910" y="29940"/>
                </a:lnTo>
                <a:lnTo>
                  <a:pt x="44970" y="30330"/>
                </a:lnTo>
                <a:lnTo>
                  <a:pt x="44950" y="30470"/>
                </a:lnTo>
                <a:lnTo>
                  <a:pt x="44850" y="30610"/>
                </a:lnTo>
                <a:lnTo>
                  <a:pt x="44780" y="30660"/>
                </a:lnTo>
                <a:lnTo>
                  <a:pt x="44710" y="30700"/>
                </a:lnTo>
                <a:lnTo>
                  <a:pt x="44650" y="30750"/>
                </a:lnTo>
                <a:lnTo>
                  <a:pt x="44590" y="30830"/>
                </a:lnTo>
                <a:lnTo>
                  <a:pt x="44560" y="30890"/>
                </a:lnTo>
                <a:lnTo>
                  <a:pt x="44540" y="31030"/>
                </a:lnTo>
                <a:lnTo>
                  <a:pt x="44500" y="31100"/>
                </a:lnTo>
                <a:lnTo>
                  <a:pt x="44400" y="31160"/>
                </a:lnTo>
                <a:lnTo>
                  <a:pt x="44300" y="31330"/>
                </a:lnTo>
                <a:lnTo>
                  <a:pt x="44200" y="31380"/>
                </a:lnTo>
                <a:lnTo>
                  <a:pt x="44140" y="31470"/>
                </a:lnTo>
                <a:lnTo>
                  <a:pt x="44130" y="31650"/>
                </a:lnTo>
                <a:lnTo>
                  <a:pt x="44180" y="31980"/>
                </a:lnTo>
                <a:lnTo>
                  <a:pt x="44170" y="32200"/>
                </a:lnTo>
                <a:lnTo>
                  <a:pt x="44100" y="32370"/>
                </a:lnTo>
                <a:lnTo>
                  <a:pt x="43780" y="32820"/>
                </a:lnTo>
                <a:lnTo>
                  <a:pt x="43720" y="32860"/>
                </a:lnTo>
                <a:lnTo>
                  <a:pt x="43610" y="32890"/>
                </a:lnTo>
                <a:lnTo>
                  <a:pt x="43520" y="32930"/>
                </a:lnTo>
                <a:lnTo>
                  <a:pt x="43430" y="33010"/>
                </a:lnTo>
                <a:lnTo>
                  <a:pt x="43280" y="33170"/>
                </a:lnTo>
                <a:lnTo>
                  <a:pt x="43230" y="33300"/>
                </a:lnTo>
                <a:lnTo>
                  <a:pt x="43200" y="33490"/>
                </a:lnTo>
                <a:lnTo>
                  <a:pt x="43210" y="33690"/>
                </a:lnTo>
                <a:lnTo>
                  <a:pt x="43270" y="33840"/>
                </a:lnTo>
                <a:lnTo>
                  <a:pt x="43330" y="33900"/>
                </a:lnTo>
                <a:lnTo>
                  <a:pt x="43510" y="33980"/>
                </a:lnTo>
                <a:lnTo>
                  <a:pt x="43580" y="34030"/>
                </a:lnTo>
                <a:lnTo>
                  <a:pt x="44020" y="34490"/>
                </a:lnTo>
                <a:lnTo>
                  <a:pt x="44110" y="34610"/>
                </a:lnTo>
                <a:lnTo>
                  <a:pt x="44130" y="34770"/>
                </a:lnTo>
                <a:lnTo>
                  <a:pt x="44030" y="35120"/>
                </a:lnTo>
                <a:lnTo>
                  <a:pt x="44010" y="35300"/>
                </a:lnTo>
                <a:lnTo>
                  <a:pt x="44220" y="35780"/>
                </a:lnTo>
                <a:lnTo>
                  <a:pt x="44320" y="35890"/>
                </a:lnTo>
                <a:lnTo>
                  <a:pt x="44500" y="35890"/>
                </a:lnTo>
                <a:lnTo>
                  <a:pt x="44740" y="35930"/>
                </a:lnTo>
                <a:lnTo>
                  <a:pt x="44850" y="36050"/>
                </a:lnTo>
                <a:lnTo>
                  <a:pt x="45000" y="36430"/>
                </a:lnTo>
                <a:lnTo>
                  <a:pt x="45050" y="36510"/>
                </a:lnTo>
                <a:lnTo>
                  <a:pt x="45120" y="36580"/>
                </a:lnTo>
                <a:lnTo>
                  <a:pt x="45290" y="36700"/>
                </a:lnTo>
                <a:lnTo>
                  <a:pt x="45320" y="36740"/>
                </a:lnTo>
                <a:lnTo>
                  <a:pt x="45350" y="36790"/>
                </a:lnTo>
                <a:lnTo>
                  <a:pt x="45420" y="36960"/>
                </a:lnTo>
                <a:lnTo>
                  <a:pt x="45450" y="36980"/>
                </a:lnTo>
                <a:lnTo>
                  <a:pt x="45490" y="37000"/>
                </a:lnTo>
                <a:lnTo>
                  <a:pt x="45820" y="37170"/>
                </a:lnTo>
                <a:lnTo>
                  <a:pt x="45890" y="37250"/>
                </a:lnTo>
                <a:lnTo>
                  <a:pt x="45980" y="37430"/>
                </a:lnTo>
                <a:lnTo>
                  <a:pt x="46030" y="37500"/>
                </a:lnTo>
                <a:lnTo>
                  <a:pt x="46280" y="37710"/>
                </a:lnTo>
                <a:lnTo>
                  <a:pt x="46320" y="37790"/>
                </a:lnTo>
                <a:lnTo>
                  <a:pt x="46360" y="37900"/>
                </a:lnTo>
                <a:lnTo>
                  <a:pt x="46410" y="37990"/>
                </a:lnTo>
                <a:lnTo>
                  <a:pt x="46490" y="38040"/>
                </a:lnTo>
                <a:lnTo>
                  <a:pt x="46580" y="38080"/>
                </a:lnTo>
                <a:lnTo>
                  <a:pt x="46630" y="38110"/>
                </a:lnTo>
                <a:lnTo>
                  <a:pt x="46660" y="38140"/>
                </a:lnTo>
                <a:lnTo>
                  <a:pt x="46690" y="38180"/>
                </a:lnTo>
                <a:lnTo>
                  <a:pt x="46700" y="38290"/>
                </a:lnTo>
                <a:lnTo>
                  <a:pt x="46730" y="38330"/>
                </a:lnTo>
                <a:lnTo>
                  <a:pt x="46760" y="38350"/>
                </a:lnTo>
                <a:lnTo>
                  <a:pt x="46840" y="38360"/>
                </a:lnTo>
                <a:lnTo>
                  <a:pt x="46880" y="38380"/>
                </a:lnTo>
                <a:lnTo>
                  <a:pt x="46950" y="38430"/>
                </a:lnTo>
                <a:lnTo>
                  <a:pt x="47000" y="38480"/>
                </a:lnTo>
                <a:lnTo>
                  <a:pt x="47090" y="38610"/>
                </a:lnTo>
                <a:lnTo>
                  <a:pt x="47250" y="38730"/>
                </a:lnTo>
                <a:lnTo>
                  <a:pt x="47390" y="38760"/>
                </a:lnTo>
                <a:lnTo>
                  <a:pt x="47550" y="38740"/>
                </a:lnTo>
                <a:lnTo>
                  <a:pt x="47720" y="38750"/>
                </a:lnTo>
                <a:lnTo>
                  <a:pt x="47840" y="38830"/>
                </a:lnTo>
                <a:lnTo>
                  <a:pt x="47890" y="39000"/>
                </a:lnTo>
                <a:lnTo>
                  <a:pt x="47890" y="39200"/>
                </a:lnTo>
                <a:lnTo>
                  <a:pt x="47880" y="39380"/>
                </a:lnTo>
                <a:lnTo>
                  <a:pt x="47820" y="39530"/>
                </a:lnTo>
                <a:lnTo>
                  <a:pt x="47700" y="39610"/>
                </a:lnTo>
                <a:lnTo>
                  <a:pt x="47570" y="39680"/>
                </a:lnTo>
                <a:lnTo>
                  <a:pt x="47450" y="39770"/>
                </a:lnTo>
                <a:lnTo>
                  <a:pt x="47410" y="39940"/>
                </a:lnTo>
                <a:lnTo>
                  <a:pt x="47580" y="40210"/>
                </a:lnTo>
                <a:lnTo>
                  <a:pt x="47570" y="40350"/>
                </a:lnTo>
                <a:lnTo>
                  <a:pt x="47650" y="40420"/>
                </a:lnTo>
                <a:lnTo>
                  <a:pt x="47920" y="40470"/>
                </a:lnTo>
                <a:lnTo>
                  <a:pt x="48450" y="40490"/>
                </a:lnTo>
                <a:lnTo>
                  <a:pt x="48750" y="40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an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820" y="41850"/>
                </a:moveTo>
                <a:lnTo>
                  <a:pt x="36950" y="41790"/>
                </a:lnTo>
                <a:lnTo>
                  <a:pt x="36990" y="41640"/>
                </a:lnTo>
                <a:lnTo>
                  <a:pt x="36990" y="41610"/>
                </a:lnTo>
                <a:lnTo>
                  <a:pt x="36980" y="41570"/>
                </a:lnTo>
                <a:lnTo>
                  <a:pt x="36960" y="41530"/>
                </a:lnTo>
                <a:lnTo>
                  <a:pt x="36950" y="41480"/>
                </a:lnTo>
                <a:lnTo>
                  <a:pt x="36950" y="41450"/>
                </a:lnTo>
                <a:lnTo>
                  <a:pt x="37000" y="41390"/>
                </a:lnTo>
                <a:lnTo>
                  <a:pt x="37050" y="41320"/>
                </a:lnTo>
                <a:lnTo>
                  <a:pt x="37240" y="40930"/>
                </a:lnTo>
                <a:lnTo>
                  <a:pt x="37260" y="40890"/>
                </a:lnTo>
                <a:lnTo>
                  <a:pt x="37260" y="40850"/>
                </a:lnTo>
                <a:lnTo>
                  <a:pt x="37210" y="40720"/>
                </a:lnTo>
                <a:lnTo>
                  <a:pt x="37210" y="40660"/>
                </a:lnTo>
                <a:lnTo>
                  <a:pt x="37220" y="40620"/>
                </a:lnTo>
                <a:lnTo>
                  <a:pt x="37250" y="40570"/>
                </a:lnTo>
                <a:lnTo>
                  <a:pt x="37260" y="40520"/>
                </a:lnTo>
                <a:lnTo>
                  <a:pt x="37260" y="40400"/>
                </a:lnTo>
                <a:lnTo>
                  <a:pt x="37330" y="40240"/>
                </a:lnTo>
                <a:lnTo>
                  <a:pt x="37390" y="40130"/>
                </a:lnTo>
                <a:lnTo>
                  <a:pt x="37430" y="40080"/>
                </a:lnTo>
                <a:lnTo>
                  <a:pt x="37490" y="40030"/>
                </a:lnTo>
                <a:lnTo>
                  <a:pt x="37530" y="40000"/>
                </a:lnTo>
                <a:lnTo>
                  <a:pt x="37550" y="39980"/>
                </a:lnTo>
                <a:lnTo>
                  <a:pt x="37580" y="39940"/>
                </a:lnTo>
                <a:lnTo>
                  <a:pt x="37600" y="39920"/>
                </a:lnTo>
                <a:lnTo>
                  <a:pt x="37630" y="39900"/>
                </a:lnTo>
                <a:lnTo>
                  <a:pt x="37650" y="39890"/>
                </a:lnTo>
                <a:lnTo>
                  <a:pt x="37840" y="39860"/>
                </a:lnTo>
                <a:lnTo>
                  <a:pt x="37870" y="39850"/>
                </a:lnTo>
                <a:lnTo>
                  <a:pt x="37910" y="39830"/>
                </a:lnTo>
                <a:lnTo>
                  <a:pt x="37950" y="39790"/>
                </a:lnTo>
                <a:lnTo>
                  <a:pt x="37970" y="39760"/>
                </a:lnTo>
                <a:lnTo>
                  <a:pt x="37980" y="39740"/>
                </a:lnTo>
                <a:lnTo>
                  <a:pt x="37990" y="39670"/>
                </a:lnTo>
                <a:lnTo>
                  <a:pt x="38020" y="39550"/>
                </a:lnTo>
                <a:lnTo>
                  <a:pt x="38190" y="39040"/>
                </a:lnTo>
                <a:lnTo>
                  <a:pt x="38210" y="39000"/>
                </a:lnTo>
                <a:lnTo>
                  <a:pt x="38380" y="38750"/>
                </a:lnTo>
                <a:lnTo>
                  <a:pt x="38410" y="38690"/>
                </a:lnTo>
                <a:lnTo>
                  <a:pt x="38420" y="38650"/>
                </a:lnTo>
                <a:lnTo>
                  <a:pt x="38410" y="38620"/>
                </a:lnTo>
                <a:lnTo>
                  <a:pt x="38410" y="38590"/>
                </a:lnTo>
                <a:lnTo>
                  <a:pt x="38430" y="38500"/>
                </a:lnTo>
                <a:lnTo>
                  <a:pt x="38440" y="38470"/>
                </a:lnTo>
                <a:lnTo>
                  <a:pt x="38430" y="38390"/>
                </a:lnTo>
                <a:lnTo>
                  <a:pt x="38440" y="38330"/>
                </a:lnTo>
                <a:lnTo>
                  <a:pt x="38450" y="38290"/>
                </a:lnTo>
                <a:lnTo>
                  <a:pt x="38460" y="38260"/>
                </a:lnTo>
                <a:lnTo>
                  <a:pt x="38550" y="38160"/>
                </a:lnTo>
                <a:lnTo>
                  <a:pt x="38620" y="38110"/>
                </a:lnTo>
                <a:lnTo>
                  <a:pt x="38640" y="38100"/>
                </a:lnTo>
                <a:lnTo>
                  <a:pt x="38700" y="38080"/>
                </a:lnTo>
                <a:lnTo>
                  <a:pt x="38740" y="38060"/>
                </a:lnTo>
                <a:lnTo>
                  <a:pt x="38750" y="38030"/>
                </a:lnTo>
                <a:lnTo>
                  <a:pt x="38760" y="37980"/>
                </a:lnTo>
                <a:lnTo>
                  <a:pt x="38770" y="37950"/>
                </a:lnTo>
                <a:lnTo>
                  <a:pt x="39070" y="37570"/>
                </a:lnTo>
                <a:lnTo>
                  <a:pt x="39100" y="37520"/>
                </a:lnTo>
                <a:lnTo>
                  <a:pt x="39110" y="37480"/>
                </a:lnTo>
                <a:lnTo>
                  <a:pt x="39100" y="37450"/>
                </a:lnTo>
                <a:lnTo>
                  <a:pt x="39070" y="37400"/>
                </a:lnTo>
                <a:lnTo>
                  <a:pt x="39070" y="37370"/>
                </a:lnTo>
                <a:lnTo>
                  <a:pt x="39080" y="37290"/>
                </a:lnTo>
                <a:lnTo>
                  <a:pt x="39090" y="37250"/>
                </a:lnTo>
                <a:lnTo>
                  <a:pt x="39070" y="37130"/>
                </a:lnTo>
                <a:lnTo>
                  <a:pt x="39120" y="37100"/>
                </a:lnTo>
                <a:lnTo>
                  <a:pt x="39290" y="36830"/>
                </a:lnTo>
                <a:lnTo>
                  <a:pt x="39400" y="36720"/>
                </a:lnTo>
                <a:lnTo>
                  <a:pt x="39530" y="36640"/>
                </a:lnTo>
                <a:lnTo>
                  <a:pt x="39670" y="36580"/>
                </a:lnTo>
                <a:lnTo>
                  <a:pt x="39840" y="36560"/>
                </a:lnTo>
                <a:lnTo>
                  <a:pt x="40370" y="36610"/>
                </a:lnTo>
                <a:lnTo>
                  <a:pt x="40460" y="36600"/>
                </a:lnTo>
                <a:lnTo>
                  <a:pt x="40690" y="36510"/>
                </a:lnTo>
                <a:lnTo>
                  <a:pt x="40760" y="36500"/>
                </a:lnTo>
                <a:lnTo>
                  <a:pt x="40950" y="36500"/>
                </a:lnTo>
                <a:lnTo>
                  <a:pt x="40970" y="36480"/>
                </a:lnTo>
                <a:lnTo>
                  <a:pt x="41060" y="36590"/>
                </a:lnTo>
                <a:lnTo>
                  <a:pt x="41210" y="36830"/>
                </a:lnTo>
                <a:lnTo>
                  <a:pt x="41390" y="37050"/>
                </a:lnTo>
                <a:lnTo>
                  <a:pt x="41550" y="37310"/>
                </a:lnTo>
                <a:lnTo>
                  <a:pt x="41650" y="37400"/>
                </a:lnTo>
                <a:lnTo>
                  <a:pt x="41780" y="37460"/>
                </a:lnTo>
                <a:lnTo>
                  <a:pt x="41840" y="37480"/>
                </a:lnTo>
                <a:lnTo>
                  <a:pt x="41930" y="37490"/>
                </a:lnTo>
                <a:lnTo>
                  <a:pt x="42000" y="37520"/>
                </a:lnTo>
                <a:lnTo>
                  <a:pt x="42020" y="37580"/>
                </a:lnTo>
                <a:lnTo>
                  <a:pt x="42040" y="37660"/>
                </a:lnTo>
                <a:lnTo>
                  <a:pt x="42080" y="37720"/>
                </a:lnTo>
                <a:lnTo>
                  <a:pt x="42170" y="37740"/>
                </a:lnTo>
                <a:lnTo>
                  <a:pt x="42350" y="37690"/>
                </a:lnTo>
                <a:lnTo>
                  <a:pt x="42440" y="37700"/>
                </a:lnTo>
                <a:lnTo>
                  <a:pt x="42490" y="37720"/>
                </a:lnTo>
                <a:lnTo>
                  <a:pt x="42610" y="37740"/>
                </a:lnTo>
                <a:lnTo>
                  <a:pt x="42660" y="37760"/>
                </a:lnTo>
                <a:lnTo>
                  <a:pt x="42700" y="37780"/>
                </a:lnTo>
                <a:lnTo>
                  <a:pt x="42970" y="38010"/>
                </a:lnTo>
                <a:lnTo>
                  <a:pt x="43050" y="38060"/>
                </a:lnTo>
                <a:lnTo>
                  <a:pt x="43140" y="38100"/>
                </a:lnTo>
                <a:lnTo>
                  <a:pt x="43490" y="38120"/>
                </a:lnTo>
                <a:lnTo>
                  <a:pt x="43840" y="38190"/>
                </a:lnTo>
                <a:lnTo>
                  <a:pt x="44120" y="38280"/>
                </a:lnTo>
                <a:lnTo>
                  <a:pt x="45110" y="38820"/>
                </a:lnTo>
                <a:lnTo>
                  <a:pt x="44800" y="39180"/>
                </a:lnTo>
                <a:lnTo>
                  <a:pt x="44700" y="39400"/>
                </a:lnTo>
                <a:lnTo>
                  <a:pt x="44640" y="39500"/>
                </a:lnTo>
                <a:lnTo>
                  <a:pt x="44580" y="39560"/>
                </a:lnTo>
                <a:lnTo>
                  <a:pt x="44470" y="39650"/>
                </a:lnTo>
                <a:lnTo>
                  <a:pt x="44440" y="39680"/>
                </a:lnTo>
                <a:lnTo>
                  <a:pt x="44050" y="39860"/>
                </a:lnTo>
                <a:lnTo>
                  <a:pt x="43790" y="39930"/>
                </a:lnTo>
                <a:lnTo>
                  <a:pt x="43750" y="39940"/>
                </a:lnTo>
                <a:lnTo>
                  <a:pt x="43590" y="40030"/>
                </a:lnTo>
                <a:lnTo>
                  <a:pt x="43510" y="40090"/>
                </a:lnTo>
                <a:lnTo>
                  <a:pt x="43480" y="40130"/>
                </a:lnTo>
                <a:lnTo>
                  <a:pt x="43170" y="40780"/>
                </a:lnTo>
                <a:lnTo>
                  <a:pt x="43150" y="40820"/>
                </a:lnTo>
                <a:lnTo>
                  <a:pt x="43150" y="40860"/>
                </a:lnTo>
                <a:lnTo>
                  <a:pt x="43150" y="40900"/>
                </a:lnTo>
                <a:lnTo>
                  <a:pt x="43160" y="41210"/>
                </a:lnTo>
                <a:lnTo>
                  <a:pt x="43150" y="41310"/>
                </a:lnTo>
                <a:lnTo>
                  <a:pt x="43110" y="41430"/>
                </a:lnTo>
                <a:lnTo>
                  <a:pt x="43020" y="41630"/>
                </a:lnTo>
                <a:lnTo>
                  <a:pt x="42940" y="41860"/>
                </a:lnTo>
                <a:lnTo>
                  <a:pt x="42900" y="42140"/>
                </a:lnTo>
                <a:lnTo>
                  <a:pt x="42900" y="42430"/>
                </a:lnTo>
                <a:lnTo>
                  <a:pt x="42880" y="42500"/>
                </a:lnTo>
                <a:lnTo>
                  <a:pt x="42670" y="43010"/>
                </a:lnTo>
                <a:lnTo>
                  <a:pt x="42660" y="43080"/>
                </a:lnTo>
                <a:lnTo>
                  <a:pt x="42660" y="43160"/>
                </a:lnTo>
                <a:lnTo>
                  <a:pt x="42820" y="43740"/>
                </a:lnTo>
                <a:lnTo>
                  <a:pt x="42830" y="43820"/>
                </a:lnTo>
                <a:lnTo>
                  <a:pt x="42760" y="44350"/>
                </a:lnTo>
                <a:lnTo>
                  <a:pt x="42750" y="44420"/>
                </a:lnTo>
                <a:lnTo>
                  <a:pt x="42770" y="44490"/>
                </a:lnTo>
                <a:lnTo>
                  <a:pt x="42820" y="44530"/>
                </a:lnTo>
                <a:lnTo>
                  <a:pt x="43250" y="44690"/>
                </a:lnTo>
                <a:lnTo>
                  <a:pt x="43280" y="44710"/>
                </a:lnTo>
                <a:lnTo>
                  <a:pt x="43300" y="44740"/>
                </a:lnTo>
                <a:lnTo>
                  <a:pt x="43310" y="44760"/>
                </a:lnTo>
                <a:lnTo>
                  <a:pt x="43380" y="44840"/>
                </a:lnTo>
                <a:lnTo>
                  <a:pt x="43400" y="44870"/>
                </a:lnTo>
                <a:lnTo>
                  <a:pt x="43450" y="44890"/>
                </a:lnTo>
                <a:lnTo>
                  <a:pt x="43460" y="44930"/>
                </a:lnTo>
                <a:lnTo>
                  <a:pt x="43480" y="44980"/>
                </a:lnTo>
                <a:lnTo>
                  <a:pt x="43450" y="45220"/>
                </a:lnTo>
                <a:lnTo>
                  <a:pt x="43450" y="45240"/>
                </a:lnTo>
                <a:lnTo>
                  <a:pt x="43480" y="45320"/>
                </a:lnTo>
                <a:lnTo>
                  <a:pt x="43480" y="45470"/>
                </a:lnTo>
                <a:lnTo>
                  <a:pt x="43460" y="45690"/>
                </a:lnTo>
                <a:lnTo>
                  <a:pt x="43330" y="46170"/>
                </a:lnTo>
                <a:lnTo>
                  <a:pt x="43260" y="46340"/>
                </a:lnTo>
                <a:lnTo>
                  <a:pt x="43180" y="46430"/>
                </a:lnTo>
                <a:lnTo>
                  <a:pt x="42960" y="46400"/>
                </a:lnTo>
                <a:lnTo>
                  <a:pt x="42890" y="46410"/>
                </a:lnTo>
                <a:lnTo>
                  <a:pt x="42830" y="46460"/>
                </a:lnTo>
                <a:lnTo>
                  <a:pt x="42670" y="46680"/>
                </a:lnTo>
                <a:lnTo>
                  <a:pt x="42660" y="46690"/>
                </a:lnTo>
                <a:lnTo>
                  <a:pt x="42650" y="46690"/>
                </a:lnTo>
                <a:lnTo>
                  <a:pt x="42640" y="46700"/>
                </a:lnTo>
                <a:lnTo>
                  <a:pt x="42600" y="46710"/>
                </a:lnTo>
                <a:lnTo>
                  <a:pt x="42570" y="46700"/>
                </a:lnTo>
                <a:lnTo>
                  <a:pt x="42520" y="46690"/>
                </a:lnTo>
                <a:lnTo>
                  <a:pt x="42460" y="46660"/>
                </a:lnTo>
                <a:lnTo>
                  <a:pt x="42390" y="46620"/>
                </a:lnTo>
                <a:lnTo>
                  <a:pt x="42340" y="46560"/>
                </a:lnTo>
                <a:lnTo>
                  <a:pt x="42320" y="46550"/>
                </a:lnTo>
                <a:lnTo>
                  <a:pt x="42250" y="46500"/>
                </a:lnTo>
                <a:lnTo>
                  <a:pt x="42230" y="46490"/>
                </a:lnTo>
                <a:lnTo>
                  <a:pt x="42190" y="46450"/>
                </a:lnTo>
                <a:lnTo>
                  <a:pt x="42180" y="46420"/>
                </a:lnTo>
                <a:lnTo>
                  <a:pt x="42170" y="46390"/>
                </a:lnTo>
                <a:lnTo>
                  <a:pt x="42160" y="46320"/>
                </a:lnTo>
                <a:lnTo>
                  <a:pt x="42140" y="46260"/>
                </a:lnTo>
                <a:lnTo>
                  <a:pt x="42090" y="46160"/>
                </a:lnTo>
                <a:lnTo>
                  <a:pt x="42070" y="46140"/>
                </a:lnTo>
                <a:lnTo>
                  <a:pt x="42000" y="46070"/>
                </a:lnTo>
                <a:lnTo>
                  <a:pt x="41990" y="46060"/>
                </a:lnTo>
                <a:lnTo>
                  <a:pt x="41970" y="46050"/>
                </a:lnTo>
                <a:lnTo>
                  <a:pt x="41920" y="46030"/>
                </a:lnTo>
                <a:lnTo>
                  <a:pt x="41770" y="46000"/>
                </a:lnTo>
                <a:lnTo>
                  <a:pt x="41740" y="45990"/>
                </a:lnTo>
                <a:lnTo>
                  <a:pt x="41680" y="45990"/>
                </a:lnTo>
                <a:lnTo>
                  <a:pt x="41650" y="46060"/>
                </a:lnTo>
                <a:lnTo>
                  <a:pt x="41610" y="46230"/>
                </a:lnTo>
                <a:lnTo>
                  <a:pt x="41600" y="46270"/>
                </a:lnTo>
                <a:lnTo>
                  <a:pt x="41580" y="46300"/>
                </a:lnTo>
                <a:lnTo>
                  <a:pt x="41530" y="46350"/>
                </a:lnTo>
                <a:lnTo>
                  <a:pt x="41460" y="46400"/>
                </a:lnTo>
                <a:lnTo>
                  <a:pt x="41340" y="46470"/>
                </a:lnTo>
                <a:lnTo>
                  <a:pt x="41250" y="46540"/>
                </a:lnTo>
                <a:lnTo>
                  <a:pt x="41230" y="46560"/>
                </a:lnTo>
                <a:lnTo>
                  <a:pt x="41170" y="46650"/>
                </a:lnTo>
                <a:lnTo>
                  <a:pt x="41030" y="46810"/>
                </a:lnTo>
                <a:lnTo>
                  <a:pt x="41020" y="46840"/>
                </a:lnTo>
                <a:lnTo>
                  <a:pt x="41020" y="46870"/>
                </a:lnTo>
                <a:lnTo>
                  <a:pt x="41030" y="46900"/>
                </a:lnTo>
                <a:lnTo>
                  <a:pt x="41160" y="47130"/>
                </a:lnTo>
                <a:lnTo>
                  <a:pt x="41180" y="47180"/>
                </a:lnTo>
                <a:lnTo>
                  <a:pt x="41190" y="47210"/>
                </a:lnTo>
                <a:lnTo>
                  <a:pt x="41190" y="47240"/>
                </a:lnTo>
                <a:lnTo>
                  <a:pt x="41190" y="47280"/>
                </a:lnTo>
                <a:lnTo>
                  <a:pt x="41180" y="47340"/>
                </a:lnTo>
                <a:lnTo>
                  <a:pt x="41130" y="47510"/>
                </a:lnTo>
                <a:lnTo>
                  <a:pt x="41120" y="47540"/>
                </a:lnTo>
                <a:lnTo>
                  <a:pt x="41130" y="47570"/>
                </a:lnTo>
                <a:lnTo>
                  <a:pt x="41140" y="47590"/>
                </a:lnTo>
                <a:lnTo>
                  <a:pt x="41190" y="47600"/>
                </a:lnTo>
                <a:lnTo>
                  <a:pt x="41220" y="47600"/>
                </a:lnTo>
                <a:lnTo>
                  <a:pt x="41230" y="47630"/>
                </a:lnTo>
                <a:lnTo>
                  <a:pt x="41240" y="47700"/>
                </a:lnTo>
                <a:lnTo>
                  <a:pt x="41250" y="47730"/>
                </a:lnTo>
                <a:lnTo>
                  <a:pt x="41260" y="47750"/>
                </a:lnTo>
                <a:lnTo>
                  <a:pt x="41290" y="47800"/>
                </a:lnTo>
                <a:lnTo>
                  <a:pt x="41310" y="47830"/>
                </a:lnTo>
                <a:lnTo>
                  <a:pt x="41320" y="47870"/>
                </a:lnTo>
                <a:lnTo>
                  <a:pt x="41320" y="47920"/>
                </a:lnTo>
                <a:lnTo>
                  <a:pt x="41300" y="47950"/>
                </a:lnTo>
                <a:lnTo>
                  <a:pt x="41210" y="48080"/>
                </a:lnTo>
                <a:lnTo>
                  <a:pt x="41180" y="48090"/>
                </a:lnTo>
                <a:lnTo>
                  <a:pt x="41150" y="48100"/>
                </a:lnTo>
                <a:lnTo>
                  <a:pt x="41120" y="48110"/>
                </a:lnTo>
                <a:lnTo>
                  <a:pt x="41090" y="48130"/>
                </a:lnTo>
                <a:lnTo>
                  <a:pt x="41050" y="48190"/>
                </a:lnTo>
                <a:lnTo>
                  <a:pt x="41000" y="48250"/>
                </a:lnTo>
                <a:lnTo>
                  <a:pt x="40950" y="48280"/>
                </a:lnTo>
                <a:lnTo>
                  <a:pt x="40930" y="48310"/>
                </a:lnTo>
                <a:lnTo>
                  <a:pt x="40900" y="48340"/>
                </a:lnTo>
                <a:lnTo>
                  <a:pt x="40810" y="48480"/>
                </a:lnTo>
                <a:lnTo>
                  <a:pt x="40660" y="48640"/>
                </a:lnTo>
                <a:lnTo>
                  <a:pt x="40580" y="48740"/>
                </a:lnTo>
                <a:lnTo>
                  <a:pt x="40550" y="48800"/>
                </a:lnTo>
                <a:lnTo>
                  <a:pt x="40500" y="48990"/>
                </a:lnTo>
                <a:lnTo>
                  <a:pt x="40490" y="49060"/>
                </a:lnTo>
                <a:lnTo>
                  <a:pt x="40550" y="49190"/>
                </a:lnTo>
                <a:lnTo>
                  <a:pt x="40720" y="49200"/>
                </a:lnTo>
                <a:lnTo>
                  <a:pt x="40790" y="49220"/>
                </a:lnTo>
                <a:lnTo>
                  <a:pt x="40970" y="49330"/>
                </a:lnTo>
                <a:lnTo>
                  <a:pt x="41160" y="49390"/>
                </a:lnTo>
                <a:lnTo>
                  <a:pt x="41210" y="49430"/>
                </a:lnTo>
                <a:lnTo>
                  <a:pt x="41250" y="49490"/>
                </a:lnTo>
                <a:lnTo>
                  <a:pt x="41270" y="49550"/>
                </a:lnTo>
                <a:lnTo>
                  <a:pt x="41290" y="49610"/>
                </a:lnTo>
                <a:lnTo>
                  <a:pt x="41350" y="49650"/>
                </a:lnTo>
                <a:lnTo>
                  <a:pt x="41410" y="49680"/>
                </a:lnTo>
                <a:lnTo>
                  <a:pt x="41460" y="49690"/>
                </a:lnTo>
                <a:lnTo>
                  <a:pt x="41520" y="49710"/>
                </a:lnTo>
                <a:lnTo>
                  <a:pt x="41560" y="49760"/>
                </a:lnTo>
                <a:lnTo>
                  <a:pt x="41600" y="49820"/>
                </a:lnTo>
                <a:lnTo>
                  <a:pt x="41630" y="49950"/>
                </a:lnTo>
                <a:lnTo>
                  <a:pt x="41660" y="50010"/>
                </a:lnTo>
                <a:lnTo>
                  <a:pt x="41710" y="50060"/>
                </a:lnTo>
                <a:lnTo>
                  <a:pt x="41760" y="50090"/>
                </a:lnTo>
                <a:lnTo>
                  <a:pt x="41880" y="50110"/>
                </a:lnTo>
                <a:lnTo>
                  <a:pt x="41950" y="50150"/>
                </a:lnTo>
                <a:lnTo>
                  <a:pt x="41980" y="50190"/>
                </a:lnTo>
                <a:lnTo>
                  <a:pt x="42010" y="50250"/>
                </a:lnTo>
                <a:lnTo>
                  <a:pt x="42060" y="50300"/>
                </a:lnTo>
                <a:lnTo>
                  <a:pt x="42120" y="50320"/>
                </a:lnTo>
                <a:lnTo>
                  <a:pt x="42160" y="50320"/>
                </a:lnTo>
                <a:lnTo>
                  <a:pt x="42130" y="50500"/>
                </a:lnTo>
                <a:lnTo>
                  <a:pt x="41610" y="52460"/>
                </a:lnTo>
                <a:lnTo>
                  <a:pt x="41610" y="53840"/>
                </a:lnTo>
                <a:lnTo>
                  <a:pt x="41590" y="53940"/>
                </a:lnTo>
                <a:lnTo>
                  <a:pt x="41560" y="53970"/>
                </a:lnTo>
                <a:lnTo>
                  <a:pt x="41500" y="53980"/>
                </a:lnTo>
                <a:lnTo>
                  <a:pt x="41360" y="53990"/>
                </a:lnTo>
                <a:lnTo>
                  <a:pt x="41310" y="54000"/>
                </a:lnTo>
                <a:lnTo>
                  <a:pt x="41260" y="54010"/>
                </a:lnTo>
                <a:lnTo>
                  <a:pt x="41210" y="54050"/>
                </a:lnTo>
                <a:lnTo>
                  <a:pt x="41190" y="54080"/>
                </a:lnTo>
                <a:lnTo>
                  <a:pt x="41190" y="54120"/>
                </a:lnTo>
                <a:lnTo>
                  <a:pt x="41200" y="54180"/>
                </a:lnTo>
                <a:lnTo>
                  <a:pt x="41210" y="54210"/>
                </a:lnTo>
                <a:lnTo>
                  <a:pt x="41220" y="54240"/>
                </a:lnTo>
                <a:lnTo>
                  <a:pt x="41350" y="54450"/>
                </a:lnTo>
                <a:lnTo>
                  <a:pt x="41360" y="54520"/>
                </a:lnTo>
                <a:lnTo>
                  <a:pt x="41360" y="54630"/>
                </a:lnTo>
                <a:lnTo>
                  <a:pt x="41330" y="54900"/>
                </a:lnTo>
                <a:lnTo>
                  <a:pt x="41330" y="55010"/>
                </a:lnTo>
                <a:lnTo>
                  <a:pt x="41340" y="55060"/>
                </a:lnTo>
                <a:lnTo>
                  <a:pt x="41370" y="55070"/>
                </a:lnTo>
                <a:lnTo>
                  <a:pt x="41480" y="55060"/>
                </a:lnTo>
                <a:lnTo>
                  <a:pt x="41510" y="55070"/>
                </a:lnTo>
                <a:lnTo>
                  <a:pt x="41540" y="55090"/>
                </a:lnTo>
                <a:lnTo>
                  <a:pt x="41560" y="55100"/>
                </a:lnTo>
                <a:lnTo>
                  <a:pt x="41590" y="55180"/>
                </a:lnTo>
                <a:lnTo>
                  <a:pt x="41610" y="55200"/>
                </a:lnTo>
                <a:lnTo>
                  <a:pt x="41630" y="55220"/>
                </a:lnTo>
                <a:lnTo>
                  <a:pt x="41660" y="55230"/>
                </a:lnTo>
                <a:lnTo>
                  <a:pt x="41690" y="55230"/>
                </a:lnTo>
                <a:lnTo>
                  <a:pt x="41760" y="55230"/>
                </a:lnTo>
                <a:lnTo>
                  <a:pt x="41780" y="55240"/>
                </a:lnTo>
                <a:lnTo>
                  <a:pt x="41810" y="55260"/>
                </a:lnTo>
                <a:lnTo>
                  <a:pt x="41830" y="55270"/>
                </a:lnTo>
                <a:lnTo>
                  <a:pt x="41880" y="55330"/>
                </a:lnTo>
                <a:lnTo>
                  <a:pt x="41890" y="55340"/>
                </a:lnTo>
                <a:lnTo>
                  <a:pt x="41910" y="55350"/>
                </a:lnTo>
                <a:lnTo>
                  <a:pt x="41990" y="55390"/>
                </a:lnTo>
                <a:lnTo>
                  <a:pt x="42000" y="55400"/>
                </a:lnTo>
                <a:lnTo>
                  <a:pt x="41980" y="55410"/>
                </a:lnTo>
                <a:lnTo>
                  <a:pt x="41890" y="55450"/>
                </a:lnTo>
                <a:lnTo>
                  <a:pt x="41840" y="55460"/>
                </a:lnTo>
                <a:lnTo>
                  <a:pt x="41770" y="55460"/>
                </a:lnTo>
                <a:lnTo>
                  <a:pt x="41760" y="55460"/>
                </a:lnTo>
                <a:lnTo>
                  <a:pt x="41750" y="55470"/>
                </a:lnTo>
                <a:lnTo>
                  <a:pt x="41720" y="55510"/>
                </a:lnTo>
                <a:lnTo>
                  <a:pt x="41710" y="55520"/>
                </a:lnTo>
                <a:lnTo>
                  <a:pt x="41580" y="55600"/>
                </a:lnTo>
                <a:lnTo>
                  <a:pt x="41550" y="55630"/>
                </a:lnTo>
                <a:lnTo>
                  <a:pt x="41530" y="55660"/>
                </a:lnTo>
                <a:lnTo>
                  <a:pt x="41490" y="55740"/>
                </a:lnTo>
                <a:lnTo>
                  <a:pt x="41470" y="55760"/>
                </a:lnTo>
                <a:lnTo>
                  <a:pt x="41460" y="55780"/>
                </a:lnTo>
                <a:lnTo>
                  <a:pt x="41410" y="55810"/>
                </a:lnTo>
                <a:lnTo>
                  <a:pt x="41240" y="55880"/>
                </a:lnTo>
                <a:lnTo>
                  <a:pt x="41200" y="55900"/>
                </a:lnTo>
                <a:lnTo>
                  <a:pt x="41170" y="55920"/>
                </a:lnTo>
                <a:lnTo>
                  <a:pt x="41110" y="55980"/>
                </a:lnTo>
                <a:lnTo>
                  <a:pt x="41100" y="55980"/>
                </a:lnTo>
                <a:lnTo>
                  <a:pt x="41090" y="55990"/>
                </a:lnTo>
                <a:lnTo>
                  <a:pt x="41050" y="56010"/>
                </a:lnTo>
                <a:lnTo>
                  <a:pt x="40920" y="56030"/>
                </a:lnTo>
                <a:lnTo>
                  <a:pt x="40850" y="56060"/>
                </a:lnTo>
                <a:lnTo>
                  <a:pt x="40840" y="56070"/>
                </a:lnTo>
                <a:lnTo>
                  <a:pt x="40830" y="56080"/>
                </a:lnTo>
                <a:lnTo>
                  <a:pt x="40700" y="56310"/>
                </a:lnTo>
                <a:lnTo>
                  <a:pt x="40680" y="56320"/>
                </a:lnTo>
                <a:lnTo>
                  <a:pt x="40660" y="56320"/>
                </a:lnTo>
                <a:lnTo>
                  <a:pt x="40600" y="56320"/>
                </a:lnTo>
                <a:lnTo>
                  <a:pt x="40580" y="56320"/>
                </a:lnTo>
                <a:lnTo>
                  <a:pt x="40560" y="56310"/>
                </a:lnTo>
                <a:lnTo>
                  <a:pt x="40560" y="56300"/>
                </a:lnTo>
                <a:lnTo>
                  <a:pt x="40460" y="56190"/>
                </a:lnTo>
                <a:lnTo>
                  <a:pt x="40420" y="56160"/>
                </a:lnTo>
                <a:lnTo>
                  <a:pt x="40390" y="56140"/>
                </a:lnTo>
                <a:lnTo>
                  <a:pt x="40340" y="56120"/>
                </a:lnTo>
                <a:lnTo>
                  <a:pt x="40320" y="56110"/>
                </a:lnTo>
                <a:lnTo>
                  <a:pt x="40300" y="56080"/>
                </a:lnTo>
                <a:lnTo>
                  <a:pt x="40280" y="55980"/>
                </a:lnTo>
                <a:lnTo>
                  <a:pt x="40270" y="55960"/>
                </a:lnTo>
                <a:lnTo>
                  <a:pt x="40250" y="55940"/>
                </a:lnTo>
                <a:lnTo>
                  <a:pt x="40220" y="55930"/>
                </a:lnTo>
                <a:lnTo>
                  <a:pt x="40200" y="55930"/>
                </a:lnTo>
                <a:lnTo>
                  <a:pt x="40170" y="55940"/>
                </a:lnTo>
                <a:lnTo>
                  <a:pt x="40050" y="56020"/>
                </a:lnTo>
                <a:lnTo>
                  <a:pt x="40020" y="56030"/>
                </a:lnTo>
                <a:lnTo>
                  <a:pt x="39990" y="56030"/>
                </a:lnTo>
                <a:lnTo>
                  <a:pt x="39880" y="56030"/>
                </a:lnTo>
                <a:lnTo>
                  <a:pt x="39850" y="56030"/>
                </a:lnTo>
                <a:lnTo>
                  <a:pt x="39790" y="56050"/>
                </a:lnTo>
                <a:lnTo>
                  <a:pt x="39760" y="56060"/>
                </a:lnTo>
                <a:lnTo>
                  <a:pt x="39740" y="56080"/>
                </a:lnTo>
                <a:lnTo>
                  <a:pt x="39690" y="56140"/>
                </a:lnTo>
                <a:lnTo>
                  <a:pt x="39660" y="56160"/>
                </a:lnTo>
                <a:lnTo>
                  <a:pt x="39610" y="56180"/>
                </a:lnTo>
                <a:lnTo>
                  <a:pt x="39550" y="56200"/>
                </a:lnTo>
                <a:lnTo>
                  <a:pt x="39520" y="56210"/>
                </a:lnTo>
                <a:lnTo>
                  <a:pt x="39500" y="56230"/>
                </a:lnTo>
                <a:lnTo>
                  <a:pt x="39480" y="56240"/>
                </a:lnTo>
                <a:lnTo>
                  <a:pt x="39430" y="56290"/>
                </a:lnTo>
                <a:lnTo>
                  <a:pt x="39400" y="56330"/>
                </a:lnTo>
                <a:lnTo>
                  <a:pt x="38920" y="56740"/>
                </a:lnTo>
                <a:lnTo>
                  <a:pt x="38900" y="56770"/>
                </a:lnTo>
                <a:lnTo>
                  <a:pt x="38890" y="56800"/>
                </a:lnTo>
                <a:lnTo>
                  <a:pt x="39030" y="57270"/>
                </a:lnTo>
                <a:lnTo>
                  <a:pt x="39040" y="57290"/>
                </a:lnTo>
                <a:lnTo>
                  <a:pt x="39060" y="57310"/>
                </a:lnTo>
                <a:lnTo>
                  <a:pt x="39190" y="57360"/>
                </a:lnTo>
                <a:lnTo>
                  <a:pt x="39240" y="57400"/>
                </a:lnTo>
                <a:lnTo>
                  <a:pt x="39250" y="57420"/>
                </a:lnTo>
                <a:lnTo>
                  <a:pt x="39270" y="57450"/>
                </a:lnTo>
                <a:lnTo>
                  <a:pt x="39270" y="57480"/>
                </a:lnTo>
                <a:lnTo>
                  <a:pt x="39280" y="57590"/>
                </a:lnTo>
                <a:lnTo>
                  <a:pt x="39300" y="57660"/>
                </a:lnTo>
                <a:lnTo>
                  <a:pt x="39310" y="57680"/>
                </a:lnTo>
                <a:lnTo>
                  <a:pt x="39380" y="57770"/>
                </a:lnTo>
                <a:lnTo>
                  <a:pt x="39410" y="57830"/>
                </a:lnTo>
                <a:lnTo>
                  <a:pt x="39420" y="57860"/>
                </a:lnTo>
                <a:lnTo>
                  <a:pt x="39420" y="57900"/>
                </a:lnTo>
                <a:lnTo>
                  <a:pt x="39420" y="57930"/>
                </a:lnTo>
                <a:lnTo>
                  <a:pt x="39310" y="58210"/>
                </a:lnTo>
                <a:lnTo>
                  <a:pt x="39300" y="58280"/>
                </a:lnTo>
                <a:lnTo>
                  <a:pt x="39300" y="58340"/>
                </a:lnTo>
                <a:lnTo>
                  <a:pt x="39310" y="58380"/>
                </a:lnTo>
                <a:lnTo>
                  <a:pt x="39310" y="58430"/>
                </a:lnTo>
                <a:lnTo>
                  <a:pt x="39300" y="58490"/>
                </a:lnTo>
                <a:lnTo>
                  <a:pt x="39310" y="58570"/>
                </a:lnTo>
                <a:lnTo>
                  <a:pt x="39330" y="58640"/>
                </a:lnTo>
                <a:lnTo>
                  <a:pt x="40640" y="60020"/>
                </a:lnTo>
                <a:lnTo>
                  <a:pt x="40710" y="60060"/>
                </a:lnTo>
                <a:lnTo>
                  <a:pt x="41330" y="60290"/>
                </a:lnTo>
                <a:lnTo>
                  <a:pt x="41390" y="60330"/>
                </a:lnTo>
                <a:lnTo>
                  <a:pt x="41410" y="60400"/>
                </a:lnTo>
                <a:lnTo>
                  <a:pt x="41420" y="60470"/>
                </a:lnTo>
                <a:lnTo>
                  <a:pt x="41440" y="61620"/>
                </a:lnTo>
                <a:lnTo>
                  <a:pt x="41460" y="61680"/>
                </a:lnTo>
                <a:lnTo>
                  <a:pt x="41500" y="61710"/>
                </a:lnTo>
                <a:lnTo>
                  <a:pt x="41570" y="61720"/>
                </a:lnTo>
                <a:lnTo>
                  <a:pt x="41990" y="61750"/>
                </a:lnTo>
                <a:lnTo>
                  <a:pt x="42040" y="61770"/>
                </a:lnTo>
                <a:lnTo>
                  <a:pt x="42570" y="62180"/>
                </a:lnTo>
                <a:lnTo>
                  <a:pt x="42610" y="62220"/>
                </a:lnTo>
                <a:lnTo>
                  <a:pt x="42630" y="62260"/>
                </a:lnTo>
                <a:lnTo>
                  <a:pt x="42640" y="62310"/>
                </a:lnTo>
                <a:lnTo>
                  <a:pt x="42650" y="62350"/>
                </a:lnTo>
                <a:lnTo>
                  <a:pt x="42640" y="62390"/>
                </a:lnTo>
                <a:lnTo>
                  <a:pt x="42610" y="62470"/>
                </a:lnTo>
                <a:lnTo>
                  <a:pt x="42600" y="62490"/>
                </a:lnTo>
                <a:lnTo>
                  <a:pt x="42580" y="62520"/>
                </a:lnTo>
                <a:lnTo>
                  <a:pt x="42560" y="62540"/>
                </a:lnTo>
                <a:lnTo>
                  <a:pt x="42520" y="62570"/>
                </a:lnTo>
                <a:lnTo>
                  <a:pt x="42410" y="62630"/>
                </a:lnTo>
                <a:lnTo>
                  <a:pt x="42360" y="62650"/>
                </a:lnTo>
                <a:lnTo>
                  <a:pt x="42330" y="62670"/>
                </a:lnTo>
                <a:lnTo>
                  <a:pt x="42300" y="62700"/>
                </a:lnTo>
                <a:lnTo>
                  <a:pt x="42270" y="62760"/>
                </a:lnTo>
                <a:lnTo>
                  <a:pt x="42260" y="62810"/>
                </a:lnTo>
                <a:lnTo>
                  <a:pt x="42260" y="62860"/>
                </a:lnTo>
                <a:lnTo>
                  <a:pt x="42270" y="62930"/>
                </a:lnTo>
                <a:lnTo>
                  <a:pt x="42270" y="62970"/>
                </a:lnTo>
                <a:lnTo>
                  <a:pt x="42260" y="63000"/>
                </a:lnTo>
                <a:lnTo>
                  <a:pt x="42240" y="63020"/>
                </a:lnTo>
                <a:lnTo>
                  <a:pt x="42160" y="63060"/>
                </a:lnTo>
                <a:lnTo>
                  <a:pt x="42140" y="63090"/>
                </a:lnTo>
                <a:lnTo>
                  <a:pt x="42110" y="63170"/>
                </a:lnTo>
                <a:lnTo>
                  <a:pt x="42100" y="63240"/>
                </a:lnTo>
                <a:lnTo>
                  <a:pt x="42070" y="63640"/>
                </a:lnTo>
                <a:lnTo>
                  <a:pt x="41810" y="63660"/>
                </a:lnTo>
                <a:lnTo>
                  <a:pt x="41720" y="63710"/>
                </a:lnTo>
                <a:lnTo>
                  <a:pt x="41610" y="63830"/>
                </a:lnTo>
                <a:lnTo>
                  <a:pt x="41470" y="64040"/>
                </a:lnTo>
                <a:lnTo>
                  <a:pt x="41450" y="64090"/>
                </a:lnTo>
                <a:lnTo>
                  <a:pt x="41440" y="64140"/>
                </a:lnTo>
                <a:lnTo>
                  <a:pt x="41410" y="64180"/>
                </a:lnTo>
                <a:lnTo>
                  <a:pt x="41380" y="64200"/>
                </a:lnTo>
                <a:lnTo>
                  <a:pt x="41360" y="64210"/>
                </a:lnTo>
                <a:lnTo>
                  <a:pt x="41300" y="64240"/>
                </a:lnTo>
                <a:lnTo>
                  <a:pt x="41240" y="64250"/>
                </a:lnTo>
                <a:lnTo>
                  <a:pt x="41220" y="64220"/>
                </a:lnTo>
                <a:lnTo>
                  <a:pt x="41170" y="64130"/>
                </a:lnTo>
                <a:lnTo>
                  <a:pt x="41060" y="64090"/>
                </a:lnTo>
                <a:lnTo>
                  <a:pt x="40930" y="64100"/>
                </a:lnTo>
                <a:lnTo>
                  <a:pt x="40630" y="64150"/>
                </a:lnTo>
                <a:lnTo>
                  <a:pt x="39730" y="64110"/>
                </a:lnTo>
                <a:lnTo>
                  <a:pt x="39520" y="64130"/>
                </a:lnTo>
                <a:lnTo>
                  <a:pt x="39330" y="64200"/>
                </a:lnTo>
                <a:lnTo>
                  <a:pt x="38980" y="64480"/>
                </a:lnTo>
                <a:lnTo>
                  <a:pt x="38870" y="64550"/>
                </a:lnTo>
                <a:lnTo>
                  <a:pt x="38650" y="64600"/>
                </a:lnTo>
                <a:lnTo>
                  <a:pt x="38460" y="64700"/>
                </a:lnTo>
                <a:lnTo>
                  <a:pt x="38350" y="64730"/>
                </a:lnTo>
                <a:lnTo>
                  <a:pt x="38220" y="64730"/>
                </a:lnTo>
                <a:lnTo>
                  <a:pt x="38210" y="64720"/>
                </a:lnTo>
                <a:lnTo>
                  <a:pt x="38020" y="64640"/>
                </a:lnTo>
                <a:lnTo>
                  <a:pt x="37900" y="64620"/>
                </a:lnTo>
                <a:lnTo>
                  <a:pt x="37800" y="64640"/>
                </a:lnTo>
                <a:lnTo>
                  <a:pt x="37490" y="64780"/>
                </a:lnTo>
                <a:lnTo>
                  <a:pt x="37390" y="64840"/>
                </a:lnTo>
                <a:lnTo>
                  <a:pt x="37290" y="64940"/>
                </a:lnTo>
                <a:lnTo>
                  <a:pt x="37200" y="65050"/>
                </a:lnTo>
                <a:lnTo>
                  <a:pt x="37170" y="65140"/>
                </a:lnTo>
                <a:lnTo>
                  <a:pt x="37120" y="65240"/>
                </a:lnTo>
                <a:lnTo>
                  <a:pt x="37020" y="65200"/>
                </a:lnTo>
                <a:lnTo>
                  <a:pt x="36920" y="65130"/>
                </a:lnTo>
                <a:lnTo>
                  <a:pt x="36880" y="65090"/>
                </a:lnTo>
                <a:lnTo>
                  <a:pt x="36760" y="65080"/>
                </a:lnTo>
                <a:lnTo>
                  <a:pt x="36680" y="65080"/>
                </a:lnTo>
                <a:lnTo>
                  <a:pt x="36640" y="65030"/>
                </a:lnTo>
                <a:lnTo>
                  <a:pt x="36630" y="64870"/>
                </a:lnTo>
                <a:lnTo>
                  <a:pt x="36590" y="64780"/>
                </a:lnTo>
                <a:lnTo>
                  <a:pt x="36510" y="64710"/>
                </a:lnTo>
                <a:lnTo>
                  <a:pt x="36410" y="64650"/>
                </a:lnTo>
                <a:lnTo>
                  <a:pt x="36340" y="64620"/>
                </a:lnTo>
                <a:lnTo>
                  <a:pt x="36260" y="64620"/>
                </a:lnTo>
                <a:lnTo>
                  <a:pt x="35960" y="64660"/>
                </a:lnTo>
                <a:lnTo>
                  <a:pt x="35860" y="64650"/>
                </a:lnTo>
                <a:lnTo>
                  <a:pt x="35770" y="64620"/>
                </a:lnTo>
                <a:lnTo>
                  <a:pt x="35700" y="64590"/>
                </a:lnTo>
                <a:lnTo>
                  <a:pt x="35110" y="64130"/>
                </a:lnTo>
                <a:lnTo>
                  <a:pt x="34900" y="64040"/>
                </a:lnTo>
                <a:lnTo>
                  <a:pt x="34800" y="64030"/>
                </a:lnTo>
                <a:lnTo>
                  <a:pt x="34460" y="64040"/>
                </a:lnTo>
                <a:lnTo>
                  <a:pt x="34380" y="64010"/>
                </a:lnTo>
                <a:lnTo>
                  <a:pt x="34080" y="63820"/>
                </a:lnTo>
                <a:lnTo>
                  <a:pt x="33860" y="63620"/>
                </a:lnTo>
                <a:lnTo>
                  <a:pt x="33850" y="63600"/>
                </a:lnTo>
                <a:lnTo>
                  <a:pt x="33470" y="62940"/>
                </a:lnTo>
                <a:lnTo>
                  <a:pt x="33480" y="62920"/>
                </a:lnTo>
                <a:lnTo>
                  <a:pt x="33500" y="62890"/>
                </a:lnTo>
                <a:lnTo>
                  <a:pt x="33520" y="62850"/>
                </a:lnTo>
                <a:lnTo>
                  <a:pt x="33520" y="62810"/>
                </a:lnTo>
                <a:lnTo>
                  <a:pt x="33500" y="62800"/>
                </a:lnTo>
                <a:lnTo>
                  <a:pt x="33480" y="62800"/>
                </a:lnTo>
                <a:lnTo>
                  <a:pt x="33450" y="62800"/>
                </a:lnTo>
                <a:lnTo>
                  <a:pt x="33410" y="62740"/>
                </a:lnTo>
                <a:lnTo>
                  <a:pt x="33330" y="62690"/>
                </a:lnTo>
                <a:lnTo>
                  <a:pt x="33300" y="62640"/>
                </a:lnTo>
                <a:lnTo>
                  <a:pt x="33710" y="62120"/>
                </a:lnTo>
                <a:lnTo>
                  <a:pt x="33970" y="61780"/>
                </a:lnTo>
                <a:lnTo>
                  <a:pt x="34090" y="61530"/>
                </a:lnTo>
                <a:lnTo>
                  <a:pt x="34130" y="61320"/>
                </a:lnTo>
                <a:lnTo>
                  <a:pt x="34050" y="60730"/>
                </a:lnTo>
                <a:lnTo>
                  <a:pt x="33980" y="60130"/>
                </a:lnTo>
                <a:lnTo>
                  <a:pt x="33990" y="59900"/>
                </a:lnTo>
                <a:lnTo>
                  <a:pt x="34040" y="59670"/>
                </a:lnTo>
                <a:lnTo>
                  <a:pt x="34210" y="59450"/>
                </a:lnTo>
                <a:lnTo>
                  <a:pt x="34440" y="59420"/>
                </a:lnTo>
                <a:lnTo>
                  <a:pt x="34680" y="59450"/>
                </a:lnTo>
                <a:lnTo>
                  <a:pt x="34910" y="59410"/>
                </a:lnTo>
                <a:lnTo>
                  <a:pt x="35040" y="59270"/>
                </a:lnTo>
                <a:lnTo>
                  <a:pt x="35210" y="58930"/>
                </a:lnTo>
                <a:lnTo>
                  <a:pt x="35380" y="58610"/>
                </a:lnTo>
                <a:lnTo>
                  <a:pt x="35710" y="58190"/>
                </a:lnTo>
                <a:lnTo>
                  <a:pt x="35950" y="57900"/>
                </a:lnTo>
                <a:lnTo>
                  <a:pt x="35990" y="57830"/>
                </a:lnTo>
                <a:lnTo>
                  <a:pt x="36020" y="57750"/>
                </a:lnTo>
                <a:lnTo>
                  <a:pt x="36050" y="57580"/>
                </a:lnTo>
                <a:lnTo>
                  <a:pt x="36050" y="57530"/>
                </a:lnTo>
                <a:lnTo>
                  <a:pt x="36020" y="57460"/>
                </a:lnTo>
                <a:lnTo>
                  <a:pt x="36010" y="57420"/>
                </a:lnTo>
                <a:lnTo>
                  <a:pt x="36020" y="57360"/>
                </a:lnTo>
                <a:lnTo>
                  <a:pt x="36090" y="57230"/>
                </a:lnTo>
                <a:lnTo>
                  <a:pt x="36120" y="57150"/>
                </a:lnTo>
                <a:lnTo>
                  <a:pt x="36160" y="56870"/>
                </a:lnTo>
                <a:lnTo>
                  <a:pt x="36200" y="56820"/>
                </a:lnTo>
                <a:lnTo>
                  <a:pt x="36290" y="56810"/>
                </a:lnTo>
                <a:lnTo>
                  <a:pt x="36370" y="56780"/>
                </a:lnTo>
                <a:lnTo>
                  <a:pt x="36410" y="56700"/>
                </a:lnTo>
                <a:lnTo>
                  <a:pt x="36440" y="56530"/>
                </a:lnTo>
                <a:lnTo>
                  <a:pt x="36520" y="56470"/>
                </a:lnTo>
                <a:lnTo>
                  <a:pt x="36800" y="56480"/>
                </a:lnTo>
                <a:lnTo>
                  <a:pt x="36780" y="56440"/>
                </a:lnTo>
                <a:lnTo>
                  <a:pt x="36750" y="56310"/>
                </a:lnTo>
                <a:lnTo>
                  <a:pt x="36770" y="55890"/>
                </a:lnTo>
                <a:lnTo>
                  <a:pt x="36870" y="55570"/>
                </a:lnTo>
                <a:lnTo>
                  <a:pt x="36880" y="55340"/>
                </a:lnTo>
                <a:lnTo>
                  <a:pt x="36910" y="55210"/>
                </a:lnTo>
                <a:lnTo>
                  <a:pt x="36930" y="55100"/>
                </a:lnTo>
                <a:lnTo>
                  <a:pt x="36880" y="55040"/>
                </a:lnTo>
                <a:lnTo>
                  <a:pt x="36760" y="54990"/>
                </a:lnTo>
                <a:lnTo>
                  <a:pt x="36650" y="54920"/>
                </a:lnTo>
                <a:lnTo>
                  <a:pt x="36560" y="54830"/>
                </a:lnTo>
                <a:lnTo>
                  <a:pt x="36520" y="54730"/>
                </a:lnTo>
                <a:lnTo>
                  <a:pt x="36560" y="54520"/>
                </a:lnTo>
                <a:lnTo>
                  <a:pt x="36550" y="54400"/>
                </a:lnTo>
                <a:lnTo>
                  <a:pt x="36460" y="54350"/>
                </a:lnTo>
                <a:lnTo>
                  <a:pt x="36360" y="54380"/>
                </a:lnTo>
                <a:lnTo>
                  <a:pt x="36210" y="54540"/>
                </a:lnTo>
                <a:lnTo>
                  <a:pt x="36090" y="54580"/>
                </a:lnTo>
                <a:lnTo>
                  <a:pt x="35970" y="54570"/>
                </a:lnTo>
                <a:lnTo>
                  <a:pt x="35870" y="54550"/>
                </a:lnTo>
                <a:lnTo>
                  <a:pt x="35810" y="54490"/>
                </a:lnTo>
                <a:lnTo>
                  <a:pt x="35800" y="54370"/>
                </a:lnTo>
                <a:lnTo>
                  <a:pt x="35810" y="54310"/>
                </a:lnTo>
                <a:lnTo>
                  <a:pt x="35840" y="54260"/>
                </a:lnTo>
                <a:lnTo>
                  <a:pt x="35870" y="54210"/>
                </a:lnTo>
                <a:lnTo>
                  <a:pt x="35860" y="54140"/>
                </a:lnTo>
                <a:lnTo>
                  <a:pt x="35840" y="54080"/>
                </a:lnTo>
                <a:lnTo>
                  <a:pt x="35840" y="54030"/>
                </a:lnTo>
                <a:lnTo>
                  <a:pt x="35880" y="53630"/>
                </a:lnTo>
                <a:lnTo>
                  <a:pt x="35880" y="53530"/>
                </a:lnTo>
                <a:lnTo>
                  <a:pt x="35840" y="53410"/>
                </a:lnTo>
                <a:lnTo>
                  <a:pt x="35770" y="53380"/>
                </a:lnTo>
                <a:lnTo>
                  <a:pt x="35670" y="53390"/>
                </a:lnTo>
                <a:lnTo>
                  <a:pt x="35570" y="53390"/>
                </a:lnTo>
                <a:lnTo>
                  <a:pt x="35520" y="53320"/>
                </a:lnTo>
                <a:lnTo>
                  <a:pt x="35510" y="53210"/>
                </a:lnTo>
                <a:lnTo>
                  <a:pt x="35550" y="52980"/>
                </a:lnTo>
                <a:lnTo>
                  <a:pt x="35540" y="52820"/>
                </a:lnTo>
                <a:lnTo>
                  <a:pt x="35550" y="52760"/>
                </a:lnTo>
                <a:lnTo>
                  <a:pt x="35740" y="52540"/>
                </a:lnTo>
                <a:lnTo>
                  <a:pt x="35820" y="52420"/>
                </a:lnTo>
                <a:lnTo>
                  <a:pt x="35860" y="52330"/>
                </a:lnTo>
                <a:lnTo>
                  <a:pt x="35880" y="52230"/>
                </a:lnTo>
                <a:lnTo>
                  <a:pt x="35880" y="52090"/>
                </a:lnTo>
                <a:lnTo>
                  <a:pt x="36040" y="51400"/>
                </a:lnTo>
                <a:lnTo>
                  <a:pt x="36000" y="51210"/>
                </a:lnTo>
                <a:lnTo>
                  <a:pt x="35960" y="51160"/>
                </a:lnTo>
                <a:lnTo>
                  <a:pt x="35910" y="51120"/>
                </a:lnTo>
                <a:lnTo>
                  <a:pt x="35870" y="51080"/>
                </a:lnTo>
                <a:lnTo>
                  <a:pt x="35840" y="51010"/>
                </a:lnTo>
                <a:lnTo>
                  <a:pt x="35830" y="50940"/>
                </a:lnTo>
                <a:lnTo>
                  <a:pt x="35820" y="50910"/>
                </a:lnTo>
                <a:lnTo>
                  <a:pt x="35780" y="50880"/>
                </a:lnTo>
                <a:lnTo>
                  <a:pt x="35730" y="50860"/>
                </a:lnTo>
                <a:lnTo>
                  <a:pt x="35640" y="50850"/>
                </a:lnTo>
                <a:lnTo>
                  <a:pt x="35310" y="50900"/>
                </a:lnTo>
                <a:lnTo>
                  <a:pt x="35240" y="50890"/>
                </a:lnTo>
                <a:lnTo>
                  <a:pt x="35180" y="50870"/>
                </a:lnTo>
                <a:lnTo>
                  <a:pt x="35140" y="50830"/>
                </a:lnTo>
                <a:lnTo>
                  <a:pt x="35130" y="50760"/>
                </a:lnTo>
                <a:lnTo>
                  <a:pt x="35140" y="50680"/>
                </a:lnTo>
                <a:lnTo>
                  <a:pt x="35130" y="50620"/>
                </a:lnTo>
                <a:lnTo>
                  <a:pt x="35090" y="50500"/>
                </a:lnTo>
                <a:lnTo>
                  <a:pt x="35100" y="50430"/>
                </a:lnTo>
                <a:lnTo>
                  <a:pt x="35150" y="50390"/>
                </a:lnTo>
                <a:lnTo>
                  <a:pt x="35210" y="50350"/>
                </a:lnTo>
                <a:lnTo>
                  <a:pt x="35270" y="50310"/>
                </a:lnTo>
                <a:lnTo>
                  <a:pt x="35200" y="50260"/>
                </a:lnTo>
                <a:lnTo>
                  <a:pt x="35170" y="50180"/>
                </a:lnTo>
                <a:lnTo>
                  <a:pt x="35130" y="49880"/>
                </a:lnTo>
                <a:lnTo>
                  <a:pt x="35140" y="49830"/>
                </a:lnTo>
                <a:lnTo>
                  <a:pt x="35650" y="49600"/>
                </a:lnTo>
                <a:lnTo>
                  <a:pt x="35800" y="49570"/>
                </a:lnTo>
                <a:lnTo>
                  <a:pt x="36020" y="49590"/>
                </a:lnTo>
                <a:lnTo>
                  <a:pt x="36160" y="49580"/>
                </a:lnTo>
                <a:lnTo>
                  <a:pt x="36250" y="49500"/>
                </a:lnTo>
                <a:lnTo>
                  <a:pt x="36300" y="49380"/>
                </a:lnTo>
                <a:lnTo>
                  <a:pt x="36340" y="49240"/>
                </a:lnTo>
                <a:lnTo>
                  <a:pt x="36350" y="49050"/>
                </a:lnTo>
                <a:lnTo>
                  <a:pt x="36310" y="48900"/>
                </a:lnTo>
                <a:lnTo>
                  <a:pt x="36150" y="48590"/>
                </a:lnTo>
                <a:lnTo>
                  <a:pt x="36090" y="48390"/>
                </a:lnTo>
                <a:lnTo>
                  <a:pt x="36070" y="48280"/>
                </a:lnTo>
                <a:lnTo>
                  <a:pt x="36080" y="48180"/>
                </a:lnTo>
                <a:lnTo>
                  <a:pt x="36150" y="48110"/>
                </a:lnTo>
                <a:lnTo>
                  <a:pt x="36240" y="48070"/>
                </a:lnTo>
                <a:lnTo>
                  <a:pt x="36330" y="48040"/>
                </a:lnTo>
                <a:lnTo>
                  <a:pt x="36430" y="47990"/>
                </a:lnTo>
                <a:lnTo>
                  <a:pt x="36530" y="47930"/>
                </a:lnTo>
                <a:lnTo>
                  <a:pt x="36650" y="47880"/>
                </a:lnTo>
                <a:lnTo>
                  <a:pt x="36740" y="47810"/>
                </a:lnTo>
                <a:lnTo>
                  <a:pt x="36770" y="47690"/>
                </a:lnTo>
                <a:lnTo>
                  <a:pt x="36750" y="47640"/>
                </a:lnTo>
                <a:lnTo>
                  <a:pt x="36690" y="47560"/>
                </a:lnTo>
                <a:lnTo>
                  <a:pt x="36680" y="47500"/>
                </a:lnTo>
                <a:lnTo>
                  <a:pt x="36700" y="47510"/>
                </a:lnTo>
                <a:lnTo>
                  <a:pt x="36810" y="47350"/>
                </a:lnTo>
                <a:lnTo>
                  <a:pt x="36960" y="47230"/>
                </a:lnTo>
                <a:lnTo>
                  <a:pt x="36980" y="47170"/>
                </a:lnTo>
                <a:lnTo>
                  <a:pt x="36940" y="47070"/>
                </a:lnTo>
                <a:lnTo>
                  <a:pt x="36850" y="46960"/>
                </a:lnTo>
                <a:lnTo>
                  <a:pt x="36600" y="46760"/>
                </a:lnTo>
                <a:lnTo>
                  <a:pt x="36520" y="46640"/>
                </a:lnTo>
                <a:lnTo>
                  <a:pt x="36500" y="46560"/>
                </a:lnTo>
                <a:lnTo>
                  <a:pt x="36510" y="46520"/>
                </a:lnTo>
                <a:lnTo>
                  <a:pt x="36540" y="46470"/>
                </a:lnTo>
                <a:lnTo>
                  <a:pt x="36580" y="46400"/>
                </a:lnTo>
                <a:lnTo>
                  <a:pt x="36630" y="46280"/>
                </a:lnTo>
                <a:lnTo>
                  <a:pt x="36630" y="46240"/>
                </a:lnTo>
                <a:lnTo>
                  <a:pt x="36610" y="46060"/>
                </a:lnTo>
                <a:lnTo>
                  <a:pt x="36430" y="45490"/>
                </a:lnTo>
                <a:lnTo>
                  <a:pt x="36420" y="45370"/>
                </a:lnTo>
                <a:lnTo>
                  <a:pt x="36440" y="45260"/>
                </a:lnTo>
                <a:lnTo>
                  <a:pt x="36450" y="45210"/>
                </a:lnTo>
                <a:lnTo>
                  <a:pt x="36390" y="45130"/>
                </a:lnTo>
                <a:lnTo>
                  <a:pt x="36380" y="45080"/>
                </a:lnTo>
                <a:lnTo>
                  <a:pt x="36400" y="45040"/>
                </a:lnTo>
                <a:lnTo>
                  <a:pt x="36450" y="45010"/>
                </a:lnTo>
                <a:lnTo>
                  <a:pt x="36490" y="44980"/>
                </a:lnTo>
                <a:lnTo>
                  <a:pt x="36510" y="44900"/>
                </a:lnTo>
                <a:lnTo>
                  <a:pt x="36500" y="44810"/>
                </a:lnTo>
                <a:lnTo>
                  <a:pt x="36430" y="44650"/>
                </a:lnTo>
                <a:lnTo>
                  <a:pt x="36430" y="44540"/>
                </a:lnTo>
                <a:lnTo>
                  <a:pt x="36440" y="44440"/>
                </a:lnTo>
                <a:lnTo>
                  <a:pt x="36480" y="44320"/>
                </a:lnTo>
                <a:lnTo>
                  <a:pt x="36530" y="44230"/>
                </a:lnTo>
                <a:lnTo>
                  <a:pt x="36620" y="44190"/>
                </a:lnTo>
                <a:lnTo>
                  <a:pt x="36750" y="44100"/>
                </a:lnTo>
                <a:lnTo>
                  <a:pt x="36770" y="43900"/>
                </a:lnTo>
                <a:lnTo>
                  <a:pt x="36760" y="43660"/>
                </a:lnTo>
                <a:lnTo>
                  <a:pt x="36780" y="43450"/>
                </a:lnTo>
                <a:lnTo>
                  <a:pt x="36860" y="43250"/>
                </a:lnTo>
                <a:lnTo>
                  <a:pt x="36890" y="43140"/>
                </a:lnTo>
                <a:lnTo>
                  <a:pt x="36860" y="43030"/>
                </a:lnTo>
                <a:lnTo>
                  <a:pt x="36790" y="42930"/>
                </a:lnTo>
                <a:lnTo>
                  <a:pt x="36600" y="42840"/>
                </a:lnTo>
                <a:lnTo>
                  <a:pt x="36500" y="42770"/>
                </a:lnTo>
                <a:lnTo>
                  <a:pt x="36480" y="42720"/>
                </a:lnTo>
                <a:lnTo>
                  <a:pt x="36430" y="42540"/>
                </a:lnTo>
                <a:lnTo>
                  <a:pt x="36430" y="42480"/>
                </a:lnTo>
                <a:lnTo>
                  <a:pt x="36460" y="42440"/>
                </a:lnTo>
                <a:lnTo>
                  <a:pt x="36500" y="42410"/>
                </a:lnTo>
                <a:lnTo>
                  <a:pt x="36540" y="42370"/>
                </a:lnTo>
                <a:lnTo>
                  <a:pt x="36740" y="41960"/>
                </a:lnTo>
                <a:lnTo>
                  <a:pt x="36820" y="4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Ga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450" y="86820"/>
                </a:moveTo>
                <a:lnTo>
                  <a:pt x="37440" y="86570"/>
                </a:lnTo>
                <a:lnTo>
                  <a:pt x="37440" y="86530"/>
                </a:lnTo>
                <a:lnTo>
                  <a:pt x="37470" y="86440"/>
                </a:lnTo>
                <a:lnTo>
                  <a:pt x="37490" y="86310"/>
                </a:lnTo>
                <a:lnTo>
                  <a:pt x="37490" y="86270"/>
                </a:lnTo>
                <a:lnTo>
                  <a:pt x="37470" y="86170"/>
                </a:lnTo>
                <a:lnTo>
                  <a:pt x="37460" y="86130"/>
                </a:lnTo>
                <a:lnTo>
                  <a:pt x="37440" y="86080"/>
                </a:lnTo>
                <a:lnTo>
                  <a:pt x="37400" y="86000"/>
                </a:lnTo>
                <a:lnTo>
                  <a:pt x="37370" y="85970"/>
                </a:lnTo>
                <a:lnTo>
                  <a:pt x="37330" y="85940"/>
                </a:lnTo>
                <a:lnTo>
                  <a:pt x="37260" y="85900"/>
                </a:lnTo>
                <a:lnTo>
                  <a:pt x="37170" y="85870"/>
                </a:lnTo>
                <a:lnTo>
                  <a:pt x="36800" y="85830"/>
                </a:lnTo>
                <a:lnTo>
                  <a:pt x="36780" y="85820"/>
                </a:lnTo>
                <a:lnTo>
                  <a:pt x="36760" y="85770"/>
                </a:lnTo>
                <a:lnTo>
                  <a:pt x="36750" y="85710"/>
                </a:lnTo>
                <a:lnTo>
                  <a:pt x="36750" y="85690"/>
                </a:lnTo>
                <a:lnTo>
                  <a:pt x="36760" y="85670"/>
                </a:lnTo>
                <a:lnTo>
                  <a:pt x="36780" y="85590"/>
                </a:lnTo>
                <a:lnTo>
                  <a:pt x="36780" y="85560"/>
                </a:lnTo>
                <a:lnTo>
                  <a:pt x="36750" y="85380"/>
                </a:lnTo>
                <a:lnTo>
                  <a:pt x="36760" y="85280"/>
                </a:lnTo>
                <a:lnTo>
                  <a:pt x="36750" y="85230"/>
                </a:lnTo>
                <a:lnTo>
                  <a:pt x="36740" y="85210"/>
                </a:lnTo>
                <a:lnTo>
                  <a:pt x="36740" y="85180"/>
                </a:lnTo>
                <a:lnTo>
                  <a:pt x="36740" y="85160"/>
                </a:lnTo>
                <a:lnTo>
                  <a:pt x="36750" y="85100"/>
                </a:lnTo>
                <a:lnTo>
                  <a:pt x="36750" y="85060"/>
                </a:lnTo>
                <a:lnTo>
                  <a:pt x="36730" y="85030"/>
                </a:lnTo>
                <a:lnTo>
                  <a:pt x="36690" y="85000"/>
                </a:lnTo>
                <a:lnTo>
                  <a:pt x="36610" y="84970"/>
                </a:lnTo>
                <a:lnTo>
                  <a:pt x="36560" y="84950"/>
                </a:lnTo>
                <a:lnTo>
                  <a:pt x="36440" y="84940"/>
                </a:lnTo>
                <a:lnTo>
                  <a:pt x="36410" y="84930"/>
                </a:lnTo>
                <a:lnTo>
                  <a:pt x="36390" y="84910"/>
                </a:lnTo>
                <a:lnTo>
                  <a:pt x="36370" y="84850"/>
                </a:lnTo>
                <a:lnTo>
                  <a:pt x="36340" y="84240"/>
                </a:lnTo>
                <a:lnTo>
                  <a:pt x="36350" y="84210"/>
                </a:lnTo>
                <a:lnTo>
                  <a:pt x="36360" y="84190"/>
                </a:lnTo>
                <a:lnTo>
                  <a:pt x="36380" y="84170"/>
                </a:lnTo>
                <a:lnTo>
                  <a:pt x="36400" y="84150"/>
                </a:lnTo>
                <a:lnTo>
                  <a:pt x="36410" y="84120"/>
                </a:lnTo>
                <a:lnTo>
                  <a:pt x="36410" y="84090"/>
                </a:lnTo>
                <a:lnTo>
                  <a:pt x="36390" y="84030"/>
                </a:lnTo>
                <a:lnTo>
                  <a:pt x="36340" y="83930"/>
                </a:lnTo>
                <a:lnTo>
                  <a:pt x="36340" y="83850"/>
                </a:lnTo>
                <a:lnTo>
                  <a:pt x="36350" y="83760"/>
                </a:lnTo>
                <a:lnTo>
                  <a:pt x="36430" y="83440"/>
                </a:lnTo>
                <a:lnTo>
                  <a:pt x="36430" y="83370"/>
                </a:lnTo>
                <a:lnTo>
                  <a:pt x="36380" y="83330"/>
                </a:lnTo>
                <a:lnTo>
                  <a:pt x="36110" y="83220"/>
                </a:lnTo>
                <a:lnTo>
                  <a:pt x="36040" y="83170"/>
                </a:lnTo>
                <a:lnTo>
                  <a:pt x="35960" y="83110"/>
                </a:lnTo>
                <a:lnTo>
                  <a:pt x="35920" y="83060"/>
                </a:lnTo>
                <a:lnTo>
                  <a:pt x="35900" y="83030"/>
                </a:lnTo>
                <a:lnTo>
                  <a:pt x="35870" y="82880"/>
                </a:lnTo>
                <a:lnTo>
                  <a:pt x="35850" y="82820"/>
                </a:lnTo>
                <a:lnTo>
                  <a:pt x="35830" y="82760"/>
                </a:lnTo>
                <a:lnTo>
                  <a:pt x="35500" y="82270"/>
                </a:lnTo>
                <a:lnTo>
                  <a:pt x="35300" y="82030"/>
                </a:lnTo>
                <a:lnTo>
                  <a:pt x="35290" y="82000"/>
                </a:lnTo>
                <a:lnTo>
                  <a:pt x="35280" y="81970"/>
                </a:lnTo>
                <a:lnTo>
                  <a:pt x="35270" y="81940"/>
                </a:lnTo>
                <a:lnTo>
                  <a:pt x="35240" y="81370"/>
                </a:lnTo>
                <a:lnTo>
                  <a:pt x="35250" y="81280"/>
                </a:lnTo>
                <a:lnTo>
                  <a:pt x="35240" y="81260"/>
                </a:lnTo>
                <a:lnTo>
                  <a:pt x="35230" y="81230"/>
                </a:lnTo>
                <a:lnTo>
                  <a:pt x="35220" y="81200"/>
                </a:lnTo>
                <a:lnTo>
                  <a:pt x="35180" y="81180"/>
                </a:lnTo>
                <a:lnTo>
                  <a:pt x="35150" y="81160"/>
                </a:lnTo>
                <a:lnTo>
                  <a:pt x="35020" y="81120"/>
                </a:lnTo>
                <a:lnTo>
                  <a:pt x="34960" y="81080"/>
                </a:lnTo>
                <a:lnTo>
                  <a:pt x="34940" y="81060"/>
                </a:lnTo>
                <a:lnTo>
                  <a:pt x="34910" y="81050"/>
                </a:lnTo>
                <a:lnTo>
                  <a:pt x="34880" y="81040"/>
                </a:lnTo>
                <a:lnTo>
                  <a:pt x="34840" y="81040"/>
                </a:lnTo>
                <a:lnTo>
                  <a:pt x="34730" y="81060"/>
                </a:lnTo>
                <a:lnTo>
                  <a:pt x="34610" y="81110"/>
                </a:lnTo>
                <a:lnTo>
                  <a:pt x="34570" y="81120"/>
                </a:lnTo>
                <a:lnTo>
                  <a:pt x="34540" y="81120"/>
                </a:lnTo>
                <a:lnTo>
                  <a:pt x="34490" y="81120"/>
                </a:lnTo>
                <a:lnTo>
                  <a:pt x="34440" y="81100"/>
                </a:lnTo>
                <a:lnTo>
                  <a:pt x="34360" y="81070"/>
                </a:lnTo>
                <a:lnTo>
                  <a:pt x="34210" y="80980"/>
                </a:lnTo>
                <a:lnTo>
                  <a:pt x="34060" y="80920"/>
                </a:lnTo>
                <a:lnTo>
                  <a:pt x="34030" y="80890"/>
                </a:lnTo>
                <a:lnTo>
                  <a:pt x="33740" y="80580"/>
                </a:lnTo>
                <a:lnTo>
                  <a:pt x="33700" y="80540"/>
                </a:lnTo>
                <a:lnTo>
                  <a:pt x="33650" y="80510"/>
                </a:lnTo>
                <a:lnTo>
                  <a:pt x="33570" y="80470"/>
                </a:lnTo>
                <a:lnTo>
                  <a:pt x="32960" y="80390"/>
                </a:lnTo>
                <a:lnTo>
                  <a:pt x="32830" y="80320"/>
                </a:lnTo>
                <a:lnTo>
                  <a:pt x="32790" y="80310"/>
                </a:lnTo>
                <a:lnTo>
                  <a:pt x="32620" y="80280"/>
                </a:lnTo>
                <a:lnTo>
                  <a:pt x="32520" y="80250"/>
                </a:lnTo>
                <a:lnTo>
                  <a:pt x="32500" y="80230"/>
                </a:lnTo>
                <a:lnTo>
                  <a:pt x="32430" y="80190"/>
                </a:lnTo>
                <a:lnTo>
                  <a:pt x="32130" y="80140"/>
                </a:lnTo>
                <a:lnTo>
                  <a:pt x="32000" y="80100"/>
                </a:lnTo>
                <a:lnTo>
                  <a:pt x="31950" y="80090"/>
                </a:lnTo>
                <a:lnTo>
                  <a:pt x="31920" y="80090"/>
                </a:lnTo>
                <a:lnTo>
                  <a:pt x="31880" y="80090"/>
                </a:lnTo>
                <a:lnTo>
                  <a:pt x="31220" y="80420"/>
                </a:lnTo>
                <a:lnTo>
                  <a:pt x="31140" y="80470"/>
                </a:lnTo>
                <a:lnTo>
                  <a:pt x="30840" y="79820"/>
                </a:lnTo>
                <a:lnTo>
                  <a:pt x="30810" y="79580"/>
                </a:lnTo>
                <a:lnTo>
                  <a:pt x="30770" y="78670"/>
                </a:lnTo>
                <a:lnTo>
                  <a:pt x="30770" y="78570"/>
                </a:lnTo>
                <a:lnTo>
                  <a:pt x="30740" y="78480"/>
                </a:lnTo>
                <a:lnTo>
                  <a:pt x="30680" y="78410"/>
                </a:lnTo>
                <a:lnTo>
                  <a:pt x="30340" y="78160"/>
                </a:lnTo>
                <a:lnTo>
                  <a:pt x="30240" y="78070"/>
                </a:lnTo>
                <a:lnTo>
                  <a:pt x="30170" y="77950"/>
                </a:lnTo>
                <a:lnTo>
                  <a:pt x="29960" y="77440"/>
                </a:lnTo>
                <a:lnTo>
                  <a:pt x="29760" y="76730"/>
                </a:lnTo>
                <a:lnTo>
                  <a:pt x="29650" y="76520"/>
                </a:lnTo>
                <a:lnTo>
                  <a:pt x="29150" y="75980"/>
                </a:lnTo>
                <a:lnTo>
                  <a:pt x="29050" y="75780"/>
                </a:lnTo>
                <a:lnTo>
                  <a:pt x="29020" y="75540"/>
                </a:lnTo>
                <a:lnTo>
                  <a:pt x="29130" y="74240"/>
                </a:lnTo>
                <a:lnTo>
                  <a:pt x="29100" y="74070"/>
                </a:lnTo>
                <a:lnTo>
                  <a:pt x="28740" y="72940"/>
                </a:lnTo>
                <a:lnTo>
                  <a:pt x="28520" y="72270"/>
                </a:lnTo>
                <a:lnTo>
                  <a:pt x="28250" y="71420"/>
                </a:lnTo>
                <a:lnTo>
                  <a:pt x="27980" y="70580"/>
                </a:lnTo>
                <a:lnTo>
                  <a:pt x="27750" y="69860"/>
                </a:lnTo>
                <a:lnTo>
                  <a:pt x="27800" y="69760"/>
                </a:lnTo>
                <a:lnTo>
                  <a:pt x="28220" y="69460"/>
                </a:lnTo>
                <a:lnTo>
                  <a:pt x="28560" y="69220"/>
                </a:lnTo>
                <a:lnTo>
                  <a:pt x="28830" y="68910"/>
                </a:lnTo>
                <a:lnTo>
                  <a:pt x="29110" y="68610"/>
                </a:lnTo>
                <a:lnTo>
                  <a:pt x="29380" y="68300"/>
                </a:lnTo>
                <a:lnTo>
                  <a:pt x="29660" y="67990"/>
                </a:lnTo>
                <a:lnTo>
                  <a:pt x="29930" y="67680"/>
                </a:lnTo>
                <a:lnTo>
                  <a:pt x="30210" y="67380"/>
                </a:lnTo>
                <a:lnTo>
                  <a:pt x="30480" y="67070"/>
                </a:lnTo>
                <a:lnTo>
                  <a:pt x="30750" y="66760"/>
                </a:lnTo>
                <a:lnTo>
                  <a:pt x="31030" y="66460"/>
                </a:lnTo>
                <a:lnTo>
                  <a:pt x="31300" y="66150"/>
                </a:lnTo>
                <a:lnTo>
                  <a:pt x="31580" y="65840"/>
                </a:lnTo>
                <a:lnTo>
                  <a:pt x="31850" y="65540"/>
                </a:lnTo>
                <a:lnTo>
                  <a:pt x="32130" y="65230"/>
                </a:lnTo>
                <a:lnTo>
                  <a:pt x="32400" y="64930"/>
                </a:lnTo>
                <a:lnTo>
                  <a:pt x="32670" y="64620"/>
                </a:lnTo>
                <a:lnTo>
                  <a:pt x="32950" y="64310"/>
                </a:lnTo>
                <a:lnTo>
                  <a:pt x="33220" y="64010"/>
                </a:lnTo>
                <a:lnTo>
                  <a:pt x="33480" y="63730"/>
                </a:lnTo>
                <a:lnTo>
                  <a:pt x="33660" y="63520"/>
                </a:lnTo>
                <a:lnTo>
                  <a:pt x="33860" y="63650"/>
                </a:lnTo>
                <a:lnTo>
                  <a:pt x="33860" y="63620"/>
                </a:lnTo>
                <a:lnTo>
                  <a:pt x="34080" y="63820"/>
                </a:lnTo>
                <a:lnTo>
                  <a:pt x="34380" y="64010"/>
                </a:lnTo>
                <a:lnTo>
                  <a:pt x="34460" y="64040"/>
                </a:lnTo>
                <a:lnTo>
                  <a:pt x="34800" y="64030"/>
                </a:lnTo>
                <a:lnTo>
                  <a:pt x="34900" y="64040"/>
                </a:lnTo>
                <a:lnTo>
                  <a:pt x="35110" y="64130"/>
                </a:lnTo>
                <a:lnTo>
                  <a:pt x="35700" y="64590"/>
                </a:lnTo>
                <a:lnTo>
                  <a:pt x="35770" y="64620"/>
                </a:lnTo>
                <a:lnTo>
                  <a:pt x="35860" y="64650"/>
                </a:lnTo>
                <a:lnTo>
                  <a:pt x="35960" y="64660"/>
                </a:lnTo>
                <a:lnTo>
                  <a:pt x="36260" y="64620"/>
                </a:lnTo>
                <a:lnTo>
                  <a:pt x="36340" y="64620"/>
                </a:lnTo>
                <a:lnTo>
                  <a:pt x="36410" y="64650"/>
                </a:lnTo>
                <a:lnTo>
                  <a:pt x="36510" y="64710"/>
                </a:lnTo>
                <a:lnTo>
                  <a:pt x="36590" y="64780"/>
                </a:lnTo>
                <a:lnTo>
                  <a:pt x="36630" y="64870"/>
                </a:lnTo>
                <a:lnTo>
                  <a:pt x="36640" y="65030"/>
                </a:lnTo>
                <a:lnTo>
                  <a:pt x="36680" y="65080"/>
                </a:lnTo>
                <a:lnTo>
                  <a:pt x="36760" y="65080"/>
                </a:lnTo>
                <a:lnTo>
                  <a:pt x="36880" y="65090"/>
                </a:lnTo>
                <a:lnTo>
                  <a:pt x="36920" y="65130"/>
                </a:lnTo>
                <a:lnTo>
                  <a:pt x="37020" y="65200"/>
                </a:lnTo>
                <a:lnTo>
                  <a:pt x="37120" y="65240"/>
                </a:lnTo>
                <a:lnTo>
                  <a:pt x="37170" y="65140"/>
                </a:lnTo>
                <a:lnTo>
                  <a:pt x="37200" y="65050"/>
                </a:lnTo>
                <a:lnTo>
                  <a:pt x="37290" y="64940"/>
                </a:lnTo>
                <a:lnTo>
                  <a:pt x="37390" y="64840"/>
                </a:lnTo>
                <a:lnTo>
                  <a:pt x="37490" y="64780"/>
                </a:lnTo>
                <a:lnTo>
                  <a:pt x="37800" y="64640"/>
                </a:lnTo>
                <a:lnTo>
                  <a:pt x="37900" y="64620"/>
                </a:lnTo>
                <a:lnTo>
                  <a:pt x="38020" y="64640"/>
                </a:lnTo>
                <a:lnTo>
                  <a:pt x="38210" y="64720"/>
                </a:lnTo>
                <a:lnTo>
                  <a:pt x="38180" y="64840"/>
                </a:lnTo>
                <a:lnTo>
                  <a:pt x="38150" y="64900"/>
                </a:lnTo>
                <a:lnTo>
                  <a:pt x="38130" y="64950"/>
                </a:lnTo>
                <a:lnTo>
                  <a:pt x="37970" y="65140"/>
                </a:lnTo>
                <a:lnTo>
                  <a:pt x="37890" y="65290"/>
                </a:lnTo>
                <a:lnTo>
                  <a:pt x="37850" y="65330"/>
                </a:lnTo>
                <a:lnTo>
                  <a:pt x="37820" y="65370"/>
                </a:lnTo>
                <a:lnTo>
                  <a:pt x="37740" y="65440"/>
                </a:lnTo>
                <a:lnTo>
                  <a:pt x="37630" y="65570"/>
                </a:lnTo>
                <a:lnTo>
                  <a:pt x="37590" y="65640"/>
                </a:lnTo>
                <a:lnTo>
                  <a:pt x="37570" y="65670"/>
                </a:lnTo>
                <a:lnTo>
                  <a:pt x="37540" y="65710"/>
                </a:lnTo>
                <a:lnTo>
                  <a:pt x="37530" y="65740"/>
                </a:lnTo>
                <a:lnTo>
                  <a:pt x="37530" y="65770"/>
                </a:lnTo>
                <a:lnTo>
                  <a:pt x="37520" y="65810"/>
                </a:lnTo>
                <a:lnTo>
                  <a:pt x="37520" y="65840"/>
                </a:lnTo>
                <a:lnTo>
                  <a:pt x="37520" y="65880"/>
                </a:lnTo>
                <a:lnTo>
                  <a:pt x="37590" y="66170"/>
                </a:lnTo>
                <a:lnTo>
                  <a:pt x="37600" y="66230"/>
                </a:lnTo>
                <a:lnTo>
                  <a:pt x="37600" y="66280"/>
                </a:lnTo>
                <a:lnTo>
                  <a:pt x="37580" y="66340"/>
                </a:lnTo>
                <a:lnTo>
                  <a:pt x="37570" y="66400"/>
                </a:lnTo>
                <a:lnTo>
                  <a:pt x="37570" y="66470"/>
                </a:lnTo>
                <a:lnTo>
                  <a:pt x="37580" y="66510"/>
                </a:lnTo>
                <a:lnTo>
                  <a:pt x="37600" y="66550"/>
                </a:lnTo>
                <a:lnTo>
                  <a:pt x="38130" y="67230"/>
                </a:lnTo>
                <a:lnTo>
                  <a:pt x="38490" y="67510"/>
                </a:lnTo>
                <a:lnTo>
                  <a:pt x="38500" y="67530"/>
                </a:lnTo>
                <a:lnTo>
                  <a:pt x="38510" y="67560"/>
                </a:lnTo>
                <a:lnTo>
                  <a:pt x="38510" y="67700"/>
                </a:lnTo>
                <a:lnTo>
                  <a:pt x="38520" y="67780"/>
                </a:lnTo>
                <a:lnTo>
                  <a:pt x="38540" y="67870"/>
                </a:lnTo>
                <a:lnTo>
                  <a:pt x="38700" y="68130"/>
                </a:lnTo>
                <a:lnTo>
                  <a:pt x="38710" y="68190"/>
                </a:lnTo>
                <a:lnTo>
                  <a:pt x="38720" y="68230"/>
                </a:lnTo>
                <a:lnTo>
                  <a:pt x="38700" y="68370"/>
                </a:lnTo>
                <a:lnTo>
                  <a:pt x="38620" y="68740"/>
                </a:lnTo>
                <a:lnTo>
                  <a:pt x="38620" y="68780"/>
                </a:lnTo>
                <a:lnTo>
                  <a:pt x="38650" y="68910"/>
                </a:lnTo>
                <a:lnTo>
                  <a:pt x="38650" y="69020"/>
                </a:lnTo>
                <a:lnTo>
                  <a:pt x="38640" y="69120"/>
                </a:lnTo>
                <a:lnTo>
                  <a:pt x="38650" y="69190"/>
                </a:lnTo>
                <a:lnTo>
                  <a:pt x="38710" y="69420"/>
                </a:lnTo>
                <a:lnTo>
                  <a:pt x="38720" y="69530"/>
                </a:lnTo>
                <a:lnTo>
                  <a:pt x="38720" y="69560"/>
                </a:lnTo>
                <a:lnTo>
                  <a:pt x="38710" y="69590"/>
                </a:lnTo>
                <a:lnTo>
                  <a:pt x="38690" y="69610"/>
                </a:lnTo>
                <a:lnTo>
                  <a:pt x="38660" y="69630"/>
                </a:lnTo>
                <a:lnTo>
                  <a:pt x="38510" y="69680"/>
                </a:lnTo>
                <a:lnTo>
                  <a:pt x="38460" y="69710"/>
                </a:lnTo>
                <a:lnTo>
                  <a:pt x="38440" y="69730"/>
                </a:lnTo>
                <a:lnTo>
                  <a:pt x="38430" y="69750"/>
                </a:lnTo>
                <a:lnTo>
                  <a:pt x="38420" y="69780"/>
                </a:lnTo>
                <a:lnTo>
                  <a:pt x="38410" y="70000"/>
                </a:lnTo>
                <a:lnTo>
                  <a:pt x="38410" y="70030"/>
                </a:lnTo>
                <a:lnTo>
                  <a:pt x="38350" y="70200"/>
                </a:lnTo>
                <a:lnTo>
                  <a:pt x="38300" y="70520"/>
                </a:lnTo>
                <a:lnTo>
                  <a:pt x="38300" y="70560"/>
                </a:lnTo>
                <a:lnTo>
                  <a:pt x="38310" y="70590"/>
                </a:lnTo>
                <a:lnTo>
                  <a:pt x="38320" y="70670"/>
                </a:lnTo>
                <a:lnTo>
                  <a:pt x="38380" y="70800"/>
                </a:lnTo>
                <a:lnTo>
                  <a:pt x="38690" y="71300"/>
                </a:lnTo>
                <a:lnTo>
                  <a:pt x="38720" y="71330"/>
                </a:lnTo>
                <a:lnTo>
                  <a:pt x="38750" y="71360"/>
                </a:lnTo>
                <a:lnTo>
                  <a:pt x="38820" y="71400"/>
                </a:lnTo>
                <a:lnTo>
                  <a:pt x="38840" y="71420"/>
                </a:lnTo>
                <a:lnTo>
                  <a:pt x="38880" y="71470"/>
                </a:lnTo>
                <a:lnTo>
                  <a:pt x="38940" y="71560"/>
                </a:lnTo>
                <a:lnTo>
                  <a:pt x="38990" y="71640"/>
                </a:lnTo>
                <a:lnTo>
                  <a:pt x="39080" y="71780"/>
                </a:lnTo>
                <a:lnTo>
                  <a:pt x="39180" y="71870"/>
                </a:lnTo>
                <a:lnTo>
                  <a:pt x="39340" y="71980"/>
                </a:lnTo>
                <a:lnTo>
                  <a:pt x="39370" y="72000"/>
                </a:lnTo>
                <a:lnTo>
                  <a:pt x="39420" y="72030"/>
                </a:lnTo>
                <a:lnTo>
                  <a:pt x="39540" y="72140"/>
                </a:lnTo>
                <a:lnTo>
                  <a:pt x="39630" y="72200"/>
                </a:lnTo>
                <a:lnTo>
                  <a:pt x="39680" y="72230"/>
                </a:lnTo>
                <a:lnTo>
                  <a:pt x="39710" y="72280"/>
                </a:lnTo>
                <a:lnTo>
                  <a:pt x="39740" y="72330"/>
                </a:lnTo>
                <a:lnTo>
                  <a:pt x="39780" y="72370"/>
                </a:lnTo>
                <a:lnTo>
                  <a:pt x="39800" y="72390"/>
                </a:lnTo>
                <a:lnTo>
                  <a:pt x="39910" y="72470"/>
                </a:lnTo>
                <a:lnTo>
                  <a:pt x="39950" y="72500"/>
                </a:lnTo>
                <a:lnTo>
                  <a:pt x="40020" y="72590"/>
                </a:lnTo>
                <a:lnTo>
                  <a:pt x="40110" y="72750"/>
                </a:lnTo>
                <a:lnTo>
                  <a:pt x="40290" y="73010"/>
                </a:lnTo>
                <a:lnTo>
                  <a:pt x="40330" y="73120"/>
                </a:lnTo>
                <a:lnTo>
                  <a:pt x="40340" y="73220"/>
                </a:lnTo>
                <a:lnTo>
                  <a:pt x="40340" y="73320"/>
                </a:lnTo>
                <a:lnTo>
                  <a:pt x="40350" y="73360"/>
                </a:lnTo>
                <a:lnTo>
                  <a:pt x="40380" y="73400"/>
                </a:lnTo>
                <a:lnTo>
                  <a:pt x="40410" y="73420"/>
                </a:lnTo>
                <a:lnTo>
                  <a:pt x="40440" y="73440"/>
                </a:lnTo>
                <a:lnTo>
                  <a:pt x="40460" y="73460"/>
                </a:lnTo>
                <a:lnTo>
                  <a:pt x="40510" y="73520"/>
                </a:lnTo>
                <a:lnTo>
                  <a:pt x="40530" y="73540"/>
                </a:lnTo>
                <a:lnTo>
                  <a:pt x="40570" y="73580"/>
                </a:lnTo>
                <a:lnTo>
                  <a:pt x="40640" y="73650"/>
                </a:lnTo>
                <a:lnTo>
                  <a:pt x="40690" y="73720"/>
                </a:lnTo>
                <a:lnTo>
                  <a:pt x="40730" y="73750"/>
                </a:lnTo>
                <a:lnTo>
                  <a:pt x="40770" y="73770"/>
                </a:lnTo>
                <a:lnTo>
                  <a:pt x="40800" y="73780"/>
                </a:lnTo>
                <a:lnTo>
                  <a:pt x="40830" y="73800"/>
                </a:lnTo>
                <a:lnTo>
                  <a:pt x="40890" y="73860"/>
                </a:lnTo>
                <a:lnTo>
                  <a:pt x="40920" y="73890"/>
                </a:lnTo>
                <a:lnTo>
                  <a:pt x="40950" y="73930"/>
                </a:lnTo>
                <a:lnTo>
                  <a:pt x="40980" y="73970"/>
                </a:lnTo>
                <a:lnTo>
                  <a:pt x="41100" y="74190"/>
                </a:lnTo>
                <a:lnTo>
                  <a:pt x="41110" y="74220"/>
                </a:lnTo>
                <a:lnTo>
                  <a:pt x="41130" y="74240"/>
                </a:lnTo>
                <a:lnTo>
                  <a:pt x="41170" y="74280"/>
                </a:lnTo>
                <a:lnTo>
                  <a:pt x="41180" y="74310"/>
                </a:lnTo>
                <a:lnTo>
                  <a:pt x="41190" y="74350"/>
                </a:lnTo>
                <a:lnTo>
                  <a:pt x="41190" y="74430"/>
                </a:lnTo>
                <a:lnTo>
                  <a:pt x="41200" y="74480"/>
                </a:lnTo>
                <a:lnTo>
                  <a:pt x="41210" y="74530"/>
                </a:lnTo>
                <a:lnTo>
                  <a:pt x="41280" y="74650"/>
                </a:lnTo>
                <a:lnTo>
                  <a:pt x="41300" y="74700"/>
                </a:lnTo>
                <a:lnTo>
                  <a:pt x="41310" y="74770"/>
                </a:lnTo>
                <a:lnTo>
                  <a:pt x="41310" y="74930"/>
                </a:lnTo>
                <a:lnTo>
                  <a:pt x="41320" y="74970"/>
                </a:lnTo>
                <a:lnTo>
                  <a:pt x="41340" y="75010"/>
                </a:lnTo>
                <a:lnTo>
                  <a:pt x="41390" y="75060"/>
                </a:lnTo>
                <a:lnTo>
                  <a:pt x="41420" y="75090"/>
                </a:lnTo>
                <a:lnTo>
                  <a:pt x="41470" y="75120"/>
                </a:lnTo>
                <a:lnTo>
                  <a:pt x="41490" y="75140"/>
                </a:lnTo>
                <a:lnTo>
                  <a:pt x="41500" y="75160"/>
                </a:lnTo>
                <a:lnTo>
                  <a:pt x="41500" y="75200"/>
                </a:lnTo>
                <a:lnTo>
                  <a:pt x="41480" y="75230"/>
                </a:lnTo>
                <a:lnTo>
                  <a:pt x="41460" y="75240"/>
                </a:lnTo>
                <a:lnTo>
                  <a:pt x="41310" y="75290"/>
                </a:lnTo>
                <a:lnTo>
                  <a:pt x="41250" y="75290"/>
                </a:lnTo>
                <a:lnTo>
                  <a:pt x="41220" y="75300"/>
                </a:lnTo>
                <a:lnTo>
                  <a:pt x="41200" y="75310"/>
                </a:lnTo>
                <a:lnTo>
                  <a:pt x="41190" y="75340"/>
                </a:lnTo>
                <a:lnTo>
                  <a:pt x="41180" y="75370"/>
                </a:lnTo>
                <a:lnTo>
                  <a:pt x="41190" y="75410"/>
                </a:lnTo>
                <a:lnTo>
                  <a:pt x="41190" y="75450"/>
                </a:lnTo>
                <a:lnTo>
                  <a:pt x="41210" y="75490"/>
                </a:lnTo>
                <a:lnTo>
                  <a:pt x="41270" y="75590"/>
                </a:lnTo>
                <a:lnTo>
                  <a:pt x="41270" y="75630"/>
                </a:lnTo>
                <a:lnTo>
                  <a:pt x="41270" y="75670"/>
                </a:lnTo>
                <a:lnTo>
                  <a:pt x="41280" y="75700"/>
                </a:lnTo>
                <a:lnTo>
                  <a:pt x="41290" y="75730"/>
                </a:lnTo>
                <a:lnTo>
                  <a:pt x="41340" y="75780"/>
                </a:lnTo>
                <a:lnTo>
                  <a:pt x="41370" y="75810"/>
                </a:lnTo>
                <a:lnTo>
                  <a:pt x="41380" y="75850"/>
                </a:lnTo>
                <a:lnTo>
                  <a:pt x="41400" y="75930"/>
                </a:lnTo>
                <a:lnTo>
                  <a:pt x="41410" y="75980"/>
                </a:lnTo>
                <a:lnTo>
                  <a:pt x="41440" y="76010"/>
                </a:lnTo>
                <a:lnTo>
                  <a:pt x="41450" y="76020"/>
                </a:lnTo>
                <a:lnTo>
                  <a:pt x="41480" y="76030"/>
                </a:lnTo>
                <a:lnTo>
                  <a:pt x="41510" y="76040"/>
                </a:lnTo>
                <a:lnTo>
                  <a:pt x="41580" y="76040"/>
                </a:lnTo>
                <a:lnTo>
                  <a:pt x="41620" y="76060"/>
                </a:lnTo>
                <a:lnTo>
                  <a:pt x="41650" y="76090"/>
                </a:lnTo>
                <a:lnTo>
                  <a:pt x="41720" y="76230"/>
                </a:lnTo>
                <a:lnTo>
                  <a:pt x="41730" y="76280"/>
                </a:lnTo>
                <a:lnTo>
                  <a:pt x="41720" y="76310"/>
                </a:lnTo>
                <a:lnTo>
                  <a:pt x="41700" y="76340"/>
                </a:lnTo>
                <a:lnTo>
                  <a:pt x="41680" y="76360"/>
                </a:lnTo>
                <a:lnTo>
                  <a:pt x="41670" y="76380"/>
                </a:lnTo>
                <a:lnTo>
                  <a:pt x="41670" y="76410"/>
                </a:lnTo>
                <a:lnTo>
                  <a:pt x="41680" y="76450"/>
                </a:lnTo>
                <a:lnTo>
                  <a:pt x="41710" y="76490"/>
                </a:lnTo>
                <a:lnTo>
                  <a:pt x="41730" y="76520"/>
                </a:lnTo>
                <a:lnTo>
                  <a:pt x="41720" y="76560"/>
                </a:lnTo>
                <a:lnTo>
                  <a:pt x="41700" y="76590"/>
                </a:lnTo>
                <a:lnTo>
                  <a:pt x="41680" y="76610"/>
                </a:lnTo>
                <a:lnTo>
                  <a:pt x="41650" y="76620"/>
                </a:lnTo>
                <a:lnTo>
                  <a:pt x="41630" y="76640"/>
                </a:lnTo>
                <a:lnTo>
                  <a:pt x="41610" y="76660"/>
                </a:lnTo>
                <a:lnTo>
                  <a:pt x="41600" y="76690"/>
                </a:lnTo>
                <a:lnTo>
                  <a:pt x="41580" y="76740"/>
                </a:lnTo>
                <a:lnTo>
                  <a:pt x="41560" y="76770"/>
                </a:lnTo>
                <a:lnTo>
                  <a:pt x="41540" y="76790"/>
                </a:lnTo>
                <a:lnTo>
                  <a:pt x="41460" y="76860"/>
                </a:lnTo>
                <a:lnTo>
                  <a:pt x="41440" y="76880"/>
                </a:lnTo>
                <a:lnTo>
                  <a:pt x="41430" y="76910"/>
                </a:lnTo>
                <a:lnTo>
                  <a:pt x="41430" y="76940"/>
                </a:lnTo>
                <a:lnTo>
                  <a:pt x="41450" y="76970"/>
                </a:lnTo>
                <a:lnTo>
                  <a:pt x="41480" y="76980"/>
                </a:lnTo>
                <a:lnTo>
                  <a:pt x="41510" y="76980"/>
                </a:lnTo>
                <a:lnTo>
                  <a:pt x="41540" y="76960"/>
                </a:lnTo>
                <a:lnTo>
                  <a:pt x="41590" y="76930"/>
                </a:lnTo>
                <a:lnTo>
                  <a:pt x="41620" y="76920"/>
                </a:lnTo>
                <a:lnTo>
                  <a:pt x="41650" y="76920"/>
                </a:lnTo>
                <a:lnTo>
                  <a:pt x="41680" y="76930"/>
                </a:lnTo>
                <a:lnTo>
                  <a:pt x="41700" y="76960"/>
                </a:lnTo>
                <a:lnTo>
                  <a:pt x="41780" y="77110"/>
                </a:lnTo>
                <a:lnTo>
                  <a:pt x="41790" y="77150"/>
                </a:lnTo>
                <a:lnTo>
                  <a:pt x="41790" y="77190"/>
                </a:lnTo>
                <a:lnTo>
                  <a:pt x="41770" y="77220"/>
                </a:lnTo>
                <a:lnTo>
                  <a:pt x="41740" y="77260"/>
                </a:lnTo>
                <a:lnTo>
                  <a:pt x="41720" y="77290"/>
                </a:lnTo>
                <a:lnTo>
                  <a:pt x="41720" y="77350"/>
                </a:lnTo>
                <a:lnTo>
                  <a:pt x="41710" y="77380"/>
                </a:lnTo>
                <a:lnTo>
                  <a:pt x="41650" y="77470"/>
                </a:lnTo>
                <a:lnTo>
                  <a:pt x="41640" y="77500"/>
                </a:lnTo>
                <a:lnTo>
                  <a:pt x="41640" y="77640"/>
                </a:lnTo>
                <a:lnTo>
                  <a:pt x="41620" y="77740"/>
                </a:lnTo>
                <a:lnTo>
                  <a:pt x="41620" y="77830"/>
                </a:lnTo>
                <a:lnTo>
                  <a:pt x="41610" y="77900"/>
                </a:lnTo>
                <a:lnTo>
                  <a:pt x="41600" y="77940"/>
                </a:lnTo>
                <a:lnTo>
                  <a:pt x="41610" y="78000"/>
                </a:lnTo>
                <a:lnTo>
                  <a:pt x="41630" y="78100"/>
                </a:lnTo>
                <a:lnTo>
                  <a:pt x="41630" y="78160"/>
                </a:lnTo>
                <a:lnTo>
                  <a:pt x="41620" y="78200"/>
                </a:lnTo>
                <a:lnTo>
                  <a:pt x="41610" y="78220"/>
                </a:lnTo>
                <a:lnTo>
                  <a:pt x="41610" y="78260"/>
                </a:lnTo>
                <a:lnTo>
                  <a:pt x="41640" y="78650"/>
                </a:lnTo>
                <a:lnTo>
                  <a:pt x="41630" y="78750"/>
                </a:lnTo>
                <a:lnTo>
                  <a:pt x="41630" y="78810"/>
                </a:lnTo>
                <a:lnTo>
                  <a:pt x="41630" y="78850"/>
                </a:lnTo>
                <a:lnTo>
                  <a:pt x="41620" y="78870"/>
                </a:lnTo>
                <a:lnTo>
                  <a:pt x="41610" y="78880"/>
                </a:lnTo>
                <a:lnTo>
                  <a:pt x="41610" y="78890"/>
                </a:lnTo>
                <a:lnTo>
                  <a:pt x="41570" y="78970"/>
                </a:lnTo>
                <a:lnTo>
                  <a:pt x="41550" y="79030"/>
                </a:lnTo>
                <a:lnTo>
                  <a:pt x="41550" y="79070"/>
                </a:lnTo>
                <a:lnTo>
                  <a:pt x="41550" y="79100"/>
                </a:lnTo>
                <a:lnTo>
                  <a:pt x="41590" y="79270"/>
                </a:lnTo>
                <a:lnTo>
                  <a:pt x="41590" y="79310"/>
                </a:lnTo>
                <a:lnTo>
                  <a:pt x="41590" y="79360"/>
                </a:lnTo>
                <a:lnTo>
                  <a:pt x="41600" y="79380"/>
                </a:lnTo>
                <a:lnTo>
                  <a:pt x="41610" y="79380"/>
                </a:lnTo>
                <a:lnTo>
                  <a:pt x="41650" y="79340"/>
                </a:lnTo>
                <a:lnTo>
                  <a:pt x="41680" y="79320"/>
                </a:lnTo>
                <a:lnTo>
                  <a:pt x="41720" y="79320"/>
                </a:lnTo>
                <a:lnTo>
                  <a:pt x="41750" y="79330"/>
                </a:lnTo>
                <a:lnTo>
                  <a:pt x="41780" y="79340"/>
                </a:lnTo>
                <a:lnTo>
                  <a:pt x="41830" y="79360"/>
                </a:lnTo>
                <a:lnTo>
                  <a:pt x="41850" y="79370"/>
                </a:lnTo>
                <a:lnTo>
                  <a:pt x="41880" y="79370"/>
                </a:lnTo>
                <a:lnTo>
                  <a:pt x="41940" y="79370"/>
                </a:lnTo>
                <a:lnTo>
                  <a:pt x="41950" y="79380"/>
                </a:lnTo>
                <a:lnTo>
                  <a:pt x="41970" y="80610"/>
                </a:lnTo>
                <a:lnTo>
                  <a:pt x="41990" y="80700"/>
                </a:lnTo>
                <a:lnTo>
                  <a:pt x="42010" y="80790"/>
                </a:lnTo>
                <a:lnTo>
                  <a:pt x="42650" y="81910"/>
                </a:lnTo>
                <a:lnTo>
                  <a:pt x="42690" y="81960"/>
                </a:lnTo>
                <a:lnTo>
                  <a:pt x="42730" y="81970"/>
                </a:lnTo>
                <a:lnTo>
                  <a:pt x="42940" y="81900"/>
                </a:lnTo>
                <a:lnTo>
                  <a:pt x="43160" y="81850"/>
                </a:lnTo>
                <a:lnTo>
                  <a:pt x="43230" y="81830"/>
                </a:lnTo>
                <a:lnTo>
                  <a:pt x="43280" y="81800"/>
                </a:lnTo>
                <a:lnTo>
                  <a:pt x="43300" y="81780"/>
                </a:lnTo>
                <a:lnTo>
                  <a:pt x="43350" y="81760"/>
                </a:lnTo>
                <a:lnTo>
                  <a:pt x="43360" y="81750"/>
                </a:lnTo>
                <a:lnTo>
                  <a:pt x="43370" y="81750"/>
                </a:lnTo>
                <a:lnTo>
                  <a:pt x="43430" y="81740"/>
                </a:lnTo>
                <a:lnTo>
                  <a:pt x="43460" y="81730"/>
                </a:lnTo>
                <a:lnTo>
                  <a:pt x="43480" y="81720"/>
                </a:lnTo>
                <a:lnTo>
                  <a:pt x="43550" y="81670"/>
                </a:lnTo>
                <a:lnTo>
                  <a:pt x="43580" y="81660"/>
                </a:lnTo>
                <a:lnTo>
                  <a:pt x="43620" y="81650"/>
                </a:lnTo>
                <a:lnTo>
                  <a:pt x="43690" y="81650"/>
                </a:lnTo>
                <a:lnTo>
                  <a:pt x="43720" y="81640"/>
                </a:lnTo>
                <a:lnTo>
                  <a:pt x="43790" y="81600"/>
                </a:lnTo>
                <a:lnTo>
                  <a:pt x="43820" y="81590"/>
                </a:lnTo>
                <a:lnTo>
                  <a:pt x="43930" y="81590"/>
                </a:lnTo>
                <a:lnTo>
                  <a:pt x="43960" y="81580"/>
                </a:lnTo>
                <a:lnTo>
                  <a:pt x="43990" y="81570"/>
                </a:lnTo>
                <a:lnTo>
                  <a:pt x="44130" y="81500"/>
                </a:lnTo>
                <a:lnTo>
                  <a:pt x="44160" y="81500"/>
                </a:lnTo>
                <a:lnTo>
                  <a:pt x="44190" y="81510"/>
                </a:lnTo>
                <a:lnTo>
                  <a:pt x="44210" y="81520"/>
                </a:lnTo>
                <a:lnTo>
                  <a:pt x="44230" y="81540"/>
                </a:lnTo>
                <a:lnTo>
                  <a:pt x="44230" y="81570"/>
                </a:lnTo>
                <a:lnTo>
                  <a:pt x="44190" y="81630"/>
                </a:lnTo>
                <a:lnTo>
                  <a:pt x="44030" y="81790"/>
                </a:lnTo>
                <a:lnTo>
                  <a:pt x="43990" y="81850"/>
                </a:lnTo>
                <a:lnTo>
                  <a:pt x="43970" y="81920"/>
                </a:lnTo>
                <a:lnTo>
                  <a:pt x="44020" y="82000"/>
                </a:lnTo>
                <a:lnTo>
                  <a:pt x="44410" y="82410"/>
                </a:lnTo>
                <a:lnTo>
                  <a:pt x="44430" y="82450"/>
                </a:lnTo>
                <a:lnTo>
                  <a:pt x="44400" y="82480"/>
                </a:lnTo>
                <a:lnTo>
                  <a:pt x="43660" y="82870"/>
                </a:lnTo>
                <a:lnTo>
                  <a:pt x="43590" y="82910"/>
                </a:lnTo>
                <a:lnTo>
                  <a:pt x="43550" y="82960"/>
                </a:lnTo>
                <a:lnTo>
                  <a:pt x="43550" y="83030"/>
                </a:lnTo>
                <a:lnTo>
                  <a:pt x="43570" y="83110"/>
                </a:lnTo>
                <a:lnTo>
                  <a:pt x="43580" y="83190"/>
                </a:lnTo>
                <a:lnTo>
                  <a:pt x="43610" y="83280"/>
                </a:lnTo>
                <a:lnTo>
                  <a:pt x="43640" y="83340"/>
                </a:lnTo>
                <a:lnTo>
                  <a:pt x="43680" y="83390"/>
                </a:lnTo>
                <a:lnTo>
                  <a:pt x="43770" y="83420"/>
                </a:lnTo>
                <a:lnTo>
                  <a:pt x="44180" y="83430"/>
                </a:lnTo>
                <a:lnTo>
                  <a:pt x="44340" y="83490"/>
                </a:lnTo>
                <a:lnTo>
                  <a:pt x="44500" y="83780"/>
                </a:lnTo>
                <a:lnTo>
                  <a:pt x="43820" y="84070"/>
                </a:lnTo>
                <a:lnTo>
                  <a:pt x="43680" y="84110"/>
                </a:lnTo>
                <a:lnTo>
                  <a:pt x="43100" y="84360"/>
                </a:lnTo>
                <a:lnTo>
                  <a:pt x="42810" y="84400"/>
                </a:lnTo>
                <a:lnTo>
                  <a:pt x="41640" y="84840"/>
                </a:lnTo>
                <a:lnTo>
                  <a:pt x="40570" y="85240"/>
                </a:lnTo>
                <a:lnTo>
                  <a:pt x="39820" y="85640"/>
                </a:lnTo>
                <a:lnTo>
                  <a:pt x="39190" y="85860"/>
                </a:lnTo>
                <a:lnTo>
                  <a:pt x="38420" y="86290"/>
                </a:lnTo>
                <a:lnTo>
                  <a:pt x="38210" y="86350"/>
                </a:lnTo>
                <a:lnTo>
                  <a:pt x="38210" y="86310"/>
                </a:lnTo>
                <a:lnTo>
                  <a:pt x="38290" y="86270"/>
                </a:lnTo>
                <a:lnTo>
                  <a:pt x="38380" y="86210"/>
                </a:lnTo>
                <a:lnTo>
                  <a:pt x="38450" y="86140"/>
                </a:lnTo>
                <a:lnTo>
                  <a:pt x="38500" y="86070"/>
                </a:lnTo>
                <a:lnTo>
                  <a:pt x="38430" y="86090"/>
                </a:lnTo>
                <a:lnTo>
                  <a:pt x="38210" y="86200"/>
                </a:lnTo>
                <a:lnTo>
                  <a:pt x="38170" y="86250"/>
                </a:lnTo>
                <a:lnTo>
                  <a:pt x="38100" y="86300"/>
                </a:lnTo>
                <a:lnTo>
                  <a:pt x="37980" y="86310"/>
                </a:lnTo>
                <a:lnTo>
                  <a:pt x="37880" y="86350"/>
                </a:lnTo>
                <a:lnTo>
                  <a:pt x="37920" y="86470"/>
                </a:lnTo>
                <a:lnTo>
                  <a:pt x="37950" y="86450"/>
                </a:lnTo>
                <a:lnTo>
                  <a:pt x="38020" y="86420"/>
                </a:lnTo>
                <a:lnTo>
                  <a:pt x="37950" y="86550"/>
                </a:lnTo>
                <a:lnTo>
                  <a:pt x="37830" y="86630"/>
                </a:lnTo>
                <a:lnTo>
                  <a:pt x="37560" y="86750"/>
                </a:lnTo>
                <a:lnTo>
                  <a:pt x="37450" y="86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Zambez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600" y="31340"/>
                </a:moveTo>
                <a:lnTo>
                  <a:pt x="51740" y="31340"/>
                </a:lnTo>
                <a:lnTo>
                  <a:pt x="53490" y="31330"/>
                </a:lnTo>
                <a:lnTo>
                  <a:pt x="53530" y="31340"/>
                </a:lnTo>
                <a:lnTo>
                  <a:pt x="53570" y="31350"/>
                </a:lnTo>
                <a:lnTo>
                  <a:pt x="53590" y="31360"/>
                </a:lnTo>
                <a:lnTo>
                  <a:pt x="53650" y="31420"/>
                </a:lnTo>
                <a:lnTo>
                  <a:pt x="53670" y="31430"/>
                </a:lnTo>
                <a:lnTo>
                  <a:pt x="53700" y="31440"/>
                </a:lnTo>
                <a:lnTo>
                  <a:pt x="53730" y="31450"/>
                </a:lnTo>
                <a:lnTo>
                  <a:pt x="53760" y="31460"/>
                </a:lnTo>
                <a:lnTo>
                  <a:pt x="53790" y="31470"/>
                </a:lnTo>
                <a:lnTo>
                  <a:pt x="53830" y="31500"/>
                </a:lnTo>
                <a:lnTo>
                  <a:pt x="53890" y="31530"/>
                </a:lnTo>
                <a:lnTo>
                  <a:pt x="53910" y="31540"/>
                </a:lnTo>
                <a:lnTo>
                  <a:pt x="53950" y="31530"/>
                </a:lnTo>
                <a:lnTo>
                  <a:pt x="54000" y="31490"/>
                </a:lnTo>
                <a:lnTo>
                  <a:pt x="54060" y="31390"/>
                </a:lnTo>
                <a:lnTo>
                  <a:pt x="54090" y="31340"/>
                </a:lnTo>
                <a:lnTo>
                  <a:pt x="54110" y="31290"/>
                </a:lnTo>
                <a:lnTo>
                  <a:pt x="54110" y="31180"/>
                </a:lnTo>
                <a:lnTo>
                  <a:pt x="54110" y="31120"/>
                </a:lnTo>
                <a:lnTo>
                  <a:pt x="54100" y="31090"/>
                </a:lnTo>
                <a:lnTo>
                  <a:pt x="54100" y="31050"/>
                </a:lnTo>
                <a:lnTo>
                  <a:pt x="54100" y="31020"/>
                </a:lnTo>
                <a:lnTo>
                  <a:pt x="54110" y="31000"/>
                </a:lnTo>
                <a:lnTo>
                  <a:pt x="54120" y="30970"/>
                </a:lnTo>
                <a:lnTo>
                  <a:pt x="54240" y="30830"/>
                </a:lnTo>
                <a:lnTo>
                  <a:pt x="54380" y="30540"/>
                </a:lnTo>
                <a:lnTo>
                  <a:pt x="54400" y="30520"/>
                </a:lnTo>
                <a:lnTo>
                  <a:pt x="54420" y="30500"/>
                </a:lnTo>
                <a:lnTo>
                  <a:pt x="54460" y="30490"/>
                </a:lnTo>
                <a:lnTo>
                  <a:pt x="54490" y="30490"/>
                </a:lnTo>
                <a:lnTo>
                  <a:pt x="54580" y="30510"/>
                </a:lnTo>
                <a:lnTo>
                  <a:pt x="54610" y="30510"/>
                </a:lnTo>
                <a:lnTo>
                  <a:pt x="54650" y="30510"/>
                </a:lnTo>
                <a:lnTo>
                  <a:pt x="54670" y="30500"/>
                </a:lnTo>
                <a:lnTo>
                  <a:pt x="54760" y="30450"/>
                </a:lnTo>
                <a:lnTo>
                  <a:pt x="54790" y="30440"/>
                </a:lnTo>
                <a:lnTo>
                  <a:pt x="54860" y="30430"/>
                </a:lnTo>
                <a:lnTo>
                  <a:pt x="54880" y="30420"/>
                </a:lnTo>
                <a:lnTo>
                  <a:pt x="55070" y="30280"/>
                </a:lnTo>
                <a:lnTo>
                  <a:pt x="55110" y="30270"/>
                </a:lnTo>
                <a:lnTo>
                  <a:pt x="55130" y="30260"/>
                </a:lnTo>
                <a:lnTo>
                  <a:pt x="55200" y="30260"/>
                </a:lnTo>
                <a:lnTo>
                  <a:pt x="55230" y="30250"/>
                </a:lnTo>
                <a:lnTo>
                  <a:pt x="55260" y="30240"/>
                </a:lnTo>
                <a:lnTo>
                  <a:pt x="55420" y="30140"/>
                </a:lnTo>
                <a:lnTo>
                  <a:pt x="55710" y="29810"/>
                </a:lnTo>
                <a:lnTo>
                  <a:pt x="55780" y="29760"/>
                </a:lnTo>
                <a:lnTo>
                  <a:pt x="55810" y="29720"/>
                </a:lnTo>
                <a:lnTo>
                  <a:pt x="55830" y="29650"/>
                </a:lnTo>
                <a:lnTo>
                  <a:pt x="55860" y="29610"/>
                </a:lnTo>
                <a:lnTo>
                  <a:pt x="55890" y="29580"/>
                </a:lnTo>
                <a:lnTo>
                  <a:pt x="55930" y="29560"/>
                </a:lnTo>
                <a:lnTo>
                  <a:pt x="55970" y="29520"/>
                </a:lnTo>
                <a:lnTo>
                  <a:pt x="56180" y="29190"/>
                </a:lnTo>
                <a:lnTo>
                  <a:pt x="56200" y="29110"/>
                </a:lnTo>
                <a:lnTo>
                  <a:pt x="56190" y="28880"/>
                </a:lnTo>
                <a:lnTo>
                  <a:pt x="58810" y="28920"/>
                </a:lnTo>
                <a:lnTo>
                  <a:pt x="58850" y="28960"/>
                </a:lnTo>
                <a:lnTo>
                  <a:pt x="58940" y="29020"/>
                </a:lnTo>
                <a:lnTo>
                  <a:pt x="59010" y="29100"/>
                </a:lnTo>
                <a:lnTo>
                  <a:pt x="59080" y="29170"/>
                </a:lnTo>
                <a:lnTo>
                  <a:pt x="59110" y="29220"/>
                </a:lnTo>
                <a:lnTo>
                  <a:pt x="59130" y="29240"/>
                </a:lnTo>
                <a:lnTo>
                  <a:pt x="59140" y="29270"/>
                </a:lnTo>
                <a:lnTo>
                  <a:pt x="59150" y="29330"/>
                </a:lnTo>
                <a:lnTo>
                  <a:pt x="59160" y="29350"/>
                </a:lnTo>
                <a:lnTo>
                  <a:pt x="59180" y="29370"/>
                </a:lnTo>
                <a:lnTo>
                  <a:pt x="59210" y="29410"/>
                </a:lnTo>
                <a:lnTo>
                  <a:pt x="59240" y="29460"/>
                </a:lnTo>
                <a:lnTo>
                  <a:pt x="59340" y="29750"/>
                </a:lnTo>
                <a:lnTo>
                  <a:pt x="59370" y="29780"/>
                </a:lnTo>
                <a:lnTo>
                  <a:pt x="59410" y="29810"/>
                </a:lnTo>
                <a:lnTo>
                  <a:pt x="59580" y="29900"/>
                </a:lnTo>
                <a:lnTo>
                  <a:pt x="59600" y="29920"/>
                </a:lnTo>
                <a:lnTo>
                  <a:pt x="59620" y="29970"/>
                </a:lnTo>
                <a:lnTo>
                  <a:pt x="59640" y="30000"/>
                </a:lnTo>
                <a:lnTo>
                  <a:pt x="59670" y="30040"/>
                </a:lnTo>
                <a:lnTo>
                  <a:pt x="59700" y="30040"/>
                </a:lnTo>
                <a:lnTo>
                  <a:pt x="59730" y="30040"/>
                </a:lnTo>
                <a:lnTo>
                  <a:pt x="59840" y="29970"/>
                </a:lnTo>
                <a:lnTo>
                  <a:pt x="59870" y="29960"/>
                </a:lnTo>
                <a:lnTo>
                  <a:pt x="59960" y="29950"/>
                </a:lnTo>
                <a:lnTo>
                  <a:pt x="59990" y="29940"/>
                </a:lnTo>
                <a:lnTo>
                  <a:pt x="60020" y="29930"/>
                </a:lnTo>
                <a:lnTo>
                  <a:pt x="60040" y="29910"/>
                </a:lnTo>
                <a:lnTo>
                  <a:pt x="60060" y="29900"/>
                </a:lnTo>
                <a:lnTo>
                  <a:pt x="60090" y="29860"/>
                </a:lnTo>
                <a:lnTo>
                  <a:pt x="60190" y="29690"/>
                </a:lnTo>
                <a:lnTo>
                  <a:pt x="60230" y="29650"/>
                </a:lnTo>
                <a:lnTo>
                  <a:pt x="60300" y="29590"/>
                </a:lnTo>
                <a:lnTo>
                  <a:pt x="60330" y="29580"/>
                </a:lnTo>
                <a:lnTo>
                  <a:pt x="60370" y="29570"/>
                </a:lnTo>
                <a:lnTo>
                  <a:pt x="60430" y="29570"/>
                </a:lnTo>
                <a:lnTo>
                  <a:pt x="60470" y="29580"/>
                </a:lnTo>
                <a:lnTo>
                  <a:pt x="60560" y="29630"/>
                </a:lnTo>
                <a:lnTo>
                  <a:pt x="60590" y="29650"/>
                </a:lnTo>
                <a:lnTo>
                  <a:pt x="60610" y="29670"/>
                </a:lnTo>
                <a:lnTo>
                  <a:pt x="60670" y="29760"/>
                </a:lnTo>
                <a:lnTo>
                  <a:pt x="60680" y="29790"/>
                </a:lnTo>
                <a:lnTo>
                  <a:pt x="60710" y="29810"/>
                </a:lnTo>
                <a:lnTo>
                  <a:pt x="60750" y="29840"/>
                </a:lnTo>
                <a:lnTo>
                  <a:pt x="60840" y="29870"/>
                </a:lnTo>
                <a:lnTo>
                  <a:pt x="60880" y="29890"/>
                </a:lnTo>
                <a:lnTo>
                  <a:pt x="60910" y="29920"/>
                </a:lnTo>
                <a:lnTo>
                  <a:pt x="60930" y="29990"/>
                </a:lnTo>
                <a:lnTo>
                  <a:pt x="60960" y="30030"/>
                </a:lnTo>
                <a:lnTo>
                  <a:pt x="61000" y="30040"/>
                </a:lnTo>
                <a:lnTo>
                  <a:pt x="61060" y="30050"/>
                </a:lnTo>
                <a:lnTo>
                  <a:pt x="61100" y="30060"/>
                </a:lnTo>
                <a:lnTo>
                  <a:pt x="61130" y="30070"/>
                </a:lnTo>
                <a:lnTo>
                  <a:pt x="61180" y="30130"/>
                </a:lnTo>
                <a:lnTo>
                  <a:pt x="61240" y="30160"/>
                </a:lnTo>
                <a:lnTo>
                  <a:pt x="61280" y="30170"/>
                </a:lnTo>
                <a:lnTo>
                  <a:pt x="61320" y="30170"/>
                </a:lnTo>
                <a:lnTo>
                  <a:pt x="61350" y="30170"/>
                </a:lnTo>
                <a:lnTo>
                  <a:pt x="61410" y="30150"/>
                </a:lnTo>
                <a:lnTo>
                  <a:pt x="61550" y="30070"/>
                </a:lnTo>
                <a:lnTo>
                  <a:pt x="61570" y="30050"/>
                </a:lnTo>
                <a:lnTo>
                  <a:pt x="61620" y="29990"/>
                </a:lnTo>
                <a:lnTo>
                  <a:pt x="61640" y="29970"/>
                </a:lnTo>
                <a:lnTo>
                  <a:pt x="61670" y="29970"/>
                </a:lnTo>
                <a:lnTo>
                  <a:pt x="61750" y="29960"/>
                </a:lnTo>
                <a:lnTo>
                  <a:pt x="61780" y="29950"/>
                </a:lnTo>
                <a:lnTo>
                  <a:pt x="61810" y="29950"/>
                </a:lnTo>
                <a:lnTo>
                  <a:pt x="61860" y="29920"/>
                </a:lnTo>
                <a:lnTo>
                  <a:pt x="61900" y="29890"/>
                </a:lnTo>
                <a:lnTo>
                  <a:pt x="61930" y="29880"/>
                </a:lnTo>
                <a:lnTo>
                  <a:pt x="61970" y="29870"/>
                </a:lnTo>
                <a:lnTo>
                  <a:pt x="62050" y="29870"/>
                </a:lnTo>
                <a:lnTo>
                  <a:pt x="62090" y="29880"/>
                </a:lnTo>
                <a:lnTo>
                  <a:pt x="62120" y="29890"/>
                </a:lnTo>
                <a:lnTo>
                  <a:pt x="62140" y="29910"/>
                </a:lnTo>
                <a:lnTo>
                  <a:pt x="62210" y="30020"/>
                </a:lnTo>
                <a:lnTo>
                  <a:pt x="62240" y="30060"/>
                </a:lnTo>
                <a:lnTo>
                  <a:pt x="62260" y="30090"/>
                </a:lnTo>
                <a:lnTo>
                  <a:pt x="62300" y="30110"/>
                </a:lnTo>
                <a:lnTo>
                  <a:pt x="62340" y="30130"/>
                </a:lnTo>
                <a:lnTo>
                  <a:pt x="62380" y="30140"/>
                </a:lnTo>
                <a:lnTo>
                  <a:pt x="62410" y="30140"/>
                </a:lnTo>
                <a:lnTo>
                  <a:pt x="62470" y="30110"/>
                </a:lnTo>
                <a:lnTo>
                  <a:pt x="62660" y="30110"/>
                </a:lnTo>
                <a:lnTo>
                  <a:pt x="62690" y="30130"/>
                </a:lnTo>
                <a:lnTo>
                  <a:pt x="62720" y="30150"/>
                </a:lnTo>
                <a:lnTo>
                  <a:pt x="62750" y="30190"/>
                </a:lnTo>
                <a:lnTo>
                  <a:pt x="62760" y="30210"/>
                </a:lnTo>
                <a:lnTo>
                  <a:pt x="62820" y="30260"/>
                </a:lnTo>
                <a:lnTo>
                  <a:pt x="62840" y="30280"/>
                </a:lnTo>
                <a:lnTo>
                  <a:pt x="62850" y="30300"/>
                </a:lnTo>
                <a:lnTo>
                  <a:pt x="62870" y="30330"/>
                </a:lnTo>
                <a:lnTo>
                  <a:pt x="62910" y="30370"/>
                </a:lnTo>
                <a:lnTo>
                  <a:pt x="62980" y="30410"/>
                </a:lnTo>
                <a:lnTo>
                  <a:pt x="63240" y="30510"/>
                </a:lnTo>
                <a:lnTo>
                  <a:pt x="63300" y="30540"/>
                </a:lnTo>
                <a:lnTo>
                  <a:pt x="63370" y="30600"/>
                </a:lnTo>
                <a:lnTo>
                  <a:pt x="63430" y="30620"/>
                </a:lnTo>
                <a:lnTo>
                  <a:pt x="63490" y="30640"/>
                </a:lnTo>
                <a:lnTo>
                  <a:pt x="63550" y="30690"/>
                </a:lnTo>
                <a:lnTo>
                  <a:pt x="63640" y="30740"/>
                </a:lnTo>
                <a:lnTo>
                  <a:pt x="63670" y="30760"/>
                </a:lnTo>
                <a:lnTo>
                  <a:pt x="63670" y="30790"/>
                </a:lnTo>
                <a:lnTo>
                  <a:pt x="63670" y="30820"/>
                </a:lnTo>
                <a:lnTo>
                  <a:pt x="63660" y="30840"/>
                </a:lnTo>
                <a:lnTo>
                  <a:pt x="63660" y="30870"/>
                </a:lnTo>
                <a:lnTo>
                  <a:pt x="63680" y="30900"/>
                </a:lnTo>
                <a:lnTo>
                  <a:pt x="63760" y="30950"/>
                </a:lnTo>
                <a:lnTo>
                  <a:pt x="63780" y="30970"/>
                </a:lnTo>
                <a:lnTo>
                  <a:pt x="63790" y="30990"/>
                </a:lnTo>
                <a:lnTo>
                  <a:pt x="63840" y="31090"/>
                </a:lnTo>
                <a:lnTo>
                  <a:pt x="63870" y="31140"/>
                </a:lnTo>
                <a:lnTo>
                  <a:pt x="63940" y="31220"/>
                </a:lnTo>
                <a:lnTo>
                  <a:pt x="64020" y="31270"/>
                </a:lnTo>
                <a:lnTo>
                  <a:pt x="64100" y="31310"/>
                </a:lnTo>
                <a:lnTo>
                  <a:pt x="64150" y="31330"/>
                </a:lnTo>
                <a:lnTo>
                  <a:pt x="64430" y="31370"/>
                </a:lnTo>
                <a:lnTo>
                  <a:pt x="64460" y="31370"/>
                </a:lnTo>
                <a:lnTo>
                  <a:pt x="64530" y="31360"/>
                </a:lnTo>
                <a:lnTo>
                  <a:pt x="64650" y="31330"/>
                </a:lnTo>
                <a:lnTo>
                  <a:pt x="64690" y="31320"/>
                </a:lnTo>
                <a:lnTo>
                  <a:pt x="64710" y="31330"/>
                </a:lnTo>
                <a:lnTo>
                  <a:pt x="64870" y="31410"/>
                </a:lnTo>
                <a:lnTo>
                  <a:pt x="64890" y="31430"/>
                </a:lnTo>
                <a:lnTo>
                  <a:pt x="64930" y="31460"/>
                </a:lnTo>
                <a:lnTo>
                  <a:pt x="64990" y="31510"/>
                </a:lnTo>
                <a:lnTo>
                  <a:pt x="65020" y="31540"/>
                </a:lnTo>
                <a:lnTo>
                  <a:pt x="65040" y="31570"/>
                </a:lnTo>
                <a:lnTo>
                  <a:pt x="65050" y="31580"/>
                </a:lnTo>
                <a:lnTo>
                  <a:pt x="65090" y="31610"/>
                </a:lnTo>
                <a:lnTo>
                  <a:pt x="65140" y="31630"/>
                </a:lnTo>
                <a:lnTo>
                  <a:pt x="65170" y="31660"/>
                </a:lnTo>
                <a:lnTo>
                  <a:pt x="65190" y="31680"/>
                </a:lnTo>
                <a:lnTo>
                  <a:pt x="65210" y="31740"/>
                </a:lnTo>
                <a:lnTo>
                  <a:pt x="65220" y="31770"/>
                </a:lnTo>
                <a:lnTo>
                  <a:pt x="65240" y="31790"/>
                </a:lnTo>
                <a:lnTo>
                  <a:pt x="65330" y="31850"/>
                </a:lnTo>
                <a:lnTo>
                  <a:pt x="65410" y="31910"/>
                </a:lnTo>
                <a:lnTo>
                  <a:pt x="65460" y="31920"/>
                </a:lnTo>
                <a:lnTo>
                  <a:pt x="65590" y="31950"/>
                </a:lnTo>
                <a:lnTo>
                  <a:pt x="65630" y="31960"/>
                </a:lnTo>
                <a:lnTo>
                  <a:pt x="65670" y="31990"/>
                </a:lnTo>
                <a:lnTo>
                  <a:pt x="65690" y="32010"/>
                </a:lnTo>
                <a:lnTo>
                  <a:pt x="65730" y="32050"/>
                </a:lnTo>
                <a:lnTo>
                  <a:pt x="65740" y="32080"/>
                </a:lnTo>
                <a:lnTo>
                  <a:pt x="65770" y="32160"/>
                </a:lnTo>
                <a:lnTo>
                  <a:pt x="65790" y="32250"/>
                </a:lnTo>
                <a:lnTo>
                  <a:pt x="65800" y="32270"/>
                </a:lnTo>
                <a:lnTo>
                  <a:pt x="65840" y="32310"/>
                </a:lnTo>
                <a:lnTo>
                  <a:pt x="65900" y="32350"/>
                </a:lnTo>
                <a:lnTo>
                  <a:pt x="66150" y="32460"/>
                </a:lnTo>
                <a:lnTo>
                  <a:pt x="66400" y="32520"/>
                </a:lnTo>
                <a:lnTo>
                  <a:pt x="66450" y="32550"/>
                </a:lnTo>
                <a:lnTo>
                  <a:pt x="66490" y="32570"/>
                </a:lnTo>
                <a:lnTo>
                  <a:pt x="66500" y="32600"/>
                </a:lnTo>
                <a:lnTo>
                  <a:pt x="66520" y="32690"/>
                </a:lnTo>
                <a:lnTo>
                  <a:pt x="66540" y="32740"/>
                </a:lnTo>
                <a:lnTo>
                  <a:pt x="66560" y="32760"/>
                </a:lnTo>
                <a:lnTo>
                  <a:pt x="66580" y="32770"/>
                </a:lnTo>
                <a:lnTo>
                  <a:pt x="66650" y="32820"/>
                </a:lnTo>
                <a:lnTo>
                  <a:pt x="66660" y="32840"/>
                </a:lnTo>
                <a:lnTo>
                  <a:pt x="66680" y="32860"/>
                </a:lnTo>
                <a:lnTo>
                  <a:pt x="66960" y="33050"/>
                </a:lnTo>
                <a:lnTo>
                  <a:pt x="67000" y="33080"/>
                </a:lnTo>
                <a:lnTo>
                  <a:pt x="67020" y="33130"/>
                </a:lnTo>
                <a:lnTo>
                  <a:pt x="67060" y="33210"/>
                </a:lnTo>
                <a:lnTo>
                  <a:pt x="67160" y="33360"/>
                </a:lnTo>
                <a:lnTo>
                  <a:pt x="67180" y="33380"/>
                </a:lnTo>
                <a:lnTo>
                  <a:pt x="67180" y="33410"/>
                </a:lnTo>
                <a:lnTo>
                  <a:pt x="67210" y="33530"/>
                </a:lnTo>
                <a:lnTo>
                  <a:pt x="67220" y="33560"/>
                </a:lnTo>
                <a:lnTo>
                  <a:pt x="67240" y="33600"/>
                </a:lnTo>
                <a:lnTo>
                  <a:pt x="67280" y="33650"/>
                </a:lnTo>
                <a:lnTo>
                  <a:pt x="67300" y="33680"/>
                </a:lnTo>
                <a:lnTo>
                  <a:pt x="67310" y="33720"/>
                </a:lnTo>
                <a:lnTo>
                  <a:pt x="67310" y="33740"/>
                </a:lnTo>
                <a:lnTo>
                  <a:pt x="67320" y="33780"/>
                </a:lnTo>
                <a:lnTo>
                  <a:pt x="67330" y="33820"/>
                </a:lnTo>
                <a:lnTo>
                  <a:pt x="67420" y="33920"/>
                </a:lnTo>
                <a:lnTo>
                  <a:pt x="67450" y="33950"/>
                </a:lnTo>
                <a:lnTo>
                  <a:pt x="67460" y="33970"/>
                </a:lnTo>
                <a:lnTo>
                  <a:pt x="67460" y="34000"/>
                </a:lnTo>
                <a:lnTo>
                  <a:pt x="67460" y="34030"/>
                </a:lnTo>
                <a:lnTo>
                  <a:pt x="67460" y="34070"/>
                </a:lnTo>
                <a:lnTo>
                  <a:pt x="67450" y="34130"/>
                </a:lnTo>
                <a:lnTo>
                  <a:pt x="67450" y="34160"/>
                </a:lnTo>
                <a:lnTo>
                  <a:pt x="67450" y="34190"/>
                </a:lnTo>
                <a:lnTo>
                  <a:pt x="67460" y="34220"/>
                </a:lnTo>
                <a:lnTo>
                  <a:pt x="67490" y="34270"/>
                </a:lnTo>
                <a:lnTo>
                  <a:pt x="67600" y="34400"/>
                </a:lnTo>
                <a:lnTo>
                  <a:pt x="67710" y="34590"/>
                </a:lnTo>
                <a:lnTo>
                  <a:pt x="67810" y="34850"/>
                </a:lnTo>
                <a:lnTo>
                  <a:pt x="67820" y="34880"/>
                </a:lnTo>
                <a:lnTo>
                  <a:pt x="67830" y="34910"/>
                </a:lnTo>
                <a:lnTo>
                  <a:pt x="67820" y="34980"/>
                </a:lnTo>
                <a:lnTo>
                  <a:pt x="67810" y="35010"/>
                </a:lnTo>
                <a:lnTo>
                  <a:pt x="67800" y="35040"/>
                </a:lnTo>
                <a:lnTo>
                  <a:pt x="67750" y="35140"/>
                </a:lnTo>
                <a:lnTo>
                  <a:pt x="67740" y="35170"/>
                </a:lnTo>
                <a:lnTo>
                  <a:pt x="67740" y="35200"/>
                </a:lnTo>
                <a:lnTo>
                  <a:pt x="67740" y="35260"/>
                </a:lnTo>
                <a:lnTo>
                  <a:pt x="67740" y="35300"/>
                </a:lnTo>
                <a:lnTo>
                  <a:pt x="67730" y="35360"/>
                </a:lnTo>
                <a:lnTo>
                  <a:pt x="67730" y="35400"/>
                </a:lnTo>
                <a:lnTo>
                  <a:pt x="67740" y="35420"/>
                </a:lnTo>
                <a:lnTo>
                  <a:pt x="67810" y="35610"/>
                </a:lnTo>
                <a:lnTo>
                  <a:pt x="67850" y="35710"/>
                </a:lnTo>
                <a:lnTo>
                  <a:pt x="67870" y="35770"/>
                </a:lnTo>
                <a:lnTo>
                  <a:pt x="67900" y="35820"/>
                </a:lnTo>
                <a:lnTo>
                  <a:pt x="67960" y="35900"/>
                </a:lnTo>
                <a:lnTo>
                  <a:pt x="68020" y="35990"/>
                </a:lnTo>
                <a:lnTo>
                  <a:pt x="68050" y="36040"/>
                </a:lnTo>
                <a:lnTo>
                  <a:pt x="68090" y="36140"/>
                </a:lnTo>
                <a:lnTo>
                  <a:pt x="68140" y="36230"/>
                </a:lnTo>
                <a:lnTo>
                  <a:pt x="68150" y="36250"/>
                </a:lnTo>
                <a:lnTo>
                  <a:pt x="68180" y="36320"/>
                </a:lnTo>
                <a:lnTo>
                  <a:pt x="68210" y="36470"/>
                </a:lnTo>
                <a:lnTo>
                  <a:pt x="68220" y="36490"/>
                </a:lnTo>
                <a:lnTo>
                  <a:pt x="68230" y="36520"/>
                </a:lnTo>
                <a:lnTo>
                  <a:pt x="68290" y="36600"/>
                </a:lnTo>
                <a:lnTo>
                  <a:pt x="68320" y="36650"/>
                </a:lnTo>
                <a:lnTo>
                  <a:pt x="68340" y="36700"/>
                </a:lnTo>
                <a:lnTo>
                  <a:pt x="68370" y="36820"/>
                </a:lnTo>
                <a:lnTo>
                  <a:pt x="68390" y="36930"/>
                </a:lnTo>
                <a:lnTo>
                  <a:pt x="68390" y="36950"/>
                </a:lnTo>
                <a:lnTo>
                  <a:pt x="68400" y="36990"/>
                </a:lnTo>
                <a:lnTo>
                  <a:pt x="68400" y="37060"/>
                </a:lnTo>
                <a:lnTo>
                  <a:pt x="68400" y="37130"/>
                </a:lnTo>
                <a:lnTo>
                  <a:pt x="68400" y="37160"/>
                </a:lnTo>
                <a:lnTo>
                  <a:pt x="68390" y="37190"/>
                </a:lnTo>
                <a:lnTo>
                  <a:pt x="68370" y="37210"/>
                </a:lnTo>
                <a:lnTo>
                  <a:pt x="68350" y="37230"/>
                </a:lnTo>
                <a:lnTo>
                  <a:pt x="68310" y="37240"/>
                </a:lnTo>
                <a:lnTo>
                  <a:pt x="68230" y="37250"/>
                </a:lnTo>
                <a:lnTo>
                  <a:pt x="68180" y="37270"/>
                </a:lnTo>
                <a:lnTo>
                  <a:pt x="68120" y="37300"/>
                </a:lnTo>
                <a:lnTo>
                  <a:pt x="68100" y="37310"/>
                </a:lnTo>
                <a:lnTo>
                  <a:pt x="68080" y="37330"/>
                </a:lnTo>
                <a:lnTo>
                  <a:pt x="68070" y="37360"/>
                </a:lnTo>
                <a:lnTo>
                  <a:pt x="68060" y="37380"/>
                </a:lnTo>
                <a:lnTo>
                  <a:pt x="68050" y="37420"/>
                </a:lnTo>
                <a:lnTo>
                  <a:pt x="68040" y="37600"/>
                </a:lnTo>
                <a:lnTo>
                  <a:pt x="68050" y="37660"/>
                </a:lnTo>
                <a:lnTo>
                  <a:pt x="68060" y="37700"/>
                </a:lnTo>
                <a:lnTo>
                  <a:pt x="68070" y="37740"/>
                </a:lnTo>
                <a:lnTo>
                  <a:pt x="68110" y="37790"/>
                </a:lnTo>
                <a:lnTo>
                  <a:pt x="68130" y="37820"/>
                </a:lnTo>
                <a:lnTo>
                  <a:pt x="68150" y="37840"/>
                </a:lnTo>
                <a:lnTo>
                  <a:pt x="68300" y="37900"/>
                </a:lnTo>
                <a:lnTo>
                  <a:pt x="68340" y="37930"/>
                </a:lnTo>
                <a:lnTo>
                  <a:pt x="68360" y="37950"/>
                </a:lnTo>
                <a:lnTo>
                  <a:pt x="68390" y="38000"/>
                </a:lnTo>
                <a:lnTo>
                  <a:pt x="68450" y="38130"/>
                </a:lnTo>
                <a:lnTo>
                  <a:pt x="68490" y="38200"/>
                </a:lnTo>
                <a:lnTo>
                  <a:pt x="68540" y="38300"/>
                </a:lnTo>
                <a:lnTo>
                  <a:pt x="68540" y="38330"/>
                </a:lnTo>
                <a:lnTo>
                  <a:pt x="68560" y="38370"/>
                </a:lnTo>
                <a:lnTo>
                  <a:pt x="68580" y="38430"/>
                </a:lnTo>
                <a:lnTo>
                  <a:pt x="68710" y="38590"/>
                </a:lnTo>
                <a:lnTo>
                  <a:pt x="68750" y="38670"/>
                </a:lnTo>
                <a:lnTo>
                  <a:pt x="68760" y="38700"/>
                </a:lnTo>
                <a:lnTo>
                  <a:pt x="68810" y="38760"/>
                </a:lnTo>
                <a:lnTo>
                  <a:pt x="68820" y="38780"/>
                </a:lnTo>
                <a:lnTo>
                  <a:pt x="68820" y="38810"/>
                </a:lnTo>
                <a:lnTo>
                  <a:pt x="68830" y="38850"/>
                </a:lnTo>
                <a:lnTo>
                  <a:pt x="68810" y="38980"/>
                </a:lnTo>
                <a:lnTo>
                  <a:pt x="68820" y="39040"/>
                </a:lnTo>
                <a:lnTo>
                  <a:pt x="68830" y="39040"/>
                </a:lnTo>
                <a:lnTo>
                  <a:pt x="68830" y="39130"/>
                </a:lnTo>
                <a:lnTo>
                  <a:pt x="68770" y="39210"/>
                </a:lnTo>
                <a:lnTo>
                  <a:pt x="68680" y="39260"/>
                </a:lnTo>
                <a:lnTo>
                  <a:pt x="68570" y="39280"/>
                </a:lnTo>
                <a:lnTo>
                  <a:pt x="68670" y="39320"/>
                </a:lnTo>
                <a:lnTo>
                  <a:pt x="68740" y="39290"/>
                </a:lnTo>
                <a:lnTo>
                  <a:pt x="68790" y="39290"/>
                </a:lnTo>
                <a:lnTo>
                  <a:pt x="68790" y="39400"/>
                </a:lnTo>
                <a:lnTo>
                  <a:pt x="68760" y="39500"/>
                </a:lnTo>
                <a:lnTo>
                  <a:pt x="68700" y="39590"/>
                </a:lnTo>
                <a:lnTo>
                  <a:pt x="68630" y="39660"/>
                </a:lnTo>
                <a:lnTo>
                  <a:pt x="68540" y="39700"/>
                </a:lnTo>
                <a:lnTo>
                  <a:pt x="68350" y="39720"/>
                </a:lnTo>
                <a:lnTo>
                  <a:pt x="68170" y="39710"/>
                </a:lnTo>
                <a:lnTo>
                  <a:pt x="68000" y="39730"/>
                </a:lnTo>
                <a:lnTo>
                  <a:pt x="67690" y="39930"/>
                </a:lnTo>
                <a:lnTo>
                  <a:pt x="67500" y="40000"/>
                </a:lnTo>
                <a:lnTo>
                  <a:pt x="66680" y="40070"/>
                </a:lnTo>
                <a:lnTo>
                  <a:pt x="66600" y="40040"/>
                </a:lnTo>
                <a:lnTo>
                  <a:pt x="66470" y="39910"/>
                </a:lnTo>
                <a:lnTo>
                  <a:pt x="66390" y="39890"/>
                </a:lnTo>
                <a:lnTo>
                  <a:pt x="66500" y="40040"/>
                </a:lnTo>
                <a:lnTo>
                  <a:pt x="66410" y="40160"/>
                </a:lnTo>
                <a:lnTo>
                  <a:pt x="66220" y="40230"/>
                </a:lnTo>
                <a:lnTo>
                  <a:pt x="66040" y="40260"/>
                </a:lnTo>
                <a:lnTo>
                  <a:pt x="66060" y="40160"/>
                </a:lnTo>
                <a:lnTo>
                  <a:pt x="65810" y="40410"/>
                </a:lnTo>
                <a:lnTo>
                  <a:pt x="65730" y="40410"/>
                </a:lnTo>
                <a:lnTo>
                  <a:pt x="65670" y="40370"/>
                </a:lnTo>
                <a:lnTo>
                  <a:pt x="65630" y="40330"/>
                </a:lnTo>
                <a:lnTo>
                  <a:pt x="65600" y="40320"/>
                </a:lnTo>
                <a:lnTo>
                  <a:pt x="65560" y="40350"/>
                </a:lnTo>
                <a:lnTo>
                  <a:pt x="65540" y="40390"/>
                </a:lnTo>
                <a:lnTo>
                  <a:pt x="65540" y="40440"/>
                </a:lnTo>
                <a:lnTo>
                  <a:pt x="65560" y="40490"/>
                </a:lnTo>
                <a:lnTo>
                  <a:pt x="64090" y="41080"/>
                </a:lnTo>
                <a:lnTo>
                  <a:pt x="64020" y="41130"/>
                </a:lnTo>
                <a:lnTo>
                  <a:pt x="63900" y="41270"/>
                </a:lnTo>
                <a:lnTo>
                  <a:pt x="63820" y="41320"/>
                </a:lnTo>
                <a:lnTo>
                  <a:pt x="63740" y="41320"/>
                </a:lnTo>
                <a:lnTo>
                  <a:pt x="63640" y="41190"/>
                </a:lnTo>
                <a:lnTo>
                  <a:pt x="63630" y="40820"/>
                </a:lnTo>
                <a:lnTo>
                  <a:pt x="63560" y="40710"/>
                </a:lnTo>
                <a:lnTo>
                  <a:pt x="63590" y="40830"/>
                </a:lnTo>
                <a:lnTo>
                  <a:pt x="63530" y="40850"/>
                </a:lnTo>
                <a:lnTo>
                  <a:pt x="63460" y="40850"/>
                </a:lnTo>
                <a:lnTo>
                  <a:pt x="63400" y="40820"/>
                </a:lnTo>
                <a:lnTo>
                  <a:pt x="63340" y="40790"/>
                </a:lnTo>
                <a:lnTo>
                  <a:pt x="63420" y="40900"/>
                </a:lnTo>
                <a:lnTo>
                  <a:pt x="63540" y="41030"/>
                </a:lnTo>
                <a:lnTo>
                  <a:pt x="63600" y="41150"/>
                </a:lnTo>
                <a:lnTo>
                  <a:pt x="63480" y="41240"/>
                </a:lnTo>
                <a:lnTo>
                  <a:pt x="63590" y="41310"/>
                </a:lnTo>
                <a:lnTo>
                  <a:pt x="63470" y="41410"/>
                </a:lnTo>
                <a:lnTo>
                  <a:pt x="63130" y="41540"/>
                </a:lnTo>
                <a:lnTo>
                  <a:pt x="62440" y="41690"/>
                </a:lnTo>
                <a:lnTo>
                  <a:pt x="62150" y="41850"/>
                </a:lnTo>
                <a:lnTo>
                  <a:pt x="61480" y="42310"/>
                </a:lnTo>
                <a:lnTo>
                  <a:pt x="61420" y="42320"/>
                </a:lnTo>
                <a:lnTo>
                  <a:pt x="61440" y="42250"/>
                </a:lnTo>
                <a:lnTo>
                  <a:pt x="61310" y="42300"/>
                </a:lnTo>
                <a:lnTo>
                  <a:pt x="61110" y="42470"/>
                </a:lnTo>
                <a:lnTo>
                  <a:pt x="60910" y="42620"/>
                </a:lnTo>
                <a:lnTo>
                  <a:pt x="60720" y="42590"/>
                </a:lnTo>
                <a:lnTo>
                  <a:pt x="60600" y="42740"/>
                </a:lnTo>
                <a:lnTo>
                  <a:pt x="59920" y="43140"/>
                </a:lnTo>
                <a:lnTo>
                  <a:pt x="59780" y="43280"/>
                </a:lnTo>
                <a:lnTo>
                  <a:pt x="59700" y="43340"/>
                </a:lnTo>
                <a:lnTo>
                  <a:pt x="59630" y="43350"/>
                </a:lnTo>
                <a:lnTo>
                  <a:pt x="59570" y="43310"/>
                </a:lnTo>
                <a:lnTo>
                  <a:pt x="59490" y="43440"/>
                </a:lnTo>
                <a:lnTo>
                  <a:pt x="59430" y="43480"/>
                </a:lnTo>
                <a:lnTo>
                  <a:pt x="59360" y="43500"/>
                </a:lnTo>
                <a:lnTo>
                  <a:pt x="59220" y="43500"/>
                </a:lnTo>
                <a:lnTo>
                  <a:pt x="59170" y="43530"/>
                </a:lnTo>
                <a:lnTo>
                  <a:pt x="59150" y="43610"/>
                </a:lnTo>
                <a:lnTo>
                  <a:pt x="59090" y="43700"/>
                </a:lnTo>
                <a:lnTo>
                  <a:pt x="58950" y="43780"/>
                </a:lnTo>
                <a:lnTo>
                  <a:pt x="58800" y="43830"/>
                </a:lnTo>
                <a:lnTo>
                  <a:pt x="58680" y="43800"/>
                </a:lnTo>
                <a:lnTo>
                  <a:pt x="58660" y="44000"/>
                </a:lnTo>
                <a:lnTo>
                  <a:pt x="58510" y="44190"/>
                </a:lnTo>
                <a:lnTo>
                  <a:pt x="58140" y="44510"/>
                </a:lnTo>
                <a:lnTo>
                  <a:pt x="57760" y="45150"/>
                </a:lnTo>
                <a:lnTo>
                  <a:pt x="57600" y="45300"/>
                </a:lnTo>
                <a:lnTo>
                  <a:pt x="57600" y="45260"/>
                </a:lnTo>
                <a:lnTo>
                  <a:pt x="57570" y="45150"/>
                </a:lnTo>
                <a:lnTo>
                  <a:pt x="57530" y="45190"/>
                </a:lnTo>
                <a:lnTo>
                  <a:pt x="57490" y="45120"/>
                </a:lnTo>
                <a:lnTo>
                  <a:pt x="57440" y="45060"/>
                </a:lnTo>
                <a:lnTo>
                  <a:pt x="57390" y="45020"/>
                </a:lnTo>
                <a:lnTo>
                  <a:pt x="57320" y="44990"/>
                </a:lnTo>
                <a:lnTo>
                  <a:pt x="57240" y="44930"/>
                </a:lnTo>
                <a:lnTo>
                  <a:pt x="57220" y="44860"/>
                </a:lnTo>
                <a:lnTo>
                  <a:pt x="57220" y="44780"/>
                </a:lnTo>
                <a:lnTo>
                  <a:pt x="57210" y="44700"/>
                </a:lnTo>
                <a:lnTo>
                  <a:pt x="57100" y="44580"/>
                </a:lnTo>
                <a:lnTo>
                  <a:pt x="56950" y="44520"/>
                </a:lnTo>
                <a:lnTo>
                  <a:pt x="56810" y="44560"/>
                </a:lnTo>
                <a:lnTo>
                  <a:pt x="56740" y="44700"/>
                </a:lnTo>
                <a:lnTo>
                  <a:pt x="56910" y="44590"/>
                </a:lnTo>
                <a:lnTo>
                  <a:pt x="57030" y="44680"/>
                </a:lnTo>
                <a:lnTo>
                  <a:pt x="57100" y="44860"/>
                </a:lnTo>
                <a:lnTo>
                  <a:pt x="57140" y="45040"/>
                </a:lnTo>
                <a:lnTo>
                  <a:pt x="57160" y="45240"/>
                </a:lnTo>
                <a:lnTo>
                  <a:pt x="57200" y="45310"/>
                </a:lnTo>
                <a:lnTo>
                  <a:pt x="57380" y="45350"/>
                </a:lnTo>
                <a:lnTo>
                  <a:pt x="57440" y="45390"/>
                </a:lnTo>
                <a:lnTo>
                  <a:pt x="57500" y="45440"/>
                </a:lnTo>
                <a:lnTo>
                  <a:pt x="57570" y="45490"/>
                </a:lnTo>
                <a:lnTo>
                  <a:pt x="57410" y="45790"/>
                </a:lnTo>
                <a:lnTo>
                  <a:pt x="57340" y="45890"/>
                </a:lnTo>
                <a:lnTo>
                  <a:pt x="57200" y="46030"/>
                </a:lnTo>
                <a:lnTo>
                  <a:pt x="57160" y="46110"/>
                </a:lnTo>
                <a:lnTo>
                  <a:pt x="57140" y="46210"/>
                </a:lnTo>
                <a:lnTo>
                  <a:pt x="57100" y="46270"/>
                </a:lnTo>
                <a:lnTo>
                  <a:pt x="57000" y="46260"/>
                </a:lnTo>
                <a:lnTo>
                  <a:pt x="56880" y="46220"/>
                </a:lnTo>
                <a:lnTo>
                  <a:pt x="56780" y="46210"/>
                </a:lnTo>
                <a:lnTo>
                  <a:pt x="56700" y="46260"/>
                </a:lnTo>
                <a:lnTo>
                  <a:pt x="56650" y="46340"/>
                </a:lnTo>
                <a:lnTo>
                  <a:pt x="56560" y="46510"/>
                </a:lnTo>
                <a:lnTo>
                  <a:pt x="56660" y="46470"/>
                </a:lnTo>
                <a:lnTo>
                  <a:pt x="56820" y="46360"/>
                </a:lnTo>
                <a:lnTo>
                  <a:pt x="56890" y="46320"/>
                </a:lnTo>
                <a:lnTo>
                  <a:pt x="56830" y="46440"/>
                </a:lnTo>
                <a:lnTo>
                  <a:pt x="56460" y="46890"/>
                </a:lnTo>
                <a:lnTo>
                  <a:pt x="56250" y="47070"/>
                </a:lnTo>
                <a:lnTo>
                  <a:pt x="55760" y="47640"/>
                </a:lnTo>
                <a:lnTo>
                  <a:pt x="55520" y="47870"/>
                </a:lnTo>
                <a:lnTo>
                  <a:pt x="55340" y="47910"/>
                </a:lnTo>
                <a:lnTo>
                  <a:pt x="55300" y="48130"/>
                </a:lnTo>
                <a:lnTo>
                  <a:pt x="55270" y="48210"/>
                </a:lnTo>
                <a:lnTo>
                  <a:pt x="55240" y="48190"/>
                </a:lnTo>
                <a:lnTo>
                  <a:pt x="55130" y="48140"/>
                </a:lnTo>
                <a:lnTo>
                  <a:pt x="55150" y="48250"/>
                </a:lnTo>
                <a:lnTo>
                  <a:pt x="55160" y="48280"/>
                </a:lnTo>
                <a:lnTo>
                  <a:pt x="55100" y="48280"/>
                </a:lnTo>
                <a:lnTo>
                  <a:pt x="55000" y="48280"/>
                </a:lnTo>
                <a:lnTo>
                  <a:pt x="54930" y="48300"/>
                </a:lnTo>
                <a:lnTo>
                  <a:pt x="54930" y="48340"/>
                </a:lnTo>
                <a:lnTo>
                  <a:pt x="54960" y="48410"/>
                </a:lnTo>
                <a:lnTo>
                  <a:pt x="54940" y="48470"/>
                </a:lnTo>
                <a:lnTo>
                  <a:pt x="54840" y="48590"/>
                </a:lnTo>
                <a:lnTo>
                  <a:pt x="54640" y="49030"/>
                </a:lnTo>
                <a:lnTo>
                  <a:pt x="54560" y="49150"/>
                </a:lnTo>
                <a:lnTo>
                  <a:pt x="54570" y="49080"/>
                </a:lnTo>
                <a:lnTo>
                  <a:pt x="54560" y="49030"/>
                </a:lnTo>
                <a:lnTo>
                  <a:pt x="54530" y="49020"/>
                </a:lnTo>
                <a:lnTo>
                  <a:pt x="54490" y="49040"/>
                </a:lnTo>
                <a:lnTo>
                  <a:pt x="54470" y="49080"/>
                </a:lnTo>
                <a:lnTo>
                  <a:pt x="54450" y="49200"/>
                </a:lnTo>
                <a:lnTo>
                  <a:pt x="54400" y="49320"/>
                </a:lnTo>
                <a:lnTo>
                  <a:pt x="54450" y="49340"/>
                </a:lnTo>
                <a:lnTo>
                  <a:pt x="54490" y="49310"/>
                </a:lnTo>
                <a:lnTo>
                  <a:pt x="54490" y="49270"/>
                </a:lnTo>
                <a:lnTo>
                  <a:pt x="54500" y="49280"/>
                </a:lnTo>
                <a:lnTo>
                  <a:pt x="54540" y="49300"/>
                </a:lnTo>
                <a:lnTo>
                  <a:pt x="54560" y="49310"/>
                </a:lnTo>
                <a:lnTo>
                  <a:pt x="54560" y="49330"/>
                </a:lnTo>
                <a:lnTo>
                  <a:pt x="54560" y="49380"/>
                </a:lnTo>
                <a:lnTo>
                  <a:pt x="54630" y="49510"/>
                </a:lnTo>
                <a:lnTo>
                  <a:pt x="54590" y="49560"/>
                </a:lnTo>
                <a:lnTo>
                  <a:pt x="54500" y="49590"/>
                </a:lnTo>
                <a:lnTo>
                  <a:pt x="54430" y="49630"/>
                </a:lnTo>
                <a:lnTo>
                  <a:pt x="54330" y="49670"/>
                </a:lnTo>
                <a:lnTo>
                  <a:pt x="54210" y="49630"/>
                </a:lnTo>
                <a:lnTo>
                  <a:pt x="54100" y="49570"/>
                </a:lnTo>
                <a:lnTo>
                  <a:pt x="54000" y="49530"/>
                </a:lnTo>
                <a:lnTo>
                  <a:pt x="53880" y="49410"/>
                </a:lnTo>
                <a:lnTo>
                  <a:pt x="53700" y="49060"/>
                </a:lnTo>
                <a:lnTo>
                  <a:pt x="53690" y="49230"/>
                </a:lnTo>
                <a:lnTo>
                  <a:pt x="53810" y="49610"/>
                </a:lnTo>
                <a:lnTo>
                  <a:pt x="53840" y="49810"/>
                </a:lnTo>
                <a:lnTo>
                  <a:pt x="53760" y="49990"/>
                </a:lnTo>
                <a:lnTo>
                  <a:pt x="53810" y="50010"/>
                </a:lnTo>
                <a:lnTo>
                  <a:pt x="53840" y="50030"/>
                </a:lnTo>
                <a:lnTo>
                  <a:pt x="53860" y="50070"/>
                </a:lnTo>
                <a:lnTo>
                  <a:pt x="53870" y="50120"/>
                </a:lnTo>
                <a:lnTo>
                  <a:pt x="53850" y="50150"/>
                </a:lnTo>
                <a:lnTo>
                  <a:pt x="53810" y="50140"/>
                </a:lnTo>
                <a:lnTo>
                  <a:pt x="53730" y="50100"/>
                </a:lnTo>
                <a:lnTo>
                  <a:pt x="53560" y="50130"/>
                </a:lnTo>
                <a:lnTo>
                  <a:pt x="53410" y="50180"/>
                </a:lnTo>
                <a:lnTo>
                  <a:pt x="53220" y="50200"/>
                </a:lnTo>
                <a:lnTo>
                  <a:pt x="53140" y="50120"/>
                </a:lnTo>
                <a:lnTo>
                  <a:pt x="53120" y="49800"/>
                </a:lnTo>
                <a:lnTo>
                  <a:pt x="53130" y="49760"/>
                </a:lnTo>
                <a:lnTo>
                  <a:pt x="53150" y="49710"/>
                </a:lnTo>
                <a:lnTo>
                  <a:pt x="53150" y="49690"/>
                </a:lnTo>
                <a:lnTo>
                  <a:pt x="53160" y="49690"/>
                </a:lnTo>
                <a:lnTo>
                  <a:pt x="53230" y="49670"/>
                </a:lnTo>
                <a:lnTo>
                  <a:pt x="53310" y="49630"/>
                </a:lnTo>
                <a:lnTo>
                  <a:pt x="53370" y="49570"/>
                </a:lnTo>
                <a:lnTo>
                  <a:pt x="53460" y="49430"/>
                </a:lnTo>
                <a:lnTo>
                  <a:pt x="53450" y="49390"/>
                </a:lnTo>
                <a:lnTo>
                  <a:pt x="53360" y="49290"/>
                </a:lnTo>
                <a:lnTo>
                  <a:pt x="53270" y="49150"/>
                </a:lnTo>
                <a:lnTo>
                  <a:pt x="53140" y="49200"/>
                </a:lnTo>
                <a:lnTo>
                  <a:pt x="53040" y="49180"/>
                </a:lnTo>
                <a:lnTo>
                  <a:pt x="53020" y="49120"/>
                </a:lnTo>
                <a:lnTo>
                  <a:pt x="53120" y="49080"/>
                </a:lnTo>
                <a:lnTo>
                  <a:pt x="53080" y="48970"/>
                </a:lnTo>
                <a:lnTo>
                  <a:pt x="53060" y="48790"/>
                </a:lnTo>
                <a:lnTo>
                  <a:pt x="53080" y="48620"/>
                </a:lnTo>
                <a:lnTo>
                  <a:pt x="53180" y="48550"/>
                </a:lnTo>
                <a:lnTo>
                  <a:pt x="53270" y="48530"/>
                </a:lnTo>
                <a:lnTo>
                  <a:pt x="53280" y="48490"/>
                </a:lnTo>
                <a:lnTo>
                  <a:pt x="53250" y="48430"/>
                </a:lnTo>
                <a:lnTo>
                  <a:pt x="53230" y="48360"/>
                </a:lnTo>
                <a:lnTo>
                  <a:pt x="53240" y="48100"/>
                </a:lnTo>
                <a:lnTo>
                  <a:pt x="53210" y="48040"/>
                </a:lnTo>
                <a:lnTo>
                  <a:pt x="53180" y="47980"/>
                </a:lnTo>
                <a:lnTo>
                  <a:pt x="53110" y="47770"/>
                </a:lnTo>
                <a:lnTo>
                  <a:pt x="53100" y="47720"/>
                </a:lnTo>
                <a:lnTo>
                  <a:pt x="53070" y="47690"/>
                </a:lnTo>
                <a:lnTo>
                  <a:pt x="53040" y="47630"/>
                </a:lnTo>
                <a:lnTo>
                  <a:pt x="53010" y="47490"/>
                </a:lnTo>
                <a:lnTo>
                  <a:pt x="52970" y="47360"/>
                </a:lnTo>
                <a:lnTo>
                  <a:pt x="52910" y="47260"/>
                </a:lnTo>
                <a:lnTo>
                  <a:pt x="52840" y="47170"/>
                </a:lnTo>
                <a:lnTo>
                  <a:pt x="52730" y="47120"/>
                </a:lnTo>
                <a:lnTo>
                  <a:pt x="52670" y="47060"/>
                </a:lnTo>
                <a:lnTo>
                  <a:pt x="52600" y="46970"/>
                </a:lnTo>
                <a:lnTo>
                  <a:pt x="52540" y="46930"/>
                </a:lnTo>
                <a:lnTo>
                  <a:pt x="52320" y="46840"/>
                </a:lnTo>
                <a:lnTo>
                  <a:pt x="52000" y="46680"/>
                </a:lnTo>
                <a:lnTo>
                  <a:pt x="51890" y="46570"/>
                </a:lnTo>
                <a:lnTo>
                  <a:pt x="51910" y="46430"/>
                </a:lnTo>
                <a:lnTo>
                  <a:pt x="51870" y="46390"/>
                </a:lnTo>
                <a:lnTo>
                  <a:pt x="51790" y="46240"/>
                </a:lnTo>
                <a:lnTo>
                  <a:pt x="51760" y="46200"/>
                </a:lnTo>
                <a:lnTo>
                  <a:pt x="51620" y="46060"/>
                </a:lnTo>
                <a:lnTo>
                  <a:pt x="51670" y="45940"/>
                </a:lnTo>
                <a:lnTo>
                  <a:pt x="51570" y="45860"/>
                </a:lnTo>
                <a:lnTo>
                  <a:pt x="51310" y="45730"/>
                </a:lnTo>
                <a:lnTo>
                  <a:pt x="51120" y="45570"/>
                </a:lnTo>
                <a:lnTo>
                  <a:pt x="51010" y="45510"/>
                </a:lnTo>
                <a:lnTo>
                  <a:pt x="50850" y="45470"/>
                </a:lnTo>
                <a:lnTo>
                  <a:pt x="50720" y="45400"/>
                </a:lnTo>
                <a:lnTo>
                  <a:pt x="50650" y="45380"/>
                </a:lnTo>
                <a:lnTo>
                  <a:pt x="50600" y="45380"/>
                </a:lnTo>
                <a:lnTo>
                  <a:pt x="50470" y="45420"/>
                </a:lnTo>
                <a:lnTo>
                  <a:pt x="50400" y="45420"/>
                </a:lnTo>
                <a:lnTo>
                  <a:pt x="50330" y="45390"/>
                </a:lnTo>
                <a:lnTo>
                  <a:pt x="50170" y="45230"/>
                </a:lnTo>
                <a:lnTo>
                  <a:pt x="50100" y="45190"/>
                </a:lnTo>
                <a:lnTo>
                  <a:pt x="50030" y="45160"/>
                </a:lnTo>
                <a:lnTo>
                  <a:pt x="49980" y="45120"/>
                </a:lnTo>
                <a:lnTo>
                  <a:pt x="49930" y="45060"/>
                </a:lnTo>
                <a:lnTo>
                  <a:pt x="49870" y="44910"/>
                </a:lnTo>
                <a:lnTo>
                  <a:pt x="49830" y="44840"/>
                </a:lnTo>
                <a:lnTo>
                  <a:pt x="49760" y="44790"/>
                </a:lnTo>
                <a:lnTo>
                  <a:pt x="49570" y="44680"/>
                </a:lnTo>
                <a:lnTo>
                  <a:pt x="49530" y="44620"/>
                </a:lnTo>
                <a:lnTo>
                  <a:pt x="49500" y="44530"/>
                </a:lnTo>
                <a:lnTo>
                  <a:pt x="49470" y="44330"/>
                </a:lnTo>
                <a:lnTo>
                  <a:pt x="49440" y="44240"/>
                </a:lnTo>
                <a:lnTo>
                  <a:pt x="49410" y="44240"/>
                </a:lnTo>
                <a:lnTo>
                  <a:pt x="49380" y="44200"/>
                </a:lnTo>
                <a:lnTo>
                  <a:pt x="49290" y="44120"/>
                </a:lnTo>
                <a:lnTo>
                  <a:pt x="49260" y="44060"/>
                </a:lnTo>
                <a:lnTo>
                  <a:pt x="49190" y="44020"/>
                </a:lnTo>
                <a:lnTo>
                  <a:pt x="49020" y="43800"/>
                </a:lnTo>
                <a:lnTo>
                  <a:pt x="48960" y="43760"/>
                </a:lnTo>
                <a:lnTo>
                  <a:pt x="48900" y="43710"/>
                </a:lnTo>
                <a:lnTo>
                  <a:pt x="48950" y="43480"/>
                </a:lnTo>
                <a:lnTo>
                  <a:pt x="48950" y="42410"/>
                </a:lnTo>
                <a:lnTo>
                  <a:pt x="48890" y="42100"/>
                </a:lnTo>
                <a:lnTo>
                  <a:pt x="48890" y="42080"/>
                </a:lnTo>
                <a:lnTo>
                  <a:pt x="48900" y="41950"/>
                </a:lnTo>
                <a:lnTo>
                  <a:pt x="48900" y="41900"/>
                </a:lnTo>
                <a:lnTo>
                  <a:pt x="48920" y="41860"/>
                </a:lnTo>
                <a:lnTo>
                  <a:pt x="48980" y="41760"/>
                </a:lnTo>
                <a:lnTo>
                  <a:pt x="48980" y="41720"/>
                </a:lnTo>
                <a:lnTo>
                  <a:pt x="48950" y="41520"/>
                </a:lnTo>
                <a:lnTo>
                  <a:pt x="48820" y="41280"/>
                </a:lnTo>
                <a:lnTo>
                  <a:pt x="48800" y="41170"/>
                </a:lnTo>
                <a:lnTo>
                  <a:pt x="48770" y="40540"/>
                </a:lnTo>
                <a:lnTo>
                  <a:pt x="48750" y="40450"/>
                </a:lnTo>
                <a:lnTo>
                  <a:pt x="48790" y="40390"/>
                </a:lnTo>
                <a:lnTo>
                  <a:pt x="48820" y="40320"/>
                </a:lnTo>
                <a:lnTo>
                  <a:pt x="48830" y="40230"/>
                </a:lnTo>
                <a:lnTo>
                  <a:pt x="48820" y="40110"/>
                </a:lnTo>
                <a:lnTo>
                  <a:pt x="48780" y="39910"/>
                </a:lnTo>
                <a:lnTo>
                  <a:pt x="48780" y="39820"/>
                </a:lnTo>
                <a:lnTo>
                  <a:pt x="48840" y="39720"/>
                </a:lnTo>
                <a:lnTo>
                  <a:pt x="48870" y="39650"/>
                </a:lnTo>
                <a:lnTo>
                  <a:pt x="48840" y="39600"/>
                </a:lnTo>
                <a:lnTo>
                  <a:pt x="48670" y="39500"/>
                </a:lnTo>
                <a:lnTo>
                  <a:pt x="48640" y="39480"/>
                </a:lnTo>
                <a:lnTo>
                  <a:pt x="48640" y="39440"/>
                </a:lnTo>
                <a:lnTo>
                  <a:pt x="48670" y="39410"/>
                </a:lnTo>
                <a:lnTo>
                  <a:pt x="48700" y="39390"/>
                </a:lnTo>
                <a:lnTo>
                  <a:pt x="48710" y="39360"/>
                </a:lnTo>
                <a:lnTo>
                  <a:pt x="48700" y="39160"/>
                </a:lnTo>
                <a:lnTo>
                  <a:pt x="48710" y="39040"/>
                </a:lnTo>
                <a:lnTo>
                  <a:pt x="48850" y="38930"/>
                </a:lnTo>
                <a:lnTo>
                  <a:pt x="48820" y="38790"/>
                </a:lnTo>
                <a:lnTo>
                  <a:pt x="48710" y="38580"/>
                </a:lnTo>
                <a:lnTo>
                  <a:pt x="48690" y="38470"/>
                </a:lnTo>
                <a:lnTo>
                  <a:pt x="48680" y="38110"/>
                </a:lnTo>
                <a:lnTo>
                  <a:pt x="48660" y="38080"/>
                </a:lnTo>
                <a:lnTo>
                  <a:pt x="48540" y="37940"/>
                </a:lnTo>
                <a:lnTo>
                  <a:pt x="48520" y="37930"/>
                </a:lnTo>
                <a:lnTo>
                  <a:pt x="48480" y="37910"/>
                </a:lnTo>
                <a:lnTo>
                  <a:pt x="48460" y="37900"/>
                </a:lnTo>
                <a:lnTo>
                  <a:pt x="48440" y="37870"/>
                </a:lnTo>
                <a:lnTo>
                  <a:pt x="48410" y="37820"/>
                </a:lnTo>
                <a:lnTo>
                  <a:pt x="48390" y="37790"/>
                </a:lnTo>
                <a:lnTo>
                  <a:pt x="48360" y="37770"/>
                </a:lnTo>
                <a:lnTo>
                  <a:pt x="48240" y="37730"/>
                </a:lnTo>
                <a:lnTo>
                  <a:pt x="48190" y="37720"/>
                </a:lnTo>
                <a:lnTo>
                  <a:pt x="48130" y="37700"/>
                </a:lnTo>
                <a:lnTo>
                  <a:pt x="48100" y="37650"/>
                </a:lnTo>
                <a:lnTo>
                  <a:pt x="48080" y="37600"/>
                </a:lnTo>
                <a:lnTo>
                  <a:pt x="48000" y="37460"/>
                </a:lnTo>
                <a:lnTo>
                  <a:pt x="47910" y="37220"/>
                </a:lnTo>
                <a:lnTo>
                  <a:pt x="47980" y="37170"/>
                </a:lnTo>
                <a:lnTo>
                  <a:pt x="48340" y="36930"/>
                </a:lnTo>
                <a:lnTo>
                  <a:pt x="48420" y="36850"/>
                </a:lnTo>
                <a:lnTo>
                  <a:pt x="48440" y="36750"/>
                </a:lnTo>
                <a:lnTo>
                  <a:pt x="48440" y="36540"/>
                </a:lnTo>
                <a:lnTo>
                  <a:pt x="48460" y="36460"/>
                </a:lnTo>
                <a:lnTo>
                  <a:pt x="48470" y="36440"/>
                </a:lnTo>
                <a:lnTo>
                  <a:pt x="48590" y="36290"/>
                </a:lnTo>
                <a:lnTo>
                  <a:pt x="48610" y="36230"/>
                </a:lnTo>
                <a:lnTo>
                  <a:pt x="48550" y="36080"/>
                </a:lnTo>
                <a:lnTo>
                  <a:pt x="48540" y="36020"/>
                </a:lnTo>
                <a:lnTo>
                  <a:pt x="48580" y="35770"/>
                </a:lnTo>
                <a:lnTo>
                  <a:pt x="48670" y="35560"/>
                </a:lnTo>
                <a:lnTo>
                  <a:pt x="48790" y="35430"/>
                </a:lnTo>
                <a:lnTo>
                  <a:pt x="48820" y="35390"/>
                </a:lnTo>
                <a:lnTo>
                  <a:pt x="49180" y="35060"/>
                </a:lnTo>
                <a:lnTo>
                  <a:pt x="49280" y="34990"/>
                </a:lnTo>
                <a:lnTo>
                  <a:pt x="49400" y="34960"/>
                </a:lnTo>
                <a:lnTo>
                  <a:pt x="49500" y="34960"/>
                </a:lnTo>
                <a:lnTo>
                  <a:pt x="49610" y="34990"/>
                </a:lnTo>
                <a:lnTo>
                  <a:pt x="49700" y="35050"/>
                </a:lnTo>
                <a:lnTo>
                  <a:pt x="49730" y="35140"/>
                </a:lnTo>
                <a:lnTo>
                  <a:pt x="49780" y="35190"/>
                </a:lnTo>
                <a:lnTo>
                  <a:pt x="49850" y="35220"/>
                </a:lnTo>
                <a:lnTo>
                  <a:pt x="49910" y="35220"/>
                </a:lnTo>
                <a:lnTo>
                  <a:pt x="49950" y="35170"/>
                </a:lnTo>
                <a:lnTo>
                  <a:pt x="49960" y="35090"/>
                </a:lnTo>
                <a:lnTo>
                  <a:pt x="49990" y="35050"/>
                </a:lnTo>
                <a:lnTo>
                  <a:pt x="50120" y="35040"/>
                </a:lnTo>
                <a:lnTo>
                  <a:pt x="50620" y="34890"/>
                </a:lnTo>
                <a:lnTo>
                  <a:pt x="50670" y="34890"/>
                </a:lnTo>
                <a:lnTo>
                  <a:pt x="50770" y="34910"/>
                </a:lnTo>
                <a:lnTo>
                  <a:pt x="50820" y="34900"/>
                </a:lnTo>
                <a:lnTo>
                  <a:pt x="50870" y="34870"/>
                </a:lnTo>
                <a:lnTo>
                  <a:pt x="51250" y="34610"/>
                </a:lnTo>
                <a:lnTo>
                  <a:pt x="51330" y="34520"/>
                </a:lnTo>
                <a:lnTo>
                  <a:pt x="51380" y="34400"/>
                </a:lnTo>
                <a:lnTo>
                  <a:pt x="51390" y="34320"/>
                </a:lnTo>
                <a:lnTo>
                  <a:pt x="51360" y="34150"/>
                </a:lnTo>
                <a:lnTo>
                  <a:pt x="51350" y="34060"/>
                </a:lnTo>
                <a:lnTo>
                  <a:pt x="51390" y="33920"/>
                </a:lnTo>
                <a:lnTo>
                  <a:pt x="51440" y="33720"/>
                </a:lnTo>
                <a:lnTo>
                  <a:pt x="51500" y="32940"/>
                </a:lnTo>
                <a:lnTo>
                  <a:pt x="51530" y="32460"/>
                </a:lnTo>
                <a:lnTo>
                  <a:pt x="51580" y="31780"/>
                </a:lnTo>
                <a:lnTo>
                  <a:pt x="51600" y="31350"/>
                </a:lnTo>
                <a:lnTo>
                  <a:pt x="51600" y="31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aputo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230" y="90140"/>
                </a:moveTo>
                <a:lnTo>
                  <a:pt x="34280" y="89960"/>
                </a:lnTo>
                <a:lnTo>
                  <a:pt x="34420" y="89650"/>
                </a:lnTo>
                <a:lnTo>
                  <a:pt x="34820" y="89770"/>
                </a:lnTo>
                <a:lnTo>
                  <a:pt x="34970" y="89910"/>
                </a:lnTo>
                <a:lnTo>
                  <a:pt x="34870" y="90000"/>
                </a:lnTo>
                <a:lnTo>
                  <a:pt x="34830" y="90070"/>
                </a:lnTo>
                <a:lnTo>
                  <a:pt x="34810" y="90100"/>
                </a:lnTo>
                <a:lnTo>
                  <a:pt x="34670" y="90220"/>
                </a:lnTo>
                <a:lnTo>
                  <a:pt x="34620" y="90250"/>
                </a:lnTo>
                <a:lnTo>
                  <a:pt x="34560" y="90250"/>
                </a:lnTo>
                <a:lnTo>
                  <a:pt x="34510" y="90240"/>
                </a:lnTo>
                <a:lnTo>
                  <a:pt x="34410" y="90170"/>
                </a:lnTo>
                <a:lnTo>
                  <a:pt x="34320" y="90140"/>
                </a:lnTo>
                <a:lnTo>
                  <a:pt x="34230" y="9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Inhamb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210" y="64720"/>
                </a:moveTo>
                <a:lnTo>
                  <a:pt x="38220" y="64730"/>
                </a:lnTo>
                <a:lnTo>
                  <a:pt x="38350" y="64730"/>
                </a:lnTo>
                <a:lnTo>
                  <a:pt x="38460" y="64700"/>
                </a:lnTo>
                <a:lnTo>
                  <a:pt x="38650" y="64600"/>
                </a:lnTo>
                <a:lnTo>
                  <a:pt x="38870" y="64550"/>
                </a:lnTo>
                <a:lnTo>
                  <a:pt x="38980" y="64480"/>
                </a:lnTo>
                <a:lnTo>
                  <a:pt x="39330" y="64200"/>
                </a:lnTo>
                <a:lnTo>
                  <a:pt x="39520" y="64130"/>
                </a:lnTo>
                <a:lnTo>
                  <a:pt x="39730" y="64110"/>
                </a:lnTo>
                <a:lnTo>
                  <a:pt x="40630" y="64150"/>
                </a:lnTo>
                <a:lnTo>
                  <a:pt x="40930" y="64100"/>
                </a:lnTo>
                <a:lnTo>
                  <a:pt x="41060" y="64090"/>
                </a:lnTo>
                <a:lnTo>
                  <a:pt x="41170" y="64130"/>
                </a:lnTo>
                <a:lnTo>
                  <a:pt x="41220" y="64220"/>
                </a:lnTo>
                <a:lnTo>
                  <a:pt x="41240" y="64250"/>
                </a:lnTo>
                <a:lnTo>
                  <a:pt x="41300" y="64240"/>
                </a:lnTo>
                <a:lnTo>
                  <a:pt x="41360" y="64210"/>
                </a:lnTo>
                <a:lnTo>
                  <a:pt x="41380" y="64200"/>
                </a:lnTo>
                <a:lnTo>
                  <a:pt x="41410" y="64180"/>
                </a:lnTo>
                <a:lnTo>
                  <a:pt x="41440" y="64140"/>
                </a:lnTo>
                <a:lnTo>
                  <a:pt x="41450" y="64090"/>
                </a:lnTo>
                <a:lnTo>
                  <a:pt x="41470" y="64040"/>
                </a:lnTo>
                <a:lnTo>
                  <a:pt x="41610" y="63830"/>
                </a:lnTo>
                <a:lnTo>
                  <a:pt x="41720" y="63710"/>
                </a:lnTo>
                <a:lnTo>
                  <a:pt x="41810" y="63660"/>
                </a:lnTo>
                <a:lnTo>
                  <a:pt x="42070" y="63640"/>
                </a:lnTo>
                <a:lnTo>
                  <a:pt x="42670" y="63580"/>
                </a:lnTo>
                <a:lnTo>
                  <a:pt x="42740" y="63610"/>
                </a:lnTo>
                <a:lnTo>
                  <a:pt x="42800" y="63670"/>
                </a:lnTo>
                <a:lnTo>
                  <a:pt x="42890" y="63690"/>
                </a:lnTo>
                <a:lnTo>
                  <a:pt x="43010" y="63620"/>
                </a:lnTo>
                <a:lnTo>
                  <a:pt x="43160" y="63450"/>
                </a:lnTo>
                <a:lnTo>
                  <a:pt x="43260" y="63390"/>
                </a:lnTo>
                <a:lnTo>
                  <a:pt x="43390" y="63450"/>
                </a:lnTo>
                <a:lnTo>
                  <a:pt x="43550" y="63590"/>
                </a:lnTo>
                <a:lnTo>
                  <a:pt x="43630" y="63620"/>
                </a:lnTo>
                <a:lnTo>
                  <a:pt x="43720" y="63620"/>
                </a:lnTo>
                <a:lnTo>
                  <a:pt x="43890" y="63520"/>
                </a:lnTo>
                <a:lnTo>
                  <a:pt x="44040" y="63330"/>
                </a:lnTo>
                <a:lnTo>
                  <a:pt x="44270" y="62960"/>
                </a:lnTo>
                <a:lnTo>
                  <a:pt x="44410" y="62850"/>
                </a:lnTo>
                <a:lnTo>
                  <a:pt x="45020" y="62660"/>
                </a:lnTo>
                <a:lnTo>
                  <a:pt x="45270" y="62460"/>
                </a:lnTo>
                <a:lnTo>
                  <a:pt x="45360" y="62430"/>
                </a:lnTo>
                <a:lnTo>
                  <a:pt x="45420" y="62420"/>
                </a:lnTo>
                <a:lnTo>
                  <a:pt x="45480" y="62410"/>
                </a:lnTo>
                <a:lnTo>
                  <a:pt x="45520" y="62410"/>
                </a:lnTo>
                <a:lnTo>
                  <a:pt x="45750" y="62590"/>
                </a:lnTo>
                <a:lnTo>
                  <a:pt x="45810" y="62620"/>
                </a:lnTo>
                <a:lnTo>
                  <a:pt x="45970" y="62600"/>
                </a:lnTo>
                <a:lnTo>
                  <a:pt x="46080" y="62470"/>
                </a:lnTo>
                <a:lnTo>
                  <a:pt x="46170" y="62340"/>
                </a:lnTo>
                <a:lnTo>
                  <a:pt x="46450" y="62140"/>
                </a:lnTo>
                <a:lnTo>
                  <a:pt x="46490" y="62100"/>
                </a:lnTo>
                <a:lnTo>
                  <a:pt x="46510" y="62060"/>
                </a:lnTo>
                <a:lnTo>
                  <a:pt x="46570" y="62020"/>
                </a:lnTo>
                <a:lnTo>
                  <a:pt x="47100" y="61800"/>
                </a:lnTo>
                <a:lnTo>
                  <a:pt x="47510" y="61730"/>
                </a:lnTo>
                <a:lnTo>
                  <a:pt x="47580" y="61710"/>
                </a:lnTo>
                <a:lnTo>
                  <a:pt x="47690" y="61630"/>
                </a:lnTo>
                <a:lnTo>
                  <a:pt x="47780" y="61620"/>
                </a:lnTo>
                <a:lnTo>
                  <a:pt x="47810" y="61620"/>
                </a:lnTo>
                <a:lnTo>
                  <a:pt x="47790" y="61660"/>
                </a:lnTo>
                <a:lnTo>
                  <a:pt x="47790" y="61690"/>
                </a:lnTo>
                <a:lnTo>
                  <a:pt x="47850" y="61700"/>
                </a:lnTo>
                <a:lnTo>
                  <a:pt x="47810" y="61820"/>
                </a:lnTo>
                <a:lnTo>
                  <a:pt x="47790" y="61880"/>
                </a:lnTo>
                <a:lnTo>
                  <a:pt x="47740" y="61930"/>
                </a:lnTo>
                <a:lnTo>
                  <a:pt x="47690" y="61890"/>
                </a:lnTo>
                <a:lnTo>
                  <a:pt x="47630" y="61890"/>
                </a:lnTo>
                <a:lnTo>
                  <a:pt x="47580" y="61920"/>
                </a:lnTo>
                <a:lnTo>
                  <a:pt x="47560" y="61990"/>
                </a:lnTo>
                <a:lnTo>
                  <a:pt x="47580" y="62030"/>
                </a:lnTo>
                <a:lnTo>
                  <a:pt x="47620" y="62040"/>
                </a:lnTo>
                <a:lnTo>
                  <a:pt x="47650" y="62040"/>
                </a:lnTo>
                <a:lnTo>
                  <a:pt x="47670" y="62040"/>
                </a:lnTo>
                <a:lnTo>
                  <a:pt x="47680" y="62080"/>
                </a:lnTo>
                <a:lnTo>
                  <a:pt x="47670" y="62120"/>
                </a:lnTo>
                <a:lnTo>
                  <a:pt x="47670" y="62280"/>
                </a:lnTo>
                <a:lnTo>
                  <a:pt x="47630" y="62360"/>
                </a:lnTo>
                <a:lnTo>
                  <a:pt x="47570" y="62410"/>
                </a:lnTo>
                <a:lnTo>
                  <a:pt x="47470" y="62430"/>
                </a:lnTo>
                <a:lnTo>
                  <a:pt x="47440" y="62410"/>
                </a:lnTo>
                <a:lnTo>
                  <a:pt x="47400" y="62370"/>
                </a:lnTo>
                <a:lnTo>
                  <a:pt x="47350" y="62360"/>
                </a:lnTo>
                <a:lnTo>
                  <a:pt x="47310" y="62430"/>
                </a:lnTo>
                <a:lnTo>
                  <a:pt x="47310" y="62510"/>
                </a:lnTo>
                <a:lnTo>
                  <a:pt x="47340" y="62550"/>
                </a:lnTo>
                <a:lnTo>
                  <a:pt x="47390" y="62570"/>
                </a:lnTo>
                <a:lnTo>
                  <a:pt x="47470" y="62620"/>
                </a:lnTo>
                <a:lnTo>
                  <a:pt x="47490" y="62630"/>
                </a:lnTo>
                <a:lnTo>
                  <a:pt x="47510" y="62630"/>
                </a:lnTo>
                <a:lnTo>
                  <a:pt x="47530" y="62660"/>
                </a:lnTo>
                <a:lnTo>
                  <a:pt x="47530" y="62690"/>
                </a:lnTo>
                <a:lnTo>
                  <a:pt x="47520" y="62720"/>
                </a:lnTo>
                <a:lnTo>
                  <a:pt x="47500" y="62740"/>
                </a:lnTo>
                <a:lnTo>
                  <a:pt x="47490" y="62740"/>
                </a:lnTo>
                <a:lnTo>
                  <a:pt x="47500" y="62800"/>
                </a:lnTo>
                <a:lnTo>
                  <a:pt x="47500" y="62850"/>
                </a:lnTo>
                <a:lnTo>
                  <a:pt x="47510" y="62890"/>
                </a:lnTo>
                <a:lnTo>
                  <a:pt x="47560" y="62930"/>
                </a:lnTo>
                <a:lnTo>
                  <a:pt x="47530" y="63000"/>
                </a:lnTo>
                <a:lnTo>
                  <a:pt x="47570" y="63030"/>
                </a:lnTo>
                <a:lnTo>
                  <a:pt x="47630" y="63050"/>
                </a:lnTo>
                <a:lnTo>
                  <a:pt x="47670" y="63080"/>
                </a:lnTo>
                <a:lnTo>
                  <a:pt x="47690" y="63160"/>
                </a:lnTo>
                <a:lnTo>
                  <a:pt x="47650" y="63190"/>
                </a:lnTo>
                <a:lnTo>
                  <a:pt x="47590" y="63210"/>
                </a:lnTo>
                <a:lnTo>
                  <a:pt x="47530" y="63240"/>
                </a:lnTo>
                <a:lnTo>
                  <a:pt x="47470" y="63310"/>
                </a:lnTo>
                <a:lnTo>
                  <a:pt x="47490" y="63330"/>
                </a:lnTo>
                <a:lnTo>
                  <a:pt x="47550" y="63340"/>
                </a:lnTo>
                <a:lnTo>
                  <a:pt x="47600" y="63390"/>
                </a:lnTo>
                <a:lnTo>
                  <a:pt x="47610" y="63450"/>
                </a:lnTo>
                <a:lnTo>
                  <a:pt x="47600" y="63690"/>
                </a:lnTo>
                <a:lnTo>
                  <a:pt x="47730" y="63550"/>
                </a:lnTo>
                <a:lnTo>
                  <a:pt x="47890" y="62890"/>
                </a:lnTo>
                <a:lnTo>
                  <a:pt x="47890" y="62990"/>
                </a:lnTo>
                <a:lnTo>
                  <a:pt x="47860" y="63350"/>
                </a:lnTo>
                <a:lnTo>
                  <a:pt x="47810" y="63510"/>
                </a:lnTo>
                <a:lnTo>
                  <a:pt x="47850" y="64000"/>
                </a:lnTo>
                <a:lnTo>
                  <a:pt x="48020" y="64430"/>
                </a:lnTo>
                <a:lnTo>
                  <a:pt x="48330" y="64980"/>
                </a:lnTo>
                <a:lnTo>
                  <a:pt x="48410" y="65080"/>
                </a:lnTo>
                <a:lnTo>
                  <a:pt x="48480" y="65120"/>
                </a:lnTo>
                <a:lnTo>
                  <a:pt x="48640" y="65510"/>
                </a:lnTo>
                <a:lnTo>
                  <a:pt x="48650" y="65750"/>
                </a:lnTo>
                <a:lnTo>
                  <a:pt x="48630" y="66230"/>
                </a:lnTo>
                <a:lnTo>
                  <a:pt x="48680" y="66480"/>
                </a:lnTo>
                <a:lnTo>
                  <a:pt x="48830" y="66820"/>
                </a:lnTo>
                <a:lnTo>
                  <a:pt x="48850" y="66920"/>
                </a:lnTo>
                <a:lnTo>
                  <a:pt x="48880" y="67270"/>
                </a:lnTo>
                <a:lnTo>
                  <a:pt x="48930" y="67540"/>
                </a:lnTo>
                <a:lnTo>
                  <a:pt x="48980" y="68010"/>
                </a:lnTo>
                <a:lnTo>
                  <a:pt x="48820" y="69470"/>
                </a:lnTo>
                <a:lnTo>
                  <a:pt x="48820" y="69710"/>
                </a:lnTo>
                <a:lnTo>
                  <a:pt x="48850" y="69850"/>
                </a:lnTo>
                <a:lnTo>
                  <a:pt x="48930" y="69910"/>
                </a:lnTo>
                <a:lnTo>
                  <a:pt x="49020" y="69950"/>
                </a:lnTo>
                <a:lnTo>
                  <a:pt x="49110" y="70000"/>
                </a:lnTo>
                <a:lnTo>
                  <a:pt x="49210" y="70180"/>
                </a:lnTo>
                <a:lnTo>
                  <a:pt x="49280" y="70270"/>
                </a:lnTo>
                <a:lnTo>
                  <a:pt x="49320" y="70210"/>
                </a:lnTo>
                <a:lnTo>
                  <a:pt x="49300" y="69960"/>
                </a:lnTo>
                <a:lnTo>
                  <a:pt x="49340" y="69880"/>
                </a:lnTo>
                <a:lnTo>
                  <a:pt x="49460" y="69800"/>
                </a:lnTo>
                <a:lnTo>
                  <a:pt x="49340" y="69600"/>
                </a:lnTo>
                <a:lnTo>
                  <a:pt x="49270" y="69320"/>
                </a:lnTo>
                <a:lnTo>
                  <a:pt x="49270" y="69040"/>
                </a:lnTo>
                <a:lnTo>
                  <a:pt x="49360" y="68840"/>
                </a:lnTo>
                <a:lnTo>
                  <a:pt x="49340" y="68780"/>
                </a:lnTo>
                <a:lnTo>
                  <a:pt x="49340" y="68740"/>
                </a:lnTo>
                <a:lnTo>
                  <a:pt x="49360" y="68710"/>
                </a:lnTo>
                <a:lnTo>
                  <a:pt x="49390" y="68680"/>
                </a:lnTo>
                <a:lnTo>
                  <a:pt x="49450" y="68840"/>
                </a:lnTo>
                <a:lnTo>
                  <a:pt x="49500" y="68880"/>
                </a:lnTo>
                <a:lnTo>
                  <a:pt x="49570" y="68790"/>
                </a:lnTo>
                <a:lnTo>
                  <a:pt x="49440" y="68550"/>
                </a:lnTo>
                <a:lnTo>
                  <a:pt x="49390" y="68520"/>
                </a:lnTo>
                <a:lnTo>
                  <a:pt x="49420" y="68450"/>
                </a:lnTo>
                <a:lnTo>
                  <a:pt x="49530" y="68290"/>
                </a:lnTo>
                <a:lnTo>
                  <a:pt x="49540" y="68260"/>
                </a:lnTo>
                <a:lnTo>
                  <a:pt x="49530" y="68220"/>
                </a:lnTo>
                <a:lnTo>
                  <a:pt x="49530" y="68190"/>
                </a:lnTo>
                <a:lnTo>
                  <a:pt x="49550" y="68170"/>
                </a:lnTo>
                <a:lnTo>
                  <a:pt x="49580" y="68160"/>
                </a:lnTo>
                <a:lnTo>
                  <a:pt x="49610" y="68150"/>
                </a:lnTo>
                <a:lnTo>
                  <a:pt x="49630" y="68130"/>
                </a:lnTo>
                <a:lnTo>
                  <a:pt x="49640" y="68120"/>
                </a:lnTo>
                <a:lnTo>
                  <a:pt x="49670" y="68050"/>
                </a:lnTo>
                <a:lnTo>
                  <a:pt x="49720" y="68030"/>
                </a:lnTo>
                <a:lnTo>
                  <a:pt x="49780" y="68030"/>
                </a:lnTo>
                <a:lnTo>
                  <a:pt x="49820" y="68060"/>
                </a:lnTo>
                <a:lnTo>
                  <a:pt x="49840" y="68110"/>
                </a:lnTo>
                <a:lnTo>
                  <a:pt x="49840" y="68180"/>
                </a:lnTo>
                <a:lnTo>
                  <a:pt x="49820" y="68310"/>
                </a:lnTo>
                <a:lnTo>
                  <a:pt x="49930" y="69260"/>
                </a:lnTo>
                <a:lnTo>
                  <a:pt x="49970" y="69170"/>
                </a:lnTo>
                <a:lnTo>
                  <a:pt x="49990" y="69070"/>
                </a:lnTo>
                <a:lnTo>
                  <a:pt x="50010" y="68750"/>
                </a:lnTo>
                <a:lnTo>
                  <a:pt x="50060" y="68620"/>
                </a:lnTo>
                <a:lnTo>
                  <a:pt x="50070" y="68520"/>
                </a:lnTo>
                <a:lnTo>
                  <a:pt x="50110" y="68520"/>
                </a:lnTo>
                <a:lnTo>
                  <a:pt x="50040" y="69220"/>
                </a:lnTo>
                <a:lnTo>
                  <a:pt x="50040" y="69330"/>
                </a:lnTo>
                <a:lnTo>
                  <a:pt x="50070" y="69710"/>
                </a:lnTo>
                <a:lnTo>
                  <a:pt x="50060" y="69830"/>
                </a:lnTo>
                <a:lnTo>
                  <a:pt x="49800" y="70710"/>
                </a:lnTo>
                <a:lnTo>
                  <a:pt x="49780" y="71410"/>
                </a:lnTo>
                <a:lnTo>
                  <a:pt x="49950" y="72650"/>
                </a:lnTo>
                <a:lnTo>
                  <a:pt x="50040" y="72870"/>
                </a:lnTo>
                <a:lnTo>
                  <a:pt x="50090" y="72800"/>
                </a:lnTo>
                <a:lnTo>
                  <a:pt x="50100" y="72770"/>
                </a:lnTo>
                <a:lnTo>
                  <a:pt x="50110" y="72720"/>
                </a:lnTo>
                <a:lnTo>
                  <a:pt x="50200" y="72760"/>
                </a:lnTo>
                <a:lnTo>
                  <a:pt x="50280" y="72760"/>
                </a:lnTo>
                <a:lnTo>
                  <a:pt x="50330" y="72730"/>
                </a:lnTo>
                <a:lnTo>
                  <a:pt x="50290" y="72680"/>
                </a:lnTo>
                <a:lnTo>
                  <a:pt x="50290" y="72640"/>
                </a:lnTo>
                <a:lnTo>
                  <a:pt x="50390" y="72690"/>
                </a:lnTo>
                <a:lnTo>
                  <a:pt x="50370" y="72850"/>
                </a:lnTo>
                <a:lnTo>
                  <a:pt x="50180" y="73250"/>
                </a:lnTo>
                <a:lnTo>
                  <a:pt x="50060" y="73410"/>
                </a:lnTo>
                <a:lnTo>
                  <a:pt x="49860" y="73920"/>
                </a:lnTo>
                <a:lnTo>
                  <a:pt x="49760" y="74090"/>
                </a:lnTo>
                <a:lnTo>
                  <a:pt x="49730" y="74180"/>
                </a:lnTo>
                <a:lnTo>
                  <a:pt x="49710" y="74300"/>
                </a:lnTo>
                <a:lnTo>
                  <a:pt x="49720" y="74410"/>
                </a:lnTo>
                <a:lnTo>
                  <a:pt x="49770" y="74620"/>
                </a:lnTo>
                <a:lnTo>
                  <a:pt x="49780" y="74740"/>
                </a:lnTo>
                <a:lnTo>
                  <a:pt x="49750" y="74980"/>
                </a:lnTo>
                <a:lnTo>
                  <a:pt x="49440" y="75910"/>
                </a:lnTo>
                <a:lnTo>
                  <a:pt x="49360" y="76660"/>
                </a:lnTo>
                <a:lnTo>
                  <a:pt x="49360" y="77150"/>
                </a:lnTo>
                <a:lnTo>
                  <a:pt x="49350" y="77260"/>
                </a:lnTo>
                <a:lnTo>
                  <a:pt x="49310" y="77390"/>
                </a:lnTo>
                <a:lnTo>
                  <a:pt x="49260" y="77440"/>
                </a:lnTo>
                <a:lnTo>
                  <a:pt x="49210" y="77320"/>
                </a:lnTo>
                <a:lnTo>
                  <a:pt x="49220" y="77210"/>
                </a:lnTo>
                <a:lnTo>
                  <a:pt x="49240" y="77110"/>
                </a:lnTo>
                <a:lnTo>
                  <a:pt x="49220" y="77040"/>
                </a:lnTo>
                <a:lnTo>
                  <a:pt x="49090" y="77010"/>
                </a:lnTo>
                <a:lnTo>
                  <a:pt x="49000" y="77030"/>
                </a:lnTo>
                <a:lnTo>
                  <a:pt x="49020" y="77070"/>
                </a:lnTo>
                <a:lnTo>
                  <a:pt x="49080" y="77120"/>
                </a:lnTo>
                <a:lnTo>
                  <a:pt x="49110" y="77130"/>
                </a:lnTo>
                <a:lnTo>
                  <a:pt x="49140" y="77260"/>
                </a:lnTo>
                <a:lnTo>
                  <a:pt x="49140" y="77320"/>
                </a:lnTo>
                <a:lnTo>
                  <a:pt x="49130" y="77430"/>
                </a:lnTo>
                <a:lnTo>
                  <a:pt x="49080" y="77650"/>
                </a:lnTo>
                <a:lnTo>
                  <a:pt x="49070" y="77770"/>
                </a:lnTo>
                <a:lnTo>
                  <a:pt x="49080" y="77960"/>
                </a:lnTo>
                <a:lnTo>
                  <a:pt x="49070" y="78030"/>
                </a:lnTo>
                <a:lnTo>
                  <a:pt x="49050" y="78090"/>
                </a:lnTo>
                <a:lnTo>
                  <a:pt x="49010" y="78170"/>
                </a:lnTo>
                <a:lnTo>
                  <a:pt x="49000" y="78230"/>
                </a:lnTo>
                <a:lnTo>
                  <a:pt x="49000" y="78260"/>
                </a:lnTo>
                <a:lnTo>
                  <a:pt x="49030" y="78370"/>
                </a:lnTo>
                <a:lnTo>
                  <a:pt x="49030" y="78440"/>
                </a:lnTo>
                <a:lnTo>
                  <a:pt x="49020" y="78510"/>
                </a:lnTo>
                <a:lnTo>
                  <a:pt x="48970" y="78620"/>
                </a:lnTo>
                <a:lnTo>
                  <a:pt x="48960" y="78680"/>
                </a:lnTo>
                <a:lnTo>
                  <a:pt x="49010" y="78670"/>
                </a:lnTo>
                <a:lnTo>
                  <a:pt x="49250" y="78380"/>
                </a:lnTo>
                <a:lnTo>
                  <a:pt x="49170" y="78180"/>
                </a:lnTo>
                <a:lnTo>
                  <a:pt x="49160" y="78080"/>
                </a:lnTo>
                <a:lnTo>
                  <a:pt x="49210" y="77990"/>
                </a:lnTo>
                <a:lnTo>
                  <a:pt x="49290" y="77980"/>
                </a:lnTo>
                <a:lnTo>
                  <a:pt x="49360" y="78020"/>
                </a:lnTo>
                <a:lnTo>
                  <a:pt x="49500" y="78150"/>
                </a:lnTo>
                <a:lnTo>
                  <a:pt x="49600" y="78190"/>
                </a:lnTo>
                <a:lnTo>
                  <a:pt x="49660" y="78190"/>
                </a:lnTo>
                <a:lnTo>
                  <a:pt x="49690" y="78140"/>
                </a:lnTo>
                <a:lnTo>
                  <a:pt x="49730" y="77740"/>
                </a:lnTo>
                <a:lnTo>
                  <a:pt x="49710" y="77680"/>
                </a:lnTo>
                <a:lnTo>
                  <a:pt x="49710" y="77630"/>
                </a:lnTo>
                <a:lnTo>
                  <a:pt x="49930" y="77690"/>
                </a:lnTo>
                <a:lnTo>
                  <a:pt x="49980" y="77750"/>
                </a:lnTo>
                <a:lnTo>
                  <a:pt x="50010" y="78010"/>
                </a:lnTo>
                <a:lnTo>
                  <a:pt x="50020" y="78050"/>
                </a:lnTo>
                <a:lnTo>
                  <a:pt x="50050" y="78070"/>
                </a:lnTo>
                <a:lnTo>
                  <a:pt x="50060" y="78100"/>
                </a:lnTo>
                <a:lnTo>
                  <a:pt x="49760" y="79090"/>
                </a:lnTo>
                <a:lnTo>
                  <a:pt x="49750" y="79210"/>
                </a:lnTo>
                <a:lnTo>
                  <a:pt x="49760" y="79280"/>
                </a:lnTo>
                <a:lnTo>
                  <a:pt x="49810" y="79400"/>
                </a:lnTo>
                <a:lnTo>
                  <a:pt x="49820" y="79460"/>
                </a:lnTo>
                <a:lnTo>
                  <a:pt x="49800" y="79510"/>
                </a:lnTo>
                <a:lnTo>
                  <a:pt x="49770" y="79550"/>
                </a:lnTo>
                <a:lnTo>
                  <a:pt x="49730" y="79580"/>
                </a:lnTo>
                <a:lnTo>
                  <a:pt x="49710" y="79610"/>
                </a:lnTo>
                <a:lnTo>
                  <a:pt x="49680" y="79730"/>
                </a:lnTo>
                <a:lnTo>
                  <a:pt x="49620" y="79840"/>
                </a:lnTo>
                <a:lnTo>
                  <a:pt x="48810" y="81040"/>
                </a:lnTo>
                <a:lnTo>
                  <a:pt x="48220" y="81690"/>
                </a:lnTo>
                <a:lnTo>
                  <a:pt x="48210" y="81740"/>
                </a:lnTo>
                <a:lnTo>
                  <a:pt x="48210" y="81820"/>
                </a:lnTo>
                <a:lnTo>
                  <a:pt x="48190" y="81880"/>
                </a:lnTo>
                <a:lnTo>
                  <a:pt x="48170" y="81930"/>
                </a:lnTo>
                <a:lnTo>
                  <a:pt x="47780" y="82310"/>
                </a:lnTo>
                <a:lnTo>
                  <a:pt x="46240" y="83140"/>
                </a:lnTo>
                <a:lnTo>
                  <a:pt x="45390" y="83550"/>
                </a:lnTo>
                <a:lnTo>
                  <a:pt x="44520" y="83770"/>
                </a:lnTo>
                <a:lnTo>
                  <a:pt x="44500" y="83780"/>
                </a:lnTo>
                <a:lnTo>
                  <a:pt x="44340" y="83490"/>
                </a:lnTo>
                <a:lnTo>
                  <a:pt x="44180" y="83430"/>
                </a:lnTo>
                <a:lnTo>
                  <a:pt x="43770" y="83420"/>
                </a:lnTo>
                <a:lnTo>
                  <a:pt x="43680" y="83390"/>
                </a:lnTo>
                <a:lnTo>
                  <a:pt x="43640" y="83340"/>
                </a:lnTo>
                <a:lnTo>
                  <a:pt x="43610" y="83280"/>
                </a:lnTo>
                <a:lnTo>
                  <a:pt x="43580" y="83190"/>
                </a:lnTo>
                <a:lnTo>
                  <a:pt x="43570" y="83110"/>
                </a:lnTo>
                <a:lnTo>
                  <a:pt x="43550" y="83030"/>
                </a:lnTo>
                <a:lnTo>
                  <a:pt x="43550" y="82960"/>
                </a:lnTo>
                <a:lnTo>
                  <a:pt x="43590" y="82910"/>
                </a:lnTo>
                <a:lnTo>
                  <a:pt x="43660" y="82870"/>
                </a:lnTo>
                <a:lnTo>
                  <a:pt x="44400" y="82480"/>
                </a:lnTo>
                <a:lnTo>
                  <a:pt x="44430" y="82450"/>
                </a:lnTo>
                <a:lnTo>
                  <a:pt x="44410" y="82410"/>
                </a:lnTo>
                <a:lnTo>
                  <a:pt x="44020" y="82000"/>
                </a:lnTo>
                <a:lnTo>
                  <a:pt x="43970" y="81920"/>
                </a:lnTo>
                <a:lnTo>
                  <a:pt x="43990" y="81850"/>
                </a:lnTo>
                <a:lnTo>
                  <a:pt x="44030" y="81790"/>
                </a:lnTo>
                <a:lnTo>
                  <a:pt x="44190" y="81630"/>
                </a:lnTo>
                <a:lnTo>
                  <a:pt x="44230" y="81570"/>
                </a:lnTo>
                <a:lnTo>
                  <a:pt x="44230" y="81540"/>
                </a:lnTo>
                <a:lnTo>
                  <a:pt x="44210" y="81520"/>
                </a:lnTo>
                <a:lnTo>
                  <a:pt x="44190" y="81510"/>
                </a:lnTo>
                <a:lnTo>
                  <a:pt x="44160" y="81500"/>
                </a:lnTo>
                <a:lnTo>
                  <a:pt x="44130" y="81500"/>
                </a:lnTo>
                <a:lnTo>
                  <a:pt x="43990" y="81570"/>
                </a:lnTo>
                <a:lnTo>
                  <a:pt x="43960" y="81580"/>
                </a:lnTo>
                <a:lnTo>
                  <a:pt x="43930" y="81590"/>
                </a:lnTo>
                <a:lnTo>
                  <a:pt x="43820" y="81590"/>
                </a:lnTo>
                <a:lnTo>
                  <a:pt x="43790" y="81600"/>
                </a:lnTo>
                <a:lnTo>
                  <a:pt x="43720" y="81640"/>
                </a:lnTo>
                <a:lnTo>
                  <a:pt x="43690" y="81650"/>
                </a:lnTo>
                <a:lnTo>
                  <a:pt x="43620" y="81650"/>
                </a:lnTo>
                <a:lnTo>
                  <a:pt x="43580" y="81660"/>
                </a:lnTo>
                <a:lnTo>
                  <a:pt x="43550" y="81670"/>
                </a:lnTo>
                <a:lnTo>
                  <a:pt x="43480" y="81720"/>
                </a:lnTo>
                <a:lnTo>
                  <a:pt x="43460" y="81730"/>
                </a:lnTo>
                <a:lnTo>
                  <a:pt x="43430" y="81740"/>
                </a:lnTo>
                <a:lnTo>
                  <a:pt x="43370" y="81750"/>
                </a:lnTo>
                <a:lnTo>
                  <a:pt x="43360" y="81750"/>
                </a:lnTo>
                <a:lnTo>
                  <a:pt x="43350" y="81760"/>
                </a:lnTo>
                <a:lnTo>
                  <a:pt x="43300" y="81780"/>
                </a:lnTo>
                <a:lnTo>
                  <a:pt x="43280" y="81800"/>
                </a:lnTo>
                <a:lnTo>
                  <a:pt x="43230" y="81830"/>
                </a:lnTo>
                <a:lnTo>
                  <a:pt x="43160" y="81850"/>
                </a:lnTo>
                <a:lnTo>
                  <a:pt x="42940" y="81900"/>
                </a:lnTo>
                <a:lnTo>
                  <a:pt x="42730" y="81970"/>
                </a:lnTo>
                <a:lnTo>
                  <a:pt x="42690" y="81960"/>
                </a:lnTo>
                <a:lnTo>
                  <a:pt x="42650" y="81910"/>
                </a:lnTo>
                <a:lnTo>
                  <a:pt x="42010" y="80790"/>
                </a:lnTo>
                <a:lnTo>
                  <a:pt x="41990" y="80700"/>
                </a:lnTo>
                <a:lnTo>
                  <a:pt x="41970" y="80610"/>
                </a:lnTo>
                <a:lnTo>
                  <a:pt x="41950" y="79380"/>
                </a:lnTo>
                <a:lnTo>
                  <a:pt x="41940" y="79370"/>
                </a:lnTo>
                <a:lnTo>
                  <a:pt x="41880" y="79370"/>
                </a:lnTo>
                <a:lnTo>
                  <a:pt x="41850" y="79370"/>
                </a:lnTo>
                <a:lnTo>
                  <a:pt x="41830" y="79360"/>
                </a:lnTo>
                <a:lnTo>
                  <a:pt x="41780" y="79340"/>
                </a:lnTo>
                <a:lnTo>
                  <a:pt x="41750" y="79330"/>
                </a:lnTo>
                <a:lnTo>
                  <a:pt x="41720" y="79320"/>
                </a:lnTo>
                <a:lnTo>
                  <a:pt x="41680" y="79320"/>
                </a:lnTo>
                <a:lnTo>
                  <a:pt x="41650" y="79340"/>
                </a:lnTo>
                <a:lnTo>
                  <a:pt x="41610" y="79380"/>
                </a:lnTo>
                <a:lnTo>
                  <a:pt x="41600" y="79380"/>
                </a:lnTo>
                <a:lnTo>
                  <a:pt x="41590" y="79360"/>
                </a:lnTo>
                <a:lnTo>
                  <a:pt x="41590" y="79310"/>
                </a:lnTo>
                <a:lnTo>
                  <a:pt x="41590" y="79270"/>
                </a:lnTo>
                <a:lnTo>
                  <a:pt x="41550" y="79100"/>
                </a:lnTo>
                <a:lnTo>
                  <a:pt x="41550" y="79070"/>
                </a:lnTo>
                <a:lnTo>
                  <a:pt x="41550" y="79030"/>
                </a:lnTo>
                <a:lnTo>
                  <a:pt x="41570" y="78970"/>
                </a:lnTo>
                <a:lnTo>
                  <a:pt x="41610" y="78890"/>
                </a:lnTo>
                <a:lnTo>
                  <a:pt x="41610" y="78880"/>
                </a:lnTo>
                <a:lnTo>
                  <a:pt x="41620" y="78870"/>
                </a:lnTo>
                <a:lnTo>
                  <a:pt x="41630" y="78850"/>
                </a:lnTo>
                <a:lnTo>
                  <a:pt x="41630" y="78810"/>
                </a:lnTo>
                <a:lnTo>
                  <a:pt x="41630" y="78750"/>
                </a:lnTo>
                <a:lnTo>
                  <a:pt x="41640" y="78650"/>
                </a:lnTo>
                <a:lnTo>
                  <a:pt x="41610" y="78260"/>
                </a:lnTo>
                <a:lnTo>
                  <a:pt x="41610" y="78220"/>
                </a:lnTo>
                <a:lnTo>
                  <a:pt x="41620" y="78200"/>
                </a:lnTo>
                <a:lnTo>
                  <a:pt x="41630" y="78160"/>
                </a:lnTo>
                <a:lnTo>
                  <a:pt x="41630" y="78100"/>
                </a:lnTo>
                <a:lnTo>
                  <a:pt x="41610" y="78000"/>
                </a:lnTo>
                <a:lnTo>
                  <a:pt x="41600" y="77940"/>
                </a:lnTo>
                <a:lnTo>
                  <a:pt x="41610" y="77900"/>
                </a:lnTo>
                <a:lnTo>
                  <a:pt x="41620" y="77830"/>
                </a:lnTo>
                <a:lnTo>
                  <a:pt x="41620" y="77740"/>
                </a:lnTo>
                <a:lnTo>
                  <a:pt x="41640" y="77640"/>
                </a:lnTo>
                <a:lnTo>
                  <a:pt x="41640" y="77500"/>
                </a:lnTo>
                <a:lnTo>
                  <a:pt x="41650" y="77470"/>
                </a:lnTo>
                <a:lnTo>
                  <a:pt x="41710" y="77380"/>
                </a:lnTo>
                <a:lnTo>
                  <a:pt x="41720" y="77350"/>
                </a:lnTo>
                <a:lnTo>
                  <a:pt x="41720" y="77290"/>
                </a:lnTo>
                <a:lnTo>
                  <a:pt x="41740" y="77260"/>
                </a:lnTo>
                <a:lnTo>
                  <a:pt x="41770" y="77220"/>
                </a:lnTo>
                <a:lnTo>
                  <a:pt x="41790" y="77190"/>
                </a:lnTo>
                <a:lnTo>
                  <a:pt x="41790" y="77150"/>
                </a:lnTo>
                <a:lnTo>
                  <a:pt x="41780" y="77110"/>
                </a:lnTo>
                <a:lnTo>
                  <a:pt x="41700" y="76960"/>
                </a:lnTo>
                <a:lnTo>
                  <a:pt x="41680" y="76930"/>
                </a:lnTo>
                <a:lnTo>
                  <a:pt x="41650" y="76920"/>
                </a:lnTo>
                <a:lnTo>
                  <a:pt x="41620" y="76920"/>
                </a:lnTo>
                <a:lnTo>
                  <a:pt x="41590" y="76930"/>
                </a:lnTo>
                <a:lnTo>
                  <a:pt x="41540" y="76960"/>
                </a:lnTo>
                <a:lnTo>
                  <a:pt x="41510" y="76980"/>
                </a:lnTo>
                <a:lnTo>
                  <a:pt x="41480" y="76980"/>
                </a:lnTo>
                <a:lnTo>
                  <a:pt x="41450" y="76970"/>
                </a:lnTo>
                <a:lnTo>
                  <a:pt x="41430" y="76940"/>
                </a:lnTo>
                <a:lnTo>
                  <a:pt x="41430" y="76910"/>
                </a:lnTo>
                <a:lnTo>
                  <a:pt x="41440" y="76880"/>
                </a:lnTo>
                <a:lnTo>
                  <a:pt x="41460" y="76860"/>
                </a:lnTo>
                <a:lnTo>
                  <a:pt x="41540" y="76790"/>
                </a:lnTo>
                <a:lnTo>
                  <a:pt x="41560" y="76770"/>
                </a:lnTo>
                <a:lnTo>
                  <a:pt x="41580" y="76740"/>
                </a:lnTo>
                <a:lnTo>
                  <a:pt x="41600" y="76690"/>
                </a:lnTo>
                <a:lnTo>
                  <a:pt x="41610" y="76660"/>
                </a:lnTo>
                <a:lnTo>
                  <a:pt x="41630" y="76640"/>
                </a:lnTo>
                <a:lnTo>
                  <a:pt x="41650" y="76620"/>
                </a:lnTo>
                <a:lnTo>
                  <a:pt x="41680" y="76610"/>
                </a:lnTo>
                <a:lnTo>
                  <a:pt x="41700" y="76590"/>
                </a:lnTo>
                <a:lnTo>
                  <a:pt x="41720" y="76560"/>
                </a:lnTo>
                <a:lnTo>
                  <a:pt x="41730" y="76520"/>
                </a:lnTo>
                <a:lnTo>
                  <a:pt x="41710" y="76490"/>
                </a:lnTo>
                <a:lnTo>
                  <a:pt x="41680" y="76450"/>
                </a:lnTo>
                <a:lnTo>
                  <a:pt x="41670" y="76410"/>
                </a:lnTo>
                <a:lnTo>
                  <a:pt x="41670" y="76380"/>
                </a:lnTo>
                <a:lnTo>
                  <a:pt x="41680" y="76360"/>
                </a:lnTo>
                <a:lnTo>
                  <a:pt x="41700" y="76340"/>
                </a:lnTo>
                <a:lnTo>
                  <a:pt x="41720" y="76310"/>
                </a:lnTo>
                <a:lnTo>
                  <a:pt x="41730" y="76280"/>
                </a:lnTo>
                <a:lnTo>
                  <a:pt x="41720" y="76230"/>
                </a:lnTo>
                <a:lnTo>
                  <a:pt x="41650" y="76090"/>
                </a:lnTo>
                <a:lnTo>
                  <a:pt x="41620" y="76060"/>
                </a:lnTo>
                <a:lnTo>
                  <a:pt x="41580" y="76040"/>
                </a:lnTo>
                <a:lnTo>
                  <a:pt x="41510" y="76040"/>
                </a:lnTo>
                <a:lnTo>
                  <a:pt x="41480" y="76030"/>
                </a:lnTo>
                <a:lnTo>
                  <a:pt x="41450" y="76020"/>
                </a:lnTo>
                <a:lnTo>
                  <a:pt x="41440" y="76010"/>
                </a:lnTo>
                <a:lnTo>
                  <a:pt x="41410" y="75980"/>
                </a:lnTo>
                <a:lnTo>
                  <a:pt x="41400" y="75930"/>
                </a:lnTo>
                <a:lnTo>
                  <a:pt x="41380" y="75850"/>
                </a:lnTo>
                <a:lnTo>
                  <a:pt x="41370" y="75810"/>
                </a:lnTo>
                <a:lnTo>
                  <a:pt x="41340" y="75780"/>
                </a:lnTo>
                <a:lnTo>
                  <a:pt x="41290" y="75730"/>
                </a:lnTo>
                <a:lnTo>
                  <a:pt x="41280" y="75700"/>
                </a:lnTo>
                <a:lnTo>
                  <a:pt x="41270" y="75670"/>
                </a:lnTo>
                <a:lnTo>
                  <a:pt x="41270" y="75630"/>
                </a:lnTo>
                <a:lnTo>
                  <a:pt x="41270" y="75590"/>
                </a:lnTo>
                <a:lnTo>
                  <a:pt x="41210" y="75490"/>
                </a:lnTo>
                <a:lnTo>
                  <a:pt x="41190" y="75450"/>
                </a:lnTo>
                <a:lnTo>
                  <a:pt x="41190" y="75410"/>
                </a:lnTo>
                <a:lnTo>
                  <a:pt x="41180" y="75370"/>
                </a:lnTo>
                <a:lnTo>
                  <a:pt x="41190" y="75340"/>
                </a:lnTo>
                <a:lnTo>
                  <a:pt x="41200" y="75310"/>
                </a:lnTo>
                <a:lnTo>
                  <a:pt x="41220" y="75300"/>
                </a:lnTo>
                <a:lnTo>
                  <a:pt x="41250" y="75290"/>
                </a:lnTo>
                <a:lnTo>
                  <a:pt x="41310" y="75290"/>
                </a:lnTo>
                <a:lnTo>
                  <a:pt x="41460" y="75240"/>
                </a:lnTo>
                <a:lnTo>
                  <a:pt x="41480" y="75230"/>
                </a:lnTo>
                <a:lnTo>
                  <a:pt x="41500" y="75200"/>
                </a:lnTo>
                <a:lnTo>
                  <a:pt x="41500" y="75160"/>
                </a:lnTo>
                <a:lnTo>
                  <a:pt x="41490" y="75140"/>
                </a:lnTo>
                <a:lnTo>
                  <a:pt x="41470" y="75120"/>
                </a:lnTo>
                <a:lnTo>
                  <a:pt x="41420" y="75090"/>
                </a:lnTo>
                <a:lnTo>
                  <a:pt x="41390" y="75060"/>
                </a:lnTo>
                <a:lnTo>
                  <a:pt x="41340" y="75010"/>
                </a:lnTo>
                <a:lnTo>
                  <a:pt x="41320" y="74970"/>
                </a:lnTo>
                <a:lnTo>
                  <a:pt x="41310" y="74930"/>
                </a:lnTo>
                <a:lnTo>
                  <a:pt x="41310" y="74770"/>
                </a:lnTo>
                <a:lnTo>
                  <a:pt x="41300" y="74700"/>
                </a:lnTo>
                <a:lnTo>
                  <a:pt x="41280" y="74650"/>
                </a:lnTo>
                <a:lnTo>
                  <a:pt x="41210" y="74530"/>
                </a:lnTo>
                <a:lnTo>
                  <a:pt x="41200" y="74480"/>
                </a:lnTo>
                <a:lnTo>
                  <a:pt x="41190" y="74430"/>
                </a:lnTo>
                <a:lnTo>
                  <a:pt x="41190" y="74350"/>
                </a:lnTo>
                <a:lnTo>
                  <a:pt x="41180" y="74310"/>
                </a:lnTo>
                <a:lnTo>
                  <a:pt x="41170" y="74280"/>
                </a:lnTo>
                <a:lnTo>
                  <a:pt x="41130" y="74240"/>
                </a:lnTo>
                <a:lnTo>
                  <a:pt x="41110" y="74220"/>
                </a:lnTo>
                <a:lnTo>
                  <a:pt x="41100" y="74190"/>
                </a:lnTo>
                <a:lnTo>
                  <a:pt x="40980" y="73970"/>
                </a:lnTo>
                <a:lnTo>
                  <a:pt x="40950" y="73930"/>
                </a:lnTo>
                <a:lnTo>
                  <a:pt x="40920" y="73890"/>
                </a:lnTo>
                <a:lnTo>
                  <a:pt x="40890" y="73860"/>
                </a:lnTo>
                <a:lnTo>
                  <a:pt x="40830" y="73800"/>
                </a:lnTo>
                <a:lnTo>
                  <a:pt x="40800" y="73780"/>
                </a:lnTo>
                <a:lnTo>
                  <a:pt x="40770" y="73770"/>
                </a:lnTo>
                <a:lnTo>
                  <a:pt x="40730" y="73750"/>
                </a:lnTo>
                <a:lnTo>
                  <a:pt x="40690" y="73720"/>
                </a:lnTo>
                <a:lnTo>
                  <a:pt x="40640" y="73650"/>
                </a:lnTo>
                <a:lnTo>
                  <a:pt x="40570" y="73580"/>
                </a:lnTo>
                <a:lnTo>
                  <a:pt x="40530" y="73540"/>
                </a:lnTo>
                <a:lnTo>
                  <a:pt x="40510" y="73520"/>
                </a:lnTo>
                <a:lnTo>
                  <a:pt x="40460" y="73460"/>
                </a:lnTo>
                <a:lnTo>
                  <a:pt x="40440" y="73440"/>
                </a:lnTo>
                <a:lnTo>
                  <a:pt x="40410" y="73420"/>
                </a:lnTo>
                <a:lnTo>
                  <a:pt x="40380" y="73400"/>
                </a:lnTo>
                <a:lnTo>
                  <a:pt x="40350" y="73360"/>
                </a:lnTo>
                <a:lnTo>
                  <a:pt x="40340" y="73320"/>
                </a:lnTo>
                <a:lnTo>
                  <a:pt x="40340" y="73220"/>
                </a:lnTo>
                <a:lnTo>
                  <a:pt x="40330" y="73120"/>
                </a:lnTo>
                <a:lnTo>
                  <a:pt x="40290" y="73010"/>
                </a:lnTo>
                <a:lnTo>
                  <a:pt x="40110" y="72750"/>
                </a:lnTo>
                <a:lnTo>
                  <a:pt x="40020" y="72590"/>
                </a:lnTo>
                <a:lnTo>
                  <a:pt x="39950" y="72500"/>
                </a:lnTo>
                <a:lnTo>
                  <a:pt x="39910" y="72470"/>
                </a:lnTo>
                <a:lnTo>
                  <a:pt x="39800" y="72390"/>
                </a:lnTo>
                <a:lnTo>
                  <a:pt x="39780" y="72370"/>
                </a:lnTo>
                <a:lnTo>
                  <a:pt x="39740" y="72330"/>
                </a:lnTo>
                <a:lnTo>
                  <a:pt x="39710" y="72280"/>
                </a:lnTo>
                <a:lnTo>
                  <a:pt x="39680" y="72230"/>
                </a:lnTo>
                <a:lnTo>
                  <a:pt x="39630" y="72200"/>
                </a:lnTo>
                <a:lnTo>
                  <a:pt x="39540" y="72140"/>
                </a:lnTo>
                <a:lnTo>
                  <a:pt x="39420" y="72030"/>
                </a:lnTo>
                <a:lnTo>
                  <a:pt x="39370" y="72000"/>
                </a:lnTo>
                <a:lnTo>
                  <a:pt x="39340" y="71980"/>
                </a:lnTo>
                <a:lnTo>
                  <a:pt x="39180" y="71870"/>
                </a:lnTo>
                <a:lnTo>
                  <a:pt x="39080" y="71780"/>
                </a:lnTo>
                <a:lnTo>
                  <a:pt x="38990" y="71640"/>
                </a:lnTo>
                <a:lnTo>
                  <a:pt x="38940" y="71560"/>
                </a:lnTo>
                <a:lnTo>
                  <a:pt x="38880" y="71470"/>
                </a:lnTo>
                <a:lnTo>
                  <a:pt x="38840" y="71420"/>
                </a:lnTo>
                <a:lnTo>
                  <a:pt x="38820" y="71400"/>
                </a:lnTo>
                <a:lnTo>
                  <a:pt x="38750" y="71360"/>
                </a:lnTo>
                <a:lnTo>
                  <a:pt x="38720" y="71330"/>
                </a:lnTo>
                <a:lnTo>
                  <a:pt x="38690" y="71300"/>
                </a:lnTo>
                <a:lnTo>
                  <a:pt x="38380" y="70800"/>
                </a:lnTo>
                <a:lnTo>
                  <a:pt x="38320" y="70670"/>
                </a:lnTo>
                <a:lnTo>
                  <a:pt x="38310" y="70590"/>
                </a:lnTo>
                <a:lnTo>
                  <a:pt x="38300" y="70560"/>
                </a:lnTo>
                <a:lnTo>
                  <a:pt x="38300" y="70520"/>
                </a:lnTo>
                <a:lnTo>
                  <a:pt x="38350" y="70200"/>
                </a:lnTo>
                <a:lnTo>
                  <a:pt x="38410" y="70030"/>
                </a:lnTo>
                <a:lnTo>
                  <a:pt x="38410" y="70000"/>
                </a:lnTo>
                <a:lnTo>
                  <a:pt x="38420" y="69780"/>
                </a:lnTo>
                <a:lnTo>
                  <a:pt x="38430" y="69750"/>
                </a:lnTo>
                <a:lnTo>
                  <a:pt x="38440" y="69730"/>
                </a:lnTo>
                <a:lnTo>
                  <a:pt x="38460" y="69710"/>
                </a:lnTo>
                <a:lnTo>
                  <a:pt x="38510" y="69680"/>
                </a:lnTo>
                <a:lnTo>
                  <a:pt x="38660" y="69630"/>
                </a:lnTo>
                <a:lnTo>
                  <a:pt x="38690" y="69610"/>
                </a:lnTo>
                <a:lnTo>
                  <a:pt x="38710" y="69590"/>
                </a:lnTo>
                <a:lnTo>
                  <a:pt x="38720" y="69560"/>
                </a:lnTo>
                <a:lnTo>
                  <a:pt x="38720" y="69530"/>
                </a:lnTo>
                <a:lnTo>
                  <a:pt x="38710" y="69420"/>
                </a:lnTo>
                <a:lnTo>
                  <a:pt x="38650" y="69190"/>
                </a:lnTo>
                <a:lnTo>
                  <a:pt x="38640" y="69120"/>
                </a:lnTo>
                <a:lnTo>
                  <a:pt x="38650" y="69020"/>
                </a:lnTo>
                <a:lnTo>
                  <a:pt x="38650" y="68910"/>
                </a:lnTo>
                <a:lnTo>
                  <a:pt x="38620" y="68780"/>
                </a:lnTo>
                <a:lnTo>
                  <a:pt x="38620" y="68740"/>
                </a:lnTo>
                <a:lnTo>
                  <a:pt x="38700" y="68370"/>
                </a:lnTo>
                <a:lnTo>
                  <a:pt x="38720" y="68230"/>
                </a:lnTo>
                <a:lnTo>
                  <a:pt x="38710" y="68190"/>
                </a:lnTo>
                <a:lnTo>
                  <a:pt x="38700" y="68130"/>
                </a:lnTo>
                <a:lnTo>
                  <a:pt x="38540" y="67870"/>
                </a:lnTo>
                <a:lnTo>
                  <a:pt x="38520" y="67780"/>
                </a:lnTo>
                <a:lnTo>
                  <a:pt x="38510" y="67700"/>
                </a:lnTo>
                <a:lnTo>
                  <a:pt x="38510" y="67560"/>
                </a:lnTo>
                <a:lnTo>
                  <a:pt x="38500" y="67530"/>
                </a:lnTo>
                <a:lnTo>
                  <a:pt x="38490" y="67510"/>
                </a:lnTo>
                <a:lnTo>
                  <a:pt x="38130" y="67230"/>
                </a:lnTo>
                <a:lnTo>
                  <a:pt x="37600" y="66550"/>
                </a:lnTo>
                <a:lnTo>
                  <a:pt x="37580" y="66510"/>
                </a:lnTo>
                <a:lnTo>
                  <a:pt x="37570" y="66470"/>
                </a:lnTo>
                <a:lnTo>
                  <a:pt x="37570" y="66400"/>
                </a:lnTo>
                <a:lnTo>
                  <a:pt x="37580" y="66340"/>
                </a:lnTo>
                <a:lnTo>
                  <a:pt x="37600" y="66280"/>
                </a:lnTo>
                <a:lnTo>
                  <a:pt x="37600" y="66230"/>
                </a:lnTo>
                <a:lnTo>
                  <a:pt x="37590" y="66170"/>
                </a:lnTo>
                <a:lnTo>
                  <a:pt x="37520" y="65880"/>
                </a:lnTo>
                <a:lnTo>
                  <a:pt x="37520" y="65840"/>
                </a:lnTo>
                <a:lnTo>
                  <a:pt x="37520" y="65810"/>
                </a:lnTo>
                <a:lnTo>
                  <a:pt x="37530" y="65770"/>
                </a:lnTo>
                <a:lnTo>
                  <a:pt x="37530" y="65740"/>
                </a:lnTo>
                <a:lnTo>
                  <a:pt x="37540" y="65710"/>
                </a:lnTo>
                <a:lnTo>
                  <a:pt x="37570" y="65670"/>
                </a:lnTo>
                <a:lnTo>
                  <a:pt x="37590" y="65640"/>
                </a:lnTo>
                <a:lnTo>
                  <a:pt x="37630" y="65570"/>
                </a:lnTo>
                <a:lnTo>
                  <a:pt x="37740" y="65440"/>
                </a:lnTo>
                <a:lnTo>
                  <a:pt x="37820" y="65370"/>
                </a:lnTo>
                <a:lnTo>
                  <a:pt x="37850" y="65330"/>
                </a:lnTo>
                <a:lnTo>
                  <a:pt x="37890" y="65290"/>
                </a:lnTo>
                <a:lnTo>
                  <a:pt x="37970" y="65140"/>
                </a:lnTo>
                <a:lnTo>
                  <a:pt x="38130" y="64950"/>
                </a:lnTo>
                <a:lnTo>
                  <a:pt x="38150" y="64900"/>
                </a:lnTo>
                <a:lnTo>
                  <a:pt x="38180" y="64840"/>
                </a:lnTo>
                <a:lnTo>
                  <a:pt x="38210" y="64720"/>
                </a:lnTo>
                <a:close/>
                <a:moveTo>
                  <a:pt x="49680" y="64970"/>
                </a:moveTo>
                <a:lnTo>
                  <a:pt x="49740" y="64860"/>
                </a:lnTo>
                <a:lnTo>
                  <a:pt x="49790" y="64860"/>
                </a:lnTo>
                <a:lnTo>
                  <a:pt x="49810" y="64950"/>
                </a:lnTo>
                <a:lnTo>
                  <a:pt x="49820" y="65090"/>
                </a:lnTo>
                <a:lnTo>
                  <a:pt x="49790" y="65490"/>
                </a:lnTo>
                <a:lnTo>
                  <a:pt x="49600" y="66280"/>
                </a:lnTo>
                <a:lnTo>
                  <a:pt x="49500" y="66290"/>
                </a:lnTo>
                <a:lnTo>
                  <a:pt x="49460" y="66210"/>
                </a:lnTo>
                <a:lnTo>
                  <a:pt x="49450" y="66100"/>
                </a:lnTo>
                <a:lnTo>
                  <a:pt x="49510" y="65670"/>
                </a:lnTo>
                <a:lnTo>
                  <a:pt x="49680" y="64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of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10" y="38820"/>
                </a:moveTo>
                <a:lnTo>
                  <a:pt x="45500" y="39030"/>
                </a:lnTo>
                <a:lnTo>
                  <a:pt x="45900" y="39150"/>
                </a:lnTo>
                <a:lnTo>
                  <a:pt x="46020" y="39210"/>
                </a:lnTo>
                <a:lnTo>
                  <a:pt x="46490" y="39610"/>
                </a:lnTo>
                <a:lnTo>
                  <a:pt x="46540" y="39660"/>
                </a:lnTo>
                <a:lnTo>
                  <a:pt x="46610" y="39830"/>
                </a:lnTo>
                <a:lnTo>
                  <a:pt x="46740" y="40370"/>
                </a:lnTo>
                <a:lnTo>
                  <a:pt x="46950" y="40730"/>
                </a:lnTo>
                <a:lnTo>
                  <a:pt x="47050" y="40960"/>
                </a:lnTo>
                <a:lnTo>
                  <a:pt x="47110" y="41170"/>
                </a:lnTo>
                <a:lnTo>
                  <a:pt x="47120" y="41280"/>
                </a:lnTo>
                <a:lnTo>
                  <a:pt x="47150" y="41280"/>
                </a:lnTo>
                <a:lnTo>
                  <a:pt x="47170" y="41330"/>
                </a:lnTo>
                <a:lnTo>
                  <a:pt x="47260" y="41470"/>
                </a:lnTo>
                <a:lnTo>
                  <a:pt x="47270" y="41550"/>
                </a:lnTo>
                <a:lnTo>
                  <a:pt x="47290" y="41580"/>
                </a:lnTo>
                <a:lnTo>
                  <a:pt x="47340" y="41650"/>
                </a:lnTo>
                <a:lnTo>
                  <a:pt x="47490" y="42030"/>
                </a:lnTo>
                <a:lnTo>
                  <a:pt x="47540" y="42260"/>
                </a:lnTo>
                <a:lnTo>
                  <a:pt x="47560" y="42310"/>
                </a:lnTo>
                <a:lnTo>
                  <a:pt x="47640" y="42400"/>
                </a:lnTo>
                <a:lnTo>
                  <a:pt x="47670" y="42440"/>
                </a:lnTo>
                <a:lnTo>
                  <a:pt x="47740" y="42640"/>
                </a:lnTo>
                <a:lnTo>
                  <a:pt x="47740" y="42670"/>
                </a:lnTo>
                <a:lnTo>
                  <a:pt x="47740" y="42770"/>
                </a:lnTo>
                <a:lnTo>
                  <a:pt x="47750" y="42810"/>
                </a:lnTo>
                <a:lnTo>
                  <a:pt x="47770" y="42860"/>
                </a:lnTo>
                <a:lnTo>
                  <a:pt x="47840" y="42950"/>
                </a:lnTo>
                <a:lnTo>
                  <a:pt x="47930" y="43040"/>
                </a:lnTo>
                <a:lnTo>
                  <a:pt x="48090" y="43150"/>
                </a:lnTo>
                <a:lnTo>
                  <a:pt x="48230" y="43280"/>
                </a:lnTo>
                <a:lnTo>
                  <a:pt x="48280" y="43300"/>
                </a:lnTo>
                <a:lnTo>
                  <a:pt x="48310" y="43360"/>
                </a:lnTo>
                <a:lnTo>
                  <a:pt x="48380" y="43410"/>
                </a:lnTo>
                <a:lnTo>
                  <a:pt x="48720" y="43580"/>
                </a:lnTo>
                <a:lnTo>
                  <a:pt x="48840" y="43670"/>
                </a:lnTo>
                <a:lnTo>
                  <a:pt x="48900" y="43710"/>
                </a:lnTo>
                <a:lnTo>
                  <a:pt x="48960" y="43760"/>
                </a:lnTo>
                <a:lnTo>
                  <a:pt x="49020" y="43800"/>
                </a:lnTo>
                <a:lnTo>
                  <a:pt x="49190" y="44020"/>
                </a:lnTo>
                <a:lnTo>
                  <a:pt x="49260" y="44060"/>
                </a:lnTo>
                <a:lnTo>
                  <a:pt x="49290" y="44120"/>
                </a:lnTo>
                <a:lnTo>
                  <a:pt x="49380" y="44200"/>
                </a:lnTo>
                <a:lnTo>
                  <a:pt x="49410" y="44240"/>
                </a:lnTo>
                <a:lnTo>
                  <a:pt x="49440" y="44240"/>
                </a:lnTo>
                <a:lnTo>
                  <a:pt x="49470" y="44330"/>
                </a:lnTo>
                <a:lnTo>
                  <a:pt x="49500" y="44530"/>
                </a:lnTo>
                <a:lnTo>
                  <a:pt x="49530" y="44620"/>
                </a:lnTo>
                <a:lnTo>
                  <a:pt x="49570" y="44680"/>
                </a:lnTo>
                <a:lnTo>
                  <a:pt x="49760" y="44790"/>
                </a:lnTo>
                <a:lnTo>
                  <a:pt x="49830" y="44840"/>
                </a:lnTo>
                <a:lnTo>
                  <a:pt x="49870" y="44910"/>
                </a:lnTo>
                <a:lnTo>
                  <a:pt x="49930" y="45060"/>
                </a:lnTo>
                <a:lnTo>
                  <a:pt x="49980" y="45120"/>
                </a:lnTo>
                <a:lnTo>
                  <a:pt x="50030" y="45160"/>
                </a:lnTo>
                <a:lnTo>
                  <a:pt x="50100" y="45190"/>
                </a:lnTo>
                <a:lnTo>
                  <a:pt x="50170" y="45230"/>
                </a:lnTo>
                <a:lnTo>
                  <a:pt x="50330" y="45390"/>
                </a:lnTo>
                <a:lnTo>
                  <a:pt x="50400" y="45420"/>
                </a:lnTo>
                <a:lnTo>
                  <a:pt x="50470" y="45420"/>
                </a:lnTo>
                <a:lnTo>
                  <a:pt x="50600" y="45380"/>
                </a:lnTo>
                <a:lnTo>
                  <a:pt x="50650" y="45380"/>
                </a:lnTo>
                <a:lnTo>
                  <a:pt x="50720" y="45400"/>
                </a:lnTo>
                <a:lnTo>
                  <a:pt x="50850" y="45470"/>
                </a:lnTo>
                <a:lnTo>
                  <a:pt x="51010" y="45510"/>
                </a:lnTo>
                <a:lnTo>
                  <a:pt x="51120" y="45570"/>
                </a:lnTo>
                <a:lnTo>
                  <a:pt x="51310" y="45730"/>
                </a:lnTo>
                <a:lnTo>
                  <a:pt x="51570" y="45860"/>
                </a:lnTo>
                <a:lnTo>
                  <a:pt x="51670" y="45940"/>
                </a:lnTo>
                <a:lnTo>
                  <a:pt x="51620" y="46060"/>
                </a:lnTo>
                <a:lnTo>
                  <a:pt x="51760" y="46200"/>
                </a:lnTo>
                <a:lnTo>
                  <a:pt x="51790" y="46240"/>
                </a:lnTo>
                <a:lnTo>
                  <a:pt x="51870" y="46390"/>
                </a:lnTo>
                <a:lnTo>
                  <a:pt x="51910" y="46430"/>
                </a:lnTo>
                <a:lnTo>
                  <a:pt x="51890" y="46570"/>
                </a:lnTo>
                <a:lnTo>
                  <a:pt x="52000" y="46680"/>
                </a:lnTo>
                <a:lnTo>
                  <a:pt x="52320" y="46840"/>
                </a:lnTo>
                <a:lnTo>
                  <a:pt x="52540" y="46930"/>
                </a:lnTo>
                <a:lnTo>
                  <a:pt x="52600" y="46970"/>
                </a:lnTo>
                <a:lnTo>
                  <a:pt x="52670" y="47060"/>
                </a:lnTo>
                <a:lnTo>
                  <a:pt x="52730" y="47120"/>
                </a:lnTo>
                <a:lnTo>
                  <a:pt x="52840" y="47170"/>
                </a:lnTo>
                <a:lnTo>
                  <a:pt x="52910" y="47260"/>
                </a:lnTo>
                <a:lnTo>
                  <a:pt x="52970" y="47360"/>
                </a:lnTo>
                <a:lnTo>
                  <a:pt x="53010" y="47490"/>
                </a:lnTo>
                <a:lnTo>
                  <a:pt x="53040" y="47630"/>
                </a:lnTo>
                <a:lnTo>
                  <a:pt x="53070" y="47690"/>
                </a:lnTo>
                <a:lnTo>
                  <a:pt x="53100" y="47720"/>
                </a:lnTo>
                <a:lnTo>
                  <a:pt x="53110" y="47770"/>
                </a:lnTo>
                <a:lnTo>
                  <a:pt x="53180" y="47980"/>
                </a:lnTo>
                <a:lnTo>
                  <a:pt x="53210" y="48040"/>
                </a:lnTo>
                <a:lnTo>
                  <a:pt x="53240" y="48100"/>
                </a:lnTo>
                <a:lnTo>
                  <a:pt x="53230" y="48360"/>
                </a:lnTo>
                <a:lnTo>
                  <a:pt x="53250" y="48430"/>
                </a:lnTo>
                <a:lnTo>
                  <a:pt x="53280" y="48490"/>
                </a:lnTo>
                <a:lnTo>
                  <a:pt x="53270" y="48530"/>
                </a:lnTo>
                <a:lnTo>
                  <a:pt x="53180" y="48550"/>
                </a:lnTo>
                <a:lnTo>
                  <a:pt x="53080" y="48620"/>
                </a:lnTo>
                <a:lnTo>
                  <a:pt x="53060" y="48790"/>
                </a:lnTo>
                <a:lnTo>
                  <a:pt x="53080" y="48970"/>
                </a:lnTo>
                <a:lnTo>
                  <a:pt x="53120" y="49080"/>
                </a:lnTo>
                <a:lnTo>
                  <a:pt x="53020" y="49120"/>
                </a:lnTo>
                <a:lnTo>
                  <a:pt x="53040" y="49180"/>
                </a:lnTo>
                <a:lnTo>
                  <a:pt x="53140" y="49200"/>
                </a:lnTo>
                <a:lnTo>
                  <a:pt x="53270" y="49150"/>
                </a:lnTo>
                <a:lnTo>
                  <a:pt x="53360" y="49290"/>
                </a:lnTo>
                <a:lnTo>
                  <a:pt x="53450" y="49390"/>
                </a:lnTo>
                <a:lnTo>
                  <a:pt x="53460" y="49430"/>
                </a:lnTo>
                <a:lnTo>
                  <a:pt x="53370" y="49570"/>
                </a:lnTo>
                <a:lnTo>
                  <a:pt x="53310" y="49630"/>
                </a:lnTo>
                <a:lnTo>
                  <a:pt x="53230" y="49670"/>
                </a:lnTo>
                <a:lnTo>
                  <a:pt x="53160" y="49690"/>
                </a:lnTo>
                <a:lnTo>
                  <a:pt x="53150" y="49690"/>
                </a:lnTo>
                <a:lnTo>
                  <a:pt x="53150" y="49670"/>
                </a:lnTo>
                <a:lnTo>
                  <a:pt x="53100" y="49650"/>
                </a:lnTo>
                <a:lnTo>
                  <a:pt x="53050" y="49660"/>
                </a:lnTo>
                <a:lnTo>
                  <a:pt x="53020" y="49680"/>
                </a:lnTo>
                <a:lnTo>
                  <a:pt x="52860" y="49850"/>
                </a:lnTo>
                <a:lnTo>
                  <a:pt x="52610" y="50230"/>
                </a:lnTo>
                <a:lnTo>
                  <a:pt x="52500" y="50310"/>
                </a:lnTo>
                <a:lnTo>
                  <a:pt x="52330" y="50330"/>
                </a:lnTo>
                <a:lnTo>
                  <a:pt x="52360" y="50220"/>
                </a:lnTo>
                <a:lnTo>
                  <a:pt x="52340" y="50160"/>
                </a:lnTo>
                <a:lnTo>
                  <a:pt x="52290" y="50160"/>
                </a:lnTo>
                <a:lnTo>
                  <a:pt x="52230" y="50220"/>
                </a:lnTo>
                <a:lnTo>
                  <a:pt x="52200" y="50300"/>
                </a:lnTo>
                <a:lnTo>
                  <a:pt x="52180" y="50400"/>
                </a:lnTo>
                <a:lnTo>
                  <a:pt x="52140" y="50490"/>
                </a:lnTo>
                <a:lnTo>
                  <a:pt x="52080" y="50560"/>
                </a:lnTo>
                <a:lnTo>
                  <a:pt x="51970" y="50580"/>
                </a:lnTo>
                <a:lnTo>
                  <a:pt x="51910" y="50540"/>
                </a:lnTo>
                <a:lnTo>
                  <a:pt x="51860" y="50470"/>
                </a:lnTo>
                <a:lnTo>
                  <a:pt x="51790" y="50440"/>
                </a:lnTo>
                <a:lnTo>
                  <a:pt x="51740" y="50450"/>
                </a:lnTo>
                <a:lnTo>
                  <a:pt x="51700" y="50480"/>
                </a:lnTo>
                <a:lnTo>
                  <a:pt x="51670" y="50520"/>
                </a:lnTo>
                <a:lnTo>
                  <a:pt x="51650" y="50580"/>
                </a:lnTo>
                <a:lnTo>
                  <a:pt x="51670" y="50630"/>
                </a:lnTo>
                <a:lnTo>
                  <a:pt x="51710" y="50620"/>
                </a:lnTo>
                <a:lnTo>
                  <a:pt x="51760" y="50590"/>
                </a:lnTo>
                <a:lnTo>
                  <a:pt x="51790" y="50600"/>
                </a:lnTo>
                <a:lnTo>
                  <a:pt x="51760" y="50690"/>
                </a:lnTo>
                <a:lnTo>
                  <a:pt x="51010" y="51210"/>
                </a:lnTo>
                <a:lnTo>
                  <a:pt x="50960" y="51260"/>
                </a:lnTo>
                <a:lnTo>
                  <a:pt x="50880" y="51380"/>
                </a:lnTo>
                <a:lnTo>
                  <a:pt x="50830" y="51430"/>
                </a:lnTo>
                <a:lnTo>
                  <a:pt x="50760" y="51410"/>
                </a:lnTo>
                <a:lnTo>
                  <a:pt x="50690" y="51490"/>
                </a:lnTo>
                <a:lnTo>
                  <a:pt x="50580" y="51690"/>
                </a:lnTo>
                <a:lnTo>
                  <a:pt x="50610" y="51670"/>
                </a:lnTo>
                <a:lnTo>
                  <a:pt x="50640" y="51670"/>
                </a:lnTo>
                <a:lnTo>
                  <a:pt x="50720" y="51660"/>
                </a:lnTo>
                <a:lnTo>
                  <a:pt x="50720" y="51690"/>
                </a:lnTo>
                <a:lnTo>
                  <a:pt x="50570" y="51780"/>
                </a:lnTo>
                <a:lnTo>
                  <a:pt x="50430" y="51890"/>
                </a:lnTo>
                <a:lnTo>
                  <a:pt x="50180" y="52150"/>
                </a:lnTo>
                <a:lnTo>
                  <a:pt x="50290" y="52150"/>
                </a:lnTo>
                <a:lnTo>
                  <a:pt x="50240" y="52230"/>
                </a:lnTo>
                <a:lnTo>
                  <a:pt x="50010" y="52500"/>
                </a:lnTo>
                <a:lnTo>
                  <a:pt x="49970" y="52520"/>
                </a:lnTo>
                <a:lnTo>
                  <a:pt x="49910" y="52530"/>
                </a:lnTo>
                <a:lnTo>
                  <a:pt x="49870" y="52550"/>
                </a:lnTo>
                <a:lnTo>
                  <a:pt x="49850" y="52600"/>
                </a:lnTo>
                <a:lnTo>
                  <a:pt x="49830" y="52650"/>
                </a:lnTo>
                <a:lnTo>
                  <a:pt x="49800" y="52700"/>
                </a:lnTo>
                <a:lnTo>
                  <a:pt x="49530" y="53060"/>
                </a:lnTo>
                <a:lnTo>
                  <a:pt x="49000" y="53640"/>
                </a:lnTo>
                <a:lnTo>
                  <a:pt x="48390" y="54130"/>
                </a:lnTo>
                <a:lnTo>
                  <a:pt x="47890" y="54660"/>
                </a:lnTo>
                <a:lnTo>
                  <a:pt x="47700" y="54740"/>
                </a:lnTo>
                <a:lnTo>
                  <a:pt x="47570" y="54780"/>
                </a:lnTo>
                <a:lnTo>
                  <a:pt x="47290" y="55070"/>
                </a:lnTo>
                <a:lnTo>
                  <a:pt x="47130" y="55200"/>
                </a:lnTo>
                <a:lnTo>
                  <a:pt x="47080" y="55140"/>
                </a:lnTo>
                <a:lnTo>
                  <a:pt x="47020" y="55180"/>
                </a:lnTo>
                <a:lnTo>
                  <a:pt x="46880" y="55350"/>
                </a:lnTo>
                <a:lnTo>
                  <a:pt x="46590" y="55540"/>
                </a:lnTo>
                <a:lnTo>
                  <a:pt x="46430" y="55480"/>
                </a:lnTo>
                <a:lnTo>
                  <a:pt x="46380" y="55430"/>
                </a:lnTo>
                <a:lnTo>
                  <a:pt x="46350" y="55350"/>
                </a:lnTo>
                <a:lnTo>
                  <a:pt x="46320" y="55190"/>
                </a:lnTo>
                <a:lnTo>
                  <a:pt x="46300" y="55110"/>
                </a:lnTo>
                <a:lnTo>
                  <a:pt x="46260" y="55080"/>
                </a:lnTo>
                <a:lnTo>
                  <a:pt x="46210" y="55050"/>
                </a:lnTo>
                <a:lnTo>
                  <a:pt x="45990" y="54850"/>
                </a:lnTo>
                <a:lnTo>
                  <a:pt x="45740" y="54760"/>
                </a:lnTo>
                <a:lnTo>
                  <a:pt x="45680" y="54720"/>
                </a:lnTo>
                <a:lnTo>
                  <a:pt x="45480" y="54410"/>
                </a:lnTo>
                <a:lnTo>
                  <a:pt x="45430" y="54360"/>
                </a:lnTo>
                <a:lnTo>
                  <a:pt x="45350" y="54320"/>
                </a:lnTo>
                <a:lnTo>
                  <a:pt x="45320" y="54230"/>
                </a:lnTo>
                <a:lnTo>
                  <a:pt x="45300" y="54130"/>
                </a:lnTo>
                <a:lnTo>
                  <a:pt x="45270" y="54050"/>
                </a:lnTo>
                <a:lnTo>
                  <a:pt x="45220" y="54020"/>
                </a:lnTo>
                <a:lnTo>
                  <a:pt x="45130" y="53980"/>
                </a:lnTo>
                <a:lnTo>
                  <a:pt x="45040" y="53950"/>
                </a:lnTo>
                <a:lnTo>
                  <a:pt x="44960" y="53940"/>
                </a:lnTo>
                <a:lnTo>
                  <a:pt x="44880" y="53980"/>
                </a:lnTo>
                <a:lnTo>
                  <a:pt x="44830" y="54130"/>
                </a:lnTo>
                <a:lnTo>
                  <a:pt x="44770" y="54170"/>
                </a:lnTo>
                <a:lnTo>
                  <a:pt x="44770" y="54210"/>
                </a:lnTo>
                <a:lnTo>
                  <a:pt x="44850" y="54200"/>
                </a:lnTo>
                <a:lnTo>
                  <a:pt x="44950" y="54110"/>
                </a:lnTo>
                <a:lnTo>
                  <a:pt x="45040" y="54090"/>
                </a:lnTo>
                <a:lnTo>
                  <a:pt x="45130" y="54100"/>
                </a:lnTo>
                <a:lnTo>
                  <a:pt x="45200" y="54140"/>
                </a:lnTo>
                <a:lnTo>
                  <a:pt x="45250" y="54210"/>
                </a:lnTo>
                <a:lnTo>
                  <a:pt x="45290" y="54380"/>
                </a:lnTo>
                <a:lnTo>
                  <a:pt x="45330" y="54460"/>
                </a:lnTo>
                <a:lnTo>
                  <a:pt x="45610" y="54870"/>
                </a:lnTo>
                <a:lnTo>
                  <a:pt x="45640" y="54890"/>
                </a:lnTo>
                <a:lnTo>
                  <a:pt x="45700" y="54910"/>
                </a:lnTo>
                <a:lnTo>
                  <a:pt x="45790" y="54930"/>
                </a:lnTo>
                <a:lnTo>
                  <a:pt x="45840" y="54950"/>
                </a:lnTo>
                <a:lnTo>
                  <a:pt x="45870" y="54990"/>
                </a:lnTo>
                <a:lnTo>
                  <a:pt x="45910" y="55080"/>
                </a:lnTo>
                <a:lnTo>
                  <a:pt x="46040" y="55220"/>
                </a:lnTo>
                <a:lnTo>
                  <a:pt x="46060" y="55270"/>
                </a:lnTo>
                <a:lnTo>
                  <a:pt x="46030" y="55420"/>
                </a:lnTo>
                <a:lnTo>
                  <a:pt x="45950" y="55570"/>
                </a:lnTo>
                <a:lnTo>
                  <a:pt x="45840" y="55670"/>
                </a:lnTo>
                <a:lnTo>
                  <a:pt x="45700" y="55650"/>
                </a:lnTo>
                <a:lnTo>
                  <a:pt x="45710" y="55750"/>
                </a:lnTo>
                <a:lnTo>
                  <a:pt x="45760" y="55750"/>
                </a:lnTo>
                <a:lnTo>
                  <a:pt x="45830" y="55710"/>
                </a:lnTo>
                <a:lnTo>
                  <a:pt x="45880" y="55690"/>
                </a:lnTo>
                <a:lnTo>
                  <a:pt x="45970" y="55720"/>
                </a:lnTo>
                <a:lnTo>
                  <a:pt x="45990" y="55760"/>
                </a:lnTo>
                <a:lnTo>
                  <a:pt x="45950" y="55920"/>
                </a:lnTo>
                <a:lnTo>
                  <a:pt x="45950" y="56010"/>
                </a:lnTo>
                <a:lnTo>
                  <a:pt x="45990" y="56190"/>
                </a:lnTo>
                <a:lnTo>
                  <a:pt x="45990" y="56260"/>
                </a:lnTo>
                <a:lnTo>
                  <a:pt x="45990" y="56310"/>
                </a:lnTo>
                <a:lnTo>
                  <a:pt x="45980" y="56340"/>
                </a:lnTo>
                <a:lnTo>
                  <a:pt x="45960" y="56360"/>
                </a:lnTo>
                <a:lnTo>
                  <a:pt x="45930" y="56400"/>
                </a:lnTo>
                <a:lnTo>
                  <a:pt x="45910" y="56450"/>
                </a:lnTo>
                <a:lnTo>
                  <a:pt x="45920" y="56500"/>
                </a:lnTo>
                <a:lnTo>
                  <a:pt x="45940" y="56540"/>
                </a:lnTo>
                <a:lnTo>
                  <a:pt x="45950" y="56590"/>
                </a:lnTo>
                <a:lnTo>
                  <a:pt x="45940" y="56710"/>
                </a:lnTo>
                <a:lnTo>
                  <a:pt x="45950" y="56760"/>
                </a:lnTo>
                <a:lnTo>
                  <a:pt x="45970" y="56810"/>
                </a:lnTo>
                <a:lnTo>
                  <a:pt x="46010" y="56890"/>
                </a:lnTo>
                <a:lnTo>
                  <a:pt x="46030" y="56970"/>
                </a:lnTo>
                <a:lnTo>
                  <a:pt x="46050" y="57050"/>
                </a:lnTo>
                <a:lnTo>
                  <a:pt x="46060" y="57100"/>
                </a:lnTo>
                <a:lnTo>
                  <a:pt x="46040" y="57150"/>
                </a:lnTo>
                <a:lnTo>
                  <a:pt x="46000" y="57200"/>
                </a:lnTo>
                <a:lnTo>
                  <a:pt x="45990" y="57240"/>
                </a:lnTo>
                <a:lnTo>
                  <a:pt x="45950" y="57310"/>
                </a:lnTo>
                <a:lnTo>
                  <a:pt x="45850" y="57280"/>
                </a:lnTo>
                <a:lnTo>
                  <a:pt x="45680" y="57180"/>
                </a:lnTo>
                <a:lnTo>
                  <a:pt x="45600" y="57200"/>
                </a:lnTo>
                <a:lnTo>
                  <a:pt x="45520" y="57230"/>
                </a:lnTo>
                <a:lnTo>
                  <a:pt x="45460" y="57230"/>
                </a:lnTo>
                <a:lnTo>
                  <a:pt x="45420" y="57140"/>
                </a:lnTo>
                <a:lnTo>
                  <a:pt x="45420" y="57190"/>
                </a:lnTo>
                <a:lnTo>
                  <a:pt x="45420" y="57220"/>
                </a:lnTo>
                <a:lnTo>
                  <a:pt x="45420" y="57260"/>
                </a:lnTo>
                <a:lnTo>
                  <a:pt x="45500" y="57350"/>
                </a:lnTo>
                <a:lnTo>
                  <a:pt x="45880" y="57560"/>
                </a:lnTo>
                <a:lnTo>
                  <a:pt x="45880" y="57600"/>
                </a:lnTo>
                <a:lnTo>
                  <a:pt x="45840" y="57640"/>
                </a:lnTo>
                <a:lnTo>
                  <a:pt x="45800" y="57710"/>
                </a:lnTo>
                <a:lnTo>
                  <a:pt x="45760" y="57790"/>
                </a:lnTo>
                <a:lnTo>
                  <a:pt x="45710" y="57980"/>
                </a:lnTo>
                <a:lnTo>
                  <a:pt x="45680" y="58030"/>
                </a:lnTo>
                <a:lnTo>
                  <a:pt x="45580" y="58150"/>
                </a:lnTo>
                <a:lnTo>
                  <a:pt x="45550" y="58230"/>
                </a:lnTo>
                <a:lnTo>
                  <a:pt x="45670" y="58320"/>
                </a:lnTo>
                <a:lnTo>
                  <a:pt x="45650" y="58380"/>
                </a:lnTo>
                <a:lnTo>
                  <a:pt x="45560" y="58440"/>
                </a:lnTo>
                <a:lnTo>
                  <a:pt x="45500" y="58470"/>
                </a:lnTo>
                <a:lnTo>
                  <a:pt x="45430" y="58450"/>
                </a:lnTo>
                <a:lnTo>
                  <a:pt x="45340" y="58400"/>
                </a:lnTo>
                <a:lnTo>
                  <a:pt x="45360" y="58480"/>
                </a:lnTo>
                <a:lnTo>
                  <a:pt x="45390" y="58560"/>
                </a:lnTo>
                <a:lnTo>
                  <a:pt x="45420" y="58630"/>
                </a:lnTo>
                <a:lnTo>
                  <a:pt x="45470" y="58690"/>
                </a:lnTo>
                <a:lnTo>
                  <a:pt x="45530" y="58740"/>
                </a:lnTo>
                <a:lnTo>
                  <a:pt x="45650" y="58760"/>
                </a:lnTo>
                <a:lnTo>
                  <a:pt x="45700" y="58790"/>
                </a:lnTo>
                <a:lnTo>
                  <a:pt x="45720" y="58820"/>
                </a:lnTo>
                <a:lnTo>
                  <a:pt x="45740" y="58900"/>
                </a:lnTo>
                <a:lnTo>
                  <a:pt x="45740" y="59000"/>
                </a:lnTo>
                <a:lnTo>
                  <a:pt x="45720" y="59070"/>
                </a:lnTo>
                <a:lnTo>
                  <a:pt x="45510" y="59250"/>
                </a:lnTo>
                <a:lnTo>
                  <a:pt x="45490" y="59320"/>
                </a:lnTo>
                <a:lnTo>
                  <a:pt x="45670" y="59220"/>
                </a:lnTo>
                <a:lnTo>
                  <a:pt x="45780" y="59200"/>
                </a:lnTo>
                <a:lnTo>
                  <a:pt x="45860" y="59230"/>
                </a:lnTo>
                <a:lnTo>
                  <a:pt x="45870" y="59370"/>
                </a:lnTo>
                <a:lnTo>
                  <a:pt x="45910" y="59430"/>
                </a:lnTo>
                <a:lnTo>
                  <a:pt x="45990" y="59360"/>
                </a:lnTo>
                <a:lnTo>
                  <a:pt x="46030" y="59480"/>
                </a:lnTo>
                <a:lnTo>
                  <a:pt x="46100" y="59530"/>
                </a:lnTo>
                <a:lnTo>
                  <a:pt x="46190" y="59570"/>
                </a:lnTo>
                <a:lnTo>
                  <a:pt x="46290" y="59650"/>
                </a:lnTo>
                <a:lnTo>
                  <a:pt x="46350" y="59720"/>
                </a:lnTo>
                <a:lnTo>
                  <a:pt x="46390" y="59790"/>
                </a:lnTo>
                <a:lnTo>
                  <a:pt x="46410" y="59880"/>
                </a:lnTo>
                <a:lnTo>
                  <a:pt x="46420" y="59990"/>
                </a:lnTo>
                <a:lnTo>
                  <a:pt x="46450" y="60040"/>
                </a:lnTo>
                <a:lnTo>
                  <a:pt x="46600" y="59930"/>
                </a:lnTo>
                <a:lnTo>
                  <a:pt x="46670" y="59970"/>
                </a:lnTo>
                <a:lnTo>
                  <a:pt x="46660" y="60060"/>
                </a:lnTo>
                <a:lnTo>
                  <a:pt x="46590" y="60120"/>
                </a:lnTo>
                <a:lnTo>
                  <a:pt x="46530" y="60180"/>
                </a:lnTo>
                <a:lnTo>
                  <a:pt x="46550" y="60280"/>
                </a:lnTo>
                <a:lnTo>
                  <a:pt x="46580" y="60230"/>
                </a:lnTo>
                <a:lnTo>
                  <a:pt x="46630" y="60200"/>
                </a:lnTo>
                <a:lnTo>
                  <a:pt x="46680" y="60180"/>
                </a:lnTo>
                <a:lnTo>
                  <a:pt x="46740" y="60170"/>
                </a:lnTo>
                <a:lnTo>
                  <a:pt x="46990" y="60180"/>
                </a:lnTo>
                <a:lnTo>
                  <a:pt x="47020" y="60230"/>
                </a:lnTo>
                <a:lnTo>
                  <a:pt x="47190" y="60380"/>
                </a:lnTo>
                <a:lnTo>
                  <a:pt x="47210" y="60430"/>
                </a:lnTo>
                <a:lnTo>
                  <a:pt x="47210" y="60510"/>
                </a:lnTo>
                <a:lnTo>
                  <a:pt x="47200" y="60660"/>
                </a:lnTo>
                <a:lnTo>
                  <a:pt x="47260" y="60620"/>
                </a:lnTo>
                <a:lnTo>
                  <a:pt x="47310" y="60630"/>
                </a:lnTo>
                <a:lnTo>
                  <a:pt x="47340" y="60670"/>
                </a:lnTo>
                <a:lnTo>
                  <a:pt x="47350" y="60740"/>
                </a:lnTo>
                <a:lnTo>
                  <a:pt x="47330" y="60770"/>
                </a:lnTo>
                <a:lnTo>
                  <a:pt x="47260" y="60850"/>
                </a:lnTo>
                <a:lnTo>
                  <a:pt x="47240" y="60910"/>
                </a:lnTo>
                <a:lnTo>
                  <a:pt x="47270" y="61010"/>
                </a:lnTo>
                <a:lnTo>
                  <a:pt x="47430" y="61160"/>
                </a:lnTo>
                <a:lnTo>
                  <a:pt x="47490" y="61240"/>
                </a:lnTo>
                <a:lnTo>
                  <a:pt x="47460" y="61300"/>
                </a:lnTo>
                <a:lnTo>
                  <a:pt x="47430" y="61380"/>
                </a:lnTo>
                <a:lnTo>
                  <a:pt x="47420" y="61460"/>
                </a:lnTo>
                <a:lnTo>
                  <a:pt x="47420" y="61540"/>
                </a:lnTo>
                <a:lnTo>
                  <a:pt x="47570" y="61420"/>
                </a:lnTo>
                <a:lnTo>
                  <a:pt x="47640" y="61400"/>
                </a:lnTo>
                <a:lnTo>
                  <a:pt x="47740" y="61470"/>
                </a:lnTo>
                <a:lnTo>
                  <a:pt x="47780" y="61500"/>
                </a:lnTo>
                <a:lnTo>
                  <a:pt x="47790" y="61510"/>
                </a:lnTo>
                <a:lnTo>
                  <a:pt x="47790" y="61530"/>
                </a:lnTo>
                <a:lnTo>
                  <a:pt x="47810" y="61580"/>
                </a:lnTo>
                <a:lnTo>
                  <a:pt x="47810" y="61620"/>
                </a:lnTo>
                <a:lnTo>
                  <a:pt x="47780" y="61620"/>
                </a:lnTo>
                <a:lnTo>
                  <a:pt x="47690" y="61630"/>
                </a:lnTo>
                <a:lnTo>
                  <a:pt x="47580" y="61710"/>
                </a:lnTo>
                <a:lnTo>
                  <a:pt x="47510" y="61730"/>
                </a:lnTo>
                <a:lnTo>
                  <a:pt x="47100" y="61800"/>
                </a:lnTo>
                <a:lnTo>
                  <a:pt x="46570" y="62020"/>
                </a:lnTo>
                <a:lnTo>
                  <a:pt x="46510" y="62060"/>
                </a:lnTo>
                <a:lnTo>
                  <a:pt x="46490" y="62100"/>
                </a:lnTo>
                <a:lnTo>
                  <a:pt x="46450" y="62140"/>
                </a:lnTo>
                <a:lnTo>
                  <a:pt x="46170" y="62340"/>
                </a:lnTo>
                <a:lnTo>
                  <a:pt x="46080" y="62470"/>
                </a:lnTo>
                <a:lnTo>
                  <a:pt x="45970" y="62600"/>
                </a:lnTo>
                <a:lnTo>
                  <a:pt x="45810" y="62620"/>
                </a:lnTo>
                <a:lnTo>
                  <a:pt x="45750" y="62590"/>
                </a:lnTo>
                <a:lnTo>
                  <a:pt x="45520" y="62410"/>
                </a:lnTo>
                <a:lnTo>
                  <a:pt x="45480" y="62410"/>
                </a:lnTo>
                <a:lnTo>
                  <a:pt x="45420" y="62420"/>
                </a:lnTo>
                <a:lnTo>
                  <a:pt x="45360" y="62430"/>
                </a:lnTo>
                <a:lnTo>
                  <a:pt x="45270" y="62460"/>
                </a:lnTo>
                <a:lnTo>
                  <a:pt x="45020" y="62660"/>
                </a:lnTo>
                <a:lnTo>
                  <a:pt x="44410" y="62850"/>
                </a:lnTo>
                <a:lnTo>
                  <a:pt x="44270" y="62960"/>
                </a:lnTo>
                <a:lnTo>
                  <a:pt x="44040" y="63330"/>
                </a:lnTo>
                <a:lnTo>
                  <a:pt x="43890" y="63520"/>
                </a:lnTo>
                <a:lnTo>
                  <a:pt x="43720" y="63620"/>
                </a:lnTo>
                <a:lnTo>
                  <a:pt x="43630" y="63620"/>
                </a:lnTo>
                <a:lnTo>
                  <a:pt x="43550" y="63590"/>
                </a:lnTo>
                <a:lnTo>
                  <a:pt x="43390" y="63450"/>
                </a:lnTo>
                <a:lnTo>
                  <a:pt x="43260" y="63390"/>
                </a:lnTo>
                <a:lnTo>
                  <a:pt x="43160" y="63450"/>
                </a:lnTo>
                <a:lnTo>
                  <a:pt x="43010" y="63620"/>
                </a:lnTo>
                <a:lnTo>
                  <a:pt x="42890" y="63690"/>
                </a:lnTo>
                <a:lnTo>
                  <a:pt x="42800" y="63670"/>
                </a:lnTo>
                <a:lnTo>
                  <a:pt x="42740" y="63610"/>
                </a:lnTo>
                <a:lnTo>
                  <a:pt x="42670" y="63580"/>
                </a:lnTo>
                <a:lnTo>
                  <a:pt x="42070" y="63640"/>
                </a:lnTo>
                <a:lnTo>
                  <a:pt x="42100" y="63240"/>
                </a:lnTo>
                <a:lnTo>
                  <a:pt x="42110" y="63170"/>
                </a:lnTo>
                <a:lnTo>
                  <a:pt x="42140" y="63090"/>
                </a:lnTo>
                <a:lnTo>
                  <a:pt x="42160" y="63060"/>
                </a:lnTo>
                <a:lnTo>
                  <a:pt x="42240" y="63020"/>
                </a:lnTo>
                <a:lnTo>
                  <a:pt x="42260" y="63000"/>
                </a:lnTo>
                <a:lnTo>
                  <a:pt x="42270" y="62970"/>
                </a:lnTo>
                <a:lnTo>
                  <a:pt x="42270" y="62930"/>
                </a:lnTo>
                <a:lnTo>
                  <a:pt x="42260" y="62860"/>
                </a:lnTo>
                <a:lnTo>
                  <a:pt x="42260" y="62810"/>
                </a:lnTo>
                <a:lnTo>
                  <a:pt x="42270" y="62760"/>
                </a:lnTo>
                <a:lnTo>
                  <a:pt x="42300" y="62700"/>
                </a:lnTo>
                <a:lnTo>
                  <a:pt x="42330" y="62670"/>
                </a:lnTo>
                <a:lnTo>
                  <a:pt x="42360" y="62650"/>
                </a:lnTo>
                <a:lnTo>
                  <a:pt x="42410" y="62630"/>
                </a:lnTo>
                <a:lnTo>
                  <a:pt x="42520" y="62570"/>
                </a:lnTo>
                <a:lnTo>
                  <a:pt x="42560" y="62540"/>
                </a:lnTo>
                <a:lnTo>
                  <a:pt x="42580" y="62520"/>
                </a:lnTo>
                <a:lnTo>
                  <a:pt x="42600" y="62490"/>
                </a:lnTo>
                <a:lnTo>
                  <a:pt x="42610" y="62470"/>
                </a:lnTo>
                <a:lnTo>
                  <a:pt x="42640" y="62390"/>
                </a:lnTo>
                <a:lnTo>
                  <a:pt x="42650" y="62350"/>
                </a:lnTo>
                <a:lnTo>
                  <a:pt x="42640" y="62310"/>
                </a:lnTo>
                <a:lnTo>
                  <a:pt x="42630" y="62260"/>
                </a:lnTo>
                <a:lnTo>
                  <a:pt x="42610" y="62220"/>
                </a:lnTo>
                <a:lnTo>
                  <a:pt x="42570" y="62180"/>
                </a:lnTo>
                <a:lnTo>
                  <a:pt x="42040" y="61770"/>
                </a:lnTo>
                <a:lnTo>
                  <a:pt x="41990" y="61750"/>
                </a:lnTo>
                <a:lnTo>
                  <a:pt x="41570" y="61720"/>
                </a:lnTo>
                <a:lnTo>
                  <a:pt x="41500" y="61710"/>
                </a:lnTo>
                <a:lnTo>
                  <a:pt x="41460" y="61680"/>
                </a:lnTo>
                <a:lnTo>
                  <a:pt x="41440" y="61620"/>
                </a:lnTo>
                <a:lnTo>
                  <a:pt x="41420" y="60470"/>
                </a:lnTo>
                <a:lnTo>
                  <a:pt x="41410" y="60400"/>
                </a:lnTo>
                <a:lnTo>
                  <a:pt x="41390" y="60330"/>
                </a:lnTo>
                <a:lnTo>
                  <a:pt x="41330" y="60290"/>
                </a:lnTo>
                <a:lnTo>
                  <a:pt x="40710" y="60060"/>
                </a:lnTo>
                <a:lnTo>
                  <a:pt x="40640" y="60020"/>
                </a:lnTo>
                <a:lnTo>
                  <a:pt x="39330" y="58640"/>
                </a:lnTo>
                <a:lnTo>
                  <a:pt x="39310" y="58570"/>
                </a:lnTo>
                <a:lnTo>
                  <a:pt x="39300" y="58490"/>
                </a:lnTo>
                <a:lnTo>
                  <a:pt x="39310" y="58430"/>
                </a:lnTo>
                <a:lnTo>
                  <a:pt x="39310" y="58380"/>
                </a:lnTo>
                <a:lnTo>
                  <a:pt x="39300" y="58340"/>
                </a:lnTo>
                <a:lnTo>
                  <a:pt x="39300" y="58280"/>
                </a:lnTo>
                <a:lnTo>
                  <a:pt x="39310" y="58210"/>
                </a:lnTo>
                <a:lnTo>
                  <a:pt x="39420" y="57930"/>
                </a:lnTo>
                <a:lnTo>
                  <a:pt x="39420" y="57900"/>
                </a:lnTo>
                <a:lnTo>
                  <a:pt x="39420" y="57860"/>
                </a:lnTo>
                <a:lnTo>
                  <a:pt x="39410" y="57830"/>
                </a:lnTo>
                <a:lnTo>
                  <a:pt x="39380" y="57770"/>
                </a:lnTo>
                <a:lnTo>
                  <a:pt x="39310" y="57680"/>
                </a:lnTo>
                <a:lnTo>
                  <a:pt x="39300" y="57660"/>
                </a:lnTo>
                <a:lnTo>
                  <a:pt x="39280" y="57590"/>
                </a:lnTo>
                <a:lnTo>
                  <a:pt x="39270" y="57480"/>
                </a:lnTo>
                <a:lnTo>
                  <a:pt x="39270" y="57450"/>
                </a:lnTo>
                <a:lnTo>
                  <a:pt x="39250" y="57420"/>
                </a:lnTo>
                <a:lnTo>
                  <a:pt x="39240" y="57400"/>
                </a:lnTo>
                <a:lnTo>
                  <a:pt x="39190" y="57360"/>
                </a:lnTo>
                <a:lnTo>
                  <a:pt x="39060" y="57310"/>
                </a:lnTo>
                <a:lnTo>
                  <a:pt x="39040" y="57290"/>
                </a:lnTo>
                <a:lnTo>
                  <a:pt x="39030" y="57270"/>
                </a:lnTo>
                <a:lnTo>
                  <a:pt x="38890" y="56800"/>
                </a:lnTo>
                <a:lnTo>
                  <a:pt x="38900" y="56770"/>
                </a:lnTo>
                <a:lnTo>
                  <a:pt x="38920" y="56740"/>
                </a:lnTo>
                <a:lnTo>
                  <a:pt x="39400" y="56330"/>
                </a:lnTo>
                <a:lnTo>
                  <a:pt x="39430" y="56290"/>
                </a:lnTo>
                <a:lnTo>
                  <a:pt x="39480" y="56240"/>
                </a:lnTo>
                <a:lnTo>
                  <a:pt x="39500" y="56230"/>
                </a:lnTo>
                <a:lnTo>
                  <a:pt x="39520" y="56210"/>
                </a:lnTo>
                <a:lnTo>
                  <a:pt x="39550" y="56200"/>
                </a:lnTo>
                <a:lnTo>
                  <a:pt x="39610" y="56180"/>
                </a:lnTo>
                <a:lnTo>
                  <a:pt x="39660" y="56160"/>
                </a:lnTo>
                <a:lnTo>
                  <a:pt x="39690" y="56140"/>
                </a:lnTo>
                <a:lnTo>
                  <a:pt x="39740" y="56080"/>
                </a:lnTo>
                <a:lnTo>
                  <a:pt x="39760" y="56060"/>
                </a:lnTo>
                <a:lnTo>
                  <a:pt x="39790" y="56050"/>
                </a:lnTo>
                <a:lnTo>
                  <a:pt x="39850" y="56030"/>
                </a:lnTo>
                <a:lnTo>
                  <a:pt x="39880" y="56030"/>
                </a:lnTo>
                <a:lnTo>
                  <a:pt x="39990" y="56030"/>
                </a:lnTo>
                <a:lnTo>
                  <a:pt x="40020" y="56030"/>
                </a:lnTo>
                <a:lnTo>
                  <a:pt x="40050" y="56020"/>
                </a:lnTo>
                <a:lnTo>
                  <a:pt x="40170" y="55940"/>
                </a:lnTo>
                <a:lnTo>
                  <a:pt x="40200" y="55930"/>
                </a:lnTo>
                <a:lnTo>
                  <a:pt x="40220" y="55930"/>
                </a:lnTo>
                <a:lnTo>
                  <a:pt x="40250" y="55940"/>
                </a:lnTo>
                <a:lnTo>
                  <a:pt x="40270" y="55960"/>
                </a:lnTo>
                <a:lnTo>
                  <a:pt x="40280" y="55980"/>
                </a:lnTo>
                <a:lnTo>
                  <a:pt x="40300" y="56080"/>
                </a:lnTo>
                <a:lnTo>
                  <a:pt x="40320" y="56110"/>
                </a:lnTo>
                <a:lnTo>
                  <a:pt x="40340" y="56120"/>
                </a:lnTo>
                <a:lnTo>
                  <a:pt x="40390" y="56140"/>
                </a:lnTo>
                <a:lnTo>
                  <a:pt x="40420" y="56160"/>
                </a:lnTo>
                <a:lnTo>
                  <a:pt x="40460" y="56190"/>
                </a:lnTo>
                <a:lnTo>
                  <a:pt x="40560" y="56300"/>
                </a:lnTo>
                <a:lnTo>
                  <a:pt x="40560" y="56310"/>
                </a:lnTo>
                <a:lnTo>
                  <a:pt x="40580" y="56320"/>
                </a:lnTo>
                <a:lnTo>
                  <a:pt x="40600" y="56320"/>
                </a:lnTo>
                <a:lnTo>
                  <a:pt x="40660" y="56320"/>
                </a:lnTo>
                <a:lnTo>
                  <a:pt x="40680" y="56320"/>
                </a:lnTo>
                <a:lnTo>
                  <a:pt x="40700" y="56310"/>
                </a:lnTo>
                <a:lnTo>
                  <a:pt x="40830" y="56080"/>
                </a:lnTo>
                <a:lnTo>
                  <a:pt x="40840" y="56070"/>
                </a:lnTo>
                <a:lnTo>
                  <a:pt x="40850" y="56060"/>
                </a:lnTo>
                <a:lnTo>
                  <a:pt x="40920" y="56030"/>
                </a:lnTo>
                <a:lnTo>
                  <a:pt x="41050" y="56010"/>
                </a:lnTo>
                <a:lnTo>
                  <a:pt x="41090" y="55990"/>
                </a:lnTo>
                <a:lnTo>
                  <a:pt x="41100" y="55980"/>
                </a:lnTo>
                <a:lnTo>
                  <a:pt x="41110" y="55980"/>
                </a:lnTo>
                <a:lnTo>
                  <a:pt x="41170" y="55920"/>
                </a:lnTo>
                <a:lnTo>
                  <a:pt x="41200" y="55900"/>
                </a:lnTo>
                <a:lnTo>
                  <a:pt x="41240" y="55880"/>
                </a:lnTo>
                <a:lnTo>
                  <a:pt x="41410" y="55810"/>
                </a:lnTo>
                <a:lnTo>
                  <a:pt x="41460" y="55780"/>
                </a:lnTo>
                <a:lnTo>
                  <a:pt x="41470" y="55760"/>
                </a:lnTo>
                <a:lnTo>
                  <a:pt x="41490" y="55740"/>
                </a:lnTo>
                <a:lnTo>
                  <a:pt x="41530" y="55660"/>
                </a:lnTo>
                <a:lnTo>
                  <a:pt x="41550" y="55630"/>
                </a:lnTo>
                <a:lnTo>
                  <a:pt x="41580" y="55600"/>
                </a:lnTo>
                <a:lnTo>
                  <a:pt x="41710" y="55520"/>
                </a:lnTo>
                <a:lnTo>
                  <a:pt x="41720" y="55510"/>
                </a:lnTo>
                <a:lnTo>
                  <a:pt x="41750" y="55470"/>
                </a:lnTo>
                <a:lnTo>
                  <a:pt x="41760" y="55460"/>
                </a:lnTo>
                <a:lnTo>
                  <a:pt x="41770" y="55460"/>
                </a:lnTo>
                <a:lnTo>
                  <a:pt x="41840" y="55460"/>
                </a:lnTo>
                <a:lnTo>
                  <a:pt x="41890" y="55450"/>
                </a:lnTo>
                <a:lnTo>
                  <a:pt x="41980" y="55410"/>
                </a:lnTo>
                <a:lnTo>
                  <a:pt x="42000" y="55400"/>
                </a:lnTo>
                <a:lnTo>
                  <a:pt x="41990" y="55390"/>
                </a:lnTo>
                <a:lnTo>
                  <a:pt x="41910" y="55350"/>
                </a:lnTo>
                <a:lnTo>
                  <a:pt x="41890" y="55340"/>
                </a:lnTo>
                <a:lnTo>
                  <a:pt x="41880" y="55330"/>
                </a:lnTo>
                <a:lnTo>
                  <a:pt x="41830" y="55270"/>
                </a:lnTo>
                <a:lnTo>
                  <a:pt x="41810" y="55260"/>
                </a:lnTo>
                <a:lnTo>
                  <a:pt x="41780" y="55240"/>
                </a:lnTo>
                <a:lnTo>
                  <a:pt x="41760" y="55230"/>
                </a:lnTo>
                <a:lnTo>
                  <a:pt x="41690" y="55230"/>
                </a:lnTo>
                <a:lnTo>
                  <a:pt x="41660" y="55230"/>
                </a:lnTo>
                <a:lnTo>
                  <a:pt x="41630" y="55220"/>
                </a:lnTo>
                <a:lnTo>
                  <a:pt x="41610" y="55200"/>
                </a:lnTo>
                <a:lnTo>
                  <a:pt x="41590" y="55180"/>
                </a:lnTo>
                <a:lnTo>
                  <a:pt x="41560" y="55100"/>
                </a:lnTo>
                <a:lnTo>
                  <a:pt x="41540" y="55090"/>
                </a:lnTo>
                <a:lnTo>
                  <a:pt x="41510" y="55070"/>
                </a:lnTo>
                <a:lnTo>
                  <a:pt x="41480" y="55060"/>
                </a:lnTo>
                <a:lnTo>
                  <a:pt x="41370" y="55070"/>
                </a:lnTo>
                <a:lnTo>
                  <a:pt x="41340" y="55060"/>
                </a:lnTo>
                <a:lnTo>
                  <a:pt x="41330" y="55010"/>
                </a:lnTo>
                <a:lnTo>
                  <a:pt x="41330" y="54900"/>
                </a:lnTo>
                <a:lnTo>
                  <a:pt x="41360" y="54630"/>
                </a:lnTo>
                <a:lnTo>
                  <a:pt x="41360" y="54520"/>
                </a:lnTo>
                <a:lnTo>
                  <a:pt x="41350" y="54450"/>
                </a:lnTo>
                <a:lnTo>
                  <a:pt x="41220" y="54240"/>
                </a:lnTo>
                <a:lnTo>
                  <a:pt x="41210" y="54210"/>
                </a:lnTo>
                <a:lnTo>
                  <a:pt x="41200" y="54180"/>
                </a:lnTo>
                <a:lnTo>
                  <a:pt x="41190" y="54120"/>
                </a:lnTo>
                <a:lnTo>
                  <a:pt x="41190" y="54080"/>
                </a:lnTo>
                <a:lnTo>
                  <a:pt x="41210" y="54050"/>
                </a:lnTo>
                <a:lnTo>
                  <a:pt x="41260" y="54010"/>
                </a:lnTo>
                <a:lnTo>
                  <a:pt x="41310" y="54000"/>
                </a:lnTo>
                <a:lnTo>
                  <a:pt x="41360" y="53990"/>
                </a:lnTo>
                <a:lnTo>
                  <a:pt x="41500" y="53980"/>
                </a:lnTo>
                <a:lnTo>
                  <a:pt x="41560" y="53970"/>
                </a:lnTo>
                <a:lnTo>
                  <a:pt x="41590" y="53940"/>
                </a:lnTo>
                <a:lnTo>
                  <a:pt x="41610" y="53840"/>
                </a:lnTo>
                <a:lnTo>
                  <a:pt x="41610" y="52460"/>
                </a:lnTo>
                <a:lnTo>
                  <a:pt x="42130" y="50500"/>
                </a:lnTo>
                <a:lnTo>
                  <a:pt x="42160" y="50320"/>
                </a:lnTo>
                <a:lnTo>
                  <a:pt x="42120" y="50320"/>
                </a:lnTo>
                <a:lnTo>
                  <a:pt x="42060" y="50300"/>
                </a:lnTo>
                <a:lnTo>
                  <a:pt x="42010" y="50250"/>
                </a:lnTo>
                <a:lnTo>
                  <a:pt x="41980" y="50190"/>
                </a:lnTo>
                <a:lnTo>
                  <a:pt x="41950" y="50150"/>
                </a:lnTo>
                <a:lnTo>
                  <a:pt x="41880" y="50110"/>
                </a:lnTo>
                <a:lnTo>
                  <a:pt x="41760" y="50090"/>
                </a:lnTo>
                <a:lnTo>
                  <a:pt x="41710" y="50060"/>
                </a:lnTo>
                <a:lnTo>
                  <a:pt x="41660" y="50010"/>
                </a:lnTo>
                <a:lnTo>
                  <a:pt x="41630" y="49950"/>
                </a:lnTo>
                <a:lnTo>
                  <a:pt x="41600" y="49820"/>
                </a:lnTo>
                <a:lnTo>
                  <a:pt x="41560" y="49760"/>
                </a:lnTo>
                <a:lnTo>
                  <a:pt x="41520" y="49710"/>
                </a:lnTo>
                <a:lnTo>
                  <a:pt x="41460" y="49690"/>
                </a:lnTo>
                <a:lnTo>
                  <a:pt x="41410" y="49680"/>
                </a:lnTo>
                <a:lnTo>
                  <a:pt x="41350" y="49650"/>
                </a:lnTo>
                <a:lnTo>
                  <a:pt x="41290" y="49610"/>
                </a:lnTo>
                <a:lnTo>
                  <a:pt x="41270" y="49550"/>
                </a:lnTo>
                <a:lnTo>
                  <a:pt x="41250" y="49490"/>
                </a:lnTo>
                <a:lnTo>
                  <a:pt x="41210" y="49430"/>
                </a:lnTo>
                <a:lnTo>
                  <a:pt x="41160" y="49390"/>
                </a:lnTo>
                <a:lnTo>
                  <a:pt x="40970" y="49330"/>
                </a:lnTo>
                <a:lnTo>
                  <a:pt x="40790" y="49220"/>
                </a:lnTo>
                <a:lnTo>
                  <a:pt x="40720" y="49200"/>
                </a:lnTo>
                <a:lnTo>
                  <a:pt x="40550" y="49190"/>
                </a:lnTo>
                <a:lnTo>
                  <a:pt x="40490" y="49060"/>
                </a:lnTo>
                <a:lnTo>
                  <a:pt x="40500" y="48990"/>
                </a:lnTo>
                <a:lnTo>
                  <a:pt x="40550" y="48800"/>
                </a:lnTo>
                <a:lnTo>
                  <a:pt x="40580" y="48740"/>
                </a:lnTo>
                <a:lnTo>
                  <a:pt x="40660" y="48640"/>
                </a:lnTo>
                <a:lnTo>
                  <a:pt x="40810" y="48480"/>
                </a:lnTo>
                <a:lnTo>
                  <a:pt x="40900" y="48340"/>
                </a:lnTo>
                <a:lnTo>
                  <a:pt x="40930" y="48310"/>
                </a:lnTo>
                <a:lnTo>
                  <a:pt x="40950" y="48280"/>
                </a:lnTo>
                <a:lnTo>
                  <a:pt x="41000" y="48250"/>
                </a:lnTo>
                <a:lnTo>
                  <a:pt x="41050" y="48190"/>
                </a:lnTo>
                <a:lnTo>
                  <a:pt x="41090" y="48130"/>
                </a:lnTo>
                <a:lnTo>
                  <a:pt x="41120" y="48110"/>
                </a:lnTo>
                <a:lnTo>
                  <a:pt x="41150" y="48100"/>
                </a:lnTo>
                <a:lnTo>
                  <a:pt x="41180" y="48090"/>
                </a:lnTo>
                <a:lnTo>
                  <a:pt x="41210" y="48080"/>
                </a:lnTo>
                <a:lnTo>
                  <a:pt x="41300" y="47950"/>
                </a:lnTo>
                <a:lnTo>
                  <a:pt x="41320" y="47920"/>
                </a:lnTo>
                <a:lnTo>
                  <a:pt x="41320" y="47870"/>
                </a:lnTo>
                <a:lnTo>
                  <a:pt x="41310" y="47830"/>
                </a:lnTo>
                <a:lnTo>
                  <a:pt x="41290" y="47800"/>
                </a:lnTo>
                <a:lnTo>
                  <a:pt x="41260" y="47750"/>
                </a:lnTo>
                <a:lnTo>
                  <a:pt x="41250" y="47730"/>
                </a:lnTo>
                <a:lnTo>
                  <a:pt x="41240" y="47700"/>
                </a:lnTo>
                <a:lnTo>
                  <a:pt x="41230" y="47630"/>
                </a:lnTo>
                <a:lnTo>
                  <a:pt x="41220" y="47600"/>
                </a:lnTo>
                <a:lnTo>
                  <a:pt x="41190" y="47600"/>
                </a:lnTo>
                <a:lnTo>
                  <a:pt x="41140" y="47590"/>
                </a:lnTo>
                <a:lnTo>
                  <a:pt x="41130" y="47570"/>
                </a:lnTo>
                <a:lnTo>
                  <a:pt x="41120" y="47540"/>
                </a:lnTo>
                <a:lnTo>
                  <a:pt x="41130" y="47510"/>
                </a:lnTo>
                <a:lnTo>
                  <a:pt x="41180" y="47340"/>
                </a:lnTo>
                <a:lnTo>
                  <a:pt x="41190" y="47280"/>
                </a:lnTo>
                <a:lnTo>
                  <a:pt x="41190" y="47240"/>
                </a:lnTo>
                <a:lnTo>
                  <a:pt x="41190" y="47210"/>
                </a:lnTo>
                <a:lnTo>
                  <a:pt x="41180" y="47180"/>
                </a:lnTo>
                <a:lnTo>
                  <a:pt x="41160" y="47130"/>
                </a:lnTo>
                <a:lnTo>
                  <a:pt x="41030" y="46900"/>
                </a:lnTo>
                <a:lnTo>
                  <a:pt x="41020" y="46870"/>
                </a:lnTo>
                <a:lnTo>
                  <a:pt x="41020" y="46840"/>
                </a:lnTo>
                <a:lnTo>
                  <a:pt x="41030" y="46810"/>
                </a:lnTo>
                <a:lnTo>
                  <a:pt x="41170" y="46650"/>
                </a:lnTo>
                <a:lnTo>
                  <a:pt x="41230" y="46560"/>
                </a:lnTo>
                <a:lnTo>
                  <a:pt x="41250" y="46540"/>
                </a:lnTo>
                <a:lnTo>
                  <a:pt x="41340" y="46470"/>
                </a:lnTo>
                <a:lnTo>
                  <a:pt x="41460" y="46400"/>
                </a:lnTo>
                <a:lnTo>
                  <a:pt x="41530" y="46350"/>
                </a:lnTo>
                <a:lnTo>
                  <a:pt x="41580" y="46300"/>
                </a:lnTo>
                <a:lnTo>
                  <a:pt x="41600" y="46270"/>
                </a:lnTo>
                <a:lnTo>
                  <a:pt x="41610" y="46230"/>
                </a:lnTo>
                <a:lnTo>
                  <a:pt x="41650" y="46060"/>
                </a:lnTo>
                <a:lnTo>
                  <a:pt x="41680" y="45990"/>
                </a:lnTo>
                <a:lnTo>
                  <a:pt x="41740" y="45990"/>
                </a:lnTo>
                <a:lnTo>
                  <a:pt x="41770" y="46000"/>
                </a:lnTo>
                <a:lnTo>
                  <a:pt x="41920" y="46030"/>
                </a:lnTo>
                <a:lnTo>
                  <a:pt x="41970" y="46050"/>
                </a:lnTo>
                <a:lnTo>
                  <a:pt x="41990" y="46060"/>
                </a:lnTo>
                <a:lnTo>
                  <a:pt x="42000" y="46070"/>
                </a:lnTo>
                <a:lnTo>
                  <a:pt x="42070" y="46140"/>
                </a:lnTo>
                <a:lnTo>
                  <a:pt x="42090" y="46160"/>
                </a:lnTo>
                <a:lnTo>
                  <a:pt x="42140" y="46260"/>
                </a:lnTo>
                <a:lnTo>
                  <a:pt x="42160" y="46320"/>
                </a:lnTo>
                <a:lnTo>
                  <a:pt x="42170" y="46390"/>
                </a:lnTo>
                <a:lnTo>
                  <a:pt x="42180" y="46420"/>
                </a:lnTo>
                <a:lnTo>
                  <a:pt x="42190" y="46450"/>
                </a:lnTo>
                <a:lnTo>
                  <a:pt x="42230" y="46490"/>
                </a:lnTo>
                <a:lnTo>
                  <a:pt x="42250" y="46500"/>
                </a:lnTo>
                <a:lnTo>
                  <a:pt x="42320" y="46550"/>
                </a:lnTo>
                <a:lnTo>
                  <a:pt x="42340" y="46560"/>
                </a:lnTo>
                <a:lnTo>
                  <a:pt x="42390" y="46620"/>
                </a:lnTo>
                <a:lnTo>
                  <a:pt x="42460" y="46660"/>
                </a:lnTo>
                <a:lnTo>
                  <a:pt x="42520" y="46690"/>
                </a:lnTo>
                <a:lnTo>
                  <a:pt x="42570" y="46700"/>
                </a:lnTo>
                <a:lnTo>
                  <a:pt x="42600" y="46710"/>
                </a:lnTo>
                <a:lnTo>
                  <a:pt x="42640" y="46700"/>
                </a:lnTo>
                <a:lnTo>
                  <a:pt x="42650" y="46690"/>
                </a:lnTo>
                <a:lnTo>
                  <a:pt x="42660" y="46690"/>
                </a:lnTo>
                <a:lnTo>
                  <a:pt x="42670" y="46680"/>
                </a:lnTo>
                <a:lnTo>
                  <a:pt x="42830" y="46460"/>
                </a:lnTo>
                <a:lnTo>
                  <a:pt x="42890" y="46410"/>
                </a:lnTo>
                <a:lnTo>
                  <a:pt x="42960" y="46400"/>
                </a:lnTo>
                <a:lnTo>
                  <a:pt x="43180" y="46430"/>
                </a:lnTo>
                <a:lnTo>
                  <a:pt x="43260" y="46340"/>
                </a:lnTo>
                <a:lnTo>
                  <a:pt x="43330" y="46170"/>
                </a:lnTo>
                <a:lnTo>
                  <a:pt x="43460" y="45690"/>
                </a:lnTo>
                <a:lnTo>
                  <a:pt x="43480" y="45470"/>
                </a:lnTo>
                <a:lnTo>
                  <a:pt x="43480" y="45320"/>
                </a:lnTo>
                <a:lnTo>
                  <a:pt x="43450" y="45240"/>
                </a:lnTo>
                <a:lnTo>
                  <a:pt x="43450" y="45220"/>
                </a:lnTo>
                <a:lnTo>
                  <a:pt x="43480" y="44980"/>
                </a:lnTo>
                <a:lnTo>
                  <a:pt x="43460" y="44930"/>
                </a:lnTo>
                <a:lnTo>
                  <a:pt x="43450" y="44890"/>
                </a:lnTo>
                <a:lnTo>
                  <a:pt x="43400" y="44870"/>
                </a:lnTo>
                <a:lnTo>
                  <a:pt x="43380" y="44840"/>
                </a:lnTo>
                <a:lnTo>
                  <a:pt x="43310" y="44760"/>
                </a:lnTo>
                <a:lnTo>
                  <a:pt x="43300" y="44740"/>
                </a:lnTo>
                <a:lnTo>
                  <a:pt x="43280" y="44710"/>
                </a:lnTo>
                <a:lnTo>
                  <a:pt x="43250" y="44690"/>
                </a:lnTo>
                <a:lnTo>
                  <a:pt x="42820" y="44530"/>
                </a:lnTo>
                <a:lnTo>
                  <a:pt x="42770" y="44490"/>
                </a:lnTo>
                <a:lnTo>
                  <a:pt x="42750" y="44420"/>
                </a:lnTo>
                <a:lnTo>
                  <a:pt x="42760" y="44350"/>
                </a:lnTo>
                <a:lnTo>
                  <a:pt x="42830" y="43820"/>
                </a:lnTo>
                <a:lnTo>
                  <a:pt x="42820" y="43740"/>
                </a:lnTo>
                <a:lnTo>
                  <a:pt x="42660" y="43160"/>
                </a:lnTo>
                <a:lnTo>
                  <a:pt x="42660" y="43080"/>
                </a:lnTo>
                <a:lnTo>
                  <a:pt x="42670" y="43010"/>
                </a:lnTo>
                <a:lnTo>
                  <a:pt x="42880" y="42500"/>
                </a:lnTo>
                <a:lnTo>
                  <a:pt x="42900" y="42430"/>
                </a:lnTo>
                <a:lnTo>
                  <a:pt x="42900" y="42140"/>
                </a:lnTo>
                <a:lnTo>
                  <a:pt x="42940" y="41860"/>
                </a:lnTo>
                <a:lnTo>
                  <a:pt x="43020" y="41630"/>
                </a:lnTo>
                <a:lnTo>
                  <a:pt x="43110" y="41430"/>
                </a:lnTo>
                <a:lnTo>
                  <a:pt x="43150" y="41310"/>
                </a:lnTo>
                <a:lnTo>
                  <a:pt x="43160" y="41210"/>
                </a:lnTo>
                <a:lnTo>
                  <a:pt x="43150" y="40900"/>
                </a:lnTo>
                <a:lnTo>
                  <a:pt x="43150" y="40860"/>
                </a:lnTo>
                <a:lnTo>
                  <a:pt x="43150" y="40820"/>
                </a:lnTo>
                <a:lnTo>
                  <a:pt x="43170" y="40780"/>
                </a:lnTo>
                <a:lnTo>
                  <a:pt x="43480" y="40130"/>
                </a:lnTo>
                <a:lnTo>
                  <a:pt x="43510" y="40090"/>
                </a:lnTo>
                <a:lnTo>
                  <a:pt x="43590" y="40030"/>
                </a:lnTo>
                <a:lnTo>
                  <a:pt x="43750" y="39940"/>
                </a:lnTo>
                <a:lnTo>
                  <a:pt x="43790" y="39930"/>
                </a:lnTo>
                <a:lnTo>
                  <a:pt x="44050" y="39860"/>
                </a:lnTo>
                <a:lnTo>
                  <a:pt x="44440" y="39680"/>
                </a:lnTo>
                <a:lnTo>
                  <a:pt x="44470" y="39650"/>
                </a:lnTo>
                <a:lnTo>
                  <a:pt x="44580" y="39560"/>
                </a:lnTo>
                <a:lnTo>
                  <a:pt x="44640" y="39500"/>
                </a:lnTo>
                <a:lnTo>
                  <a:pt x="44700" y="39400"/>
                </a:lnTo>
                <a:lnTo>
                  <a:pt x="44800" y="39180"/>
                </a:lnTo>
                <a:lnTo>
                  <a:pt x="45110" y="3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Nampu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120" y="24140"/>
                </a:moveTo>
                <a:lnTo>
                  <a:pt x="65280" y="24110"/>
                </a:lnTo>
                <a:lnTo>
                  <a:pt x="65440" y="24130"/>
                </a:lnTo>
                <a:lnTo>
                  <a:pt x="65640" y="24210"/>
                </a:lnTo>
                <a:lnTo>
                  <a:pt x="65840" y="24270"/>
                </a:lnTo>
                <a:lnTo>
                  <a:pt x="66500" y="24250"/>
                </a:lnTo>
                <a:lnTo>
                  <a:pt x="66620" y="24230"/>
                </a:lnTo>
                <a:lnTo>
                  <a:pt x="66790" y="24130"/>
                </a:lnTo>
                <a:lnTo>
                  <a:pt x="66870" y="24100"/>
                </a:lnTo>
                <a:lnTo>
                  <a:pt x="67220" y="24060"/>
                </a:lnTo>
                <a:lnTo>
                  <a:pt x="67320" y="24030"/>
                </a:lnTo>
                <a:lnTo>
                  <a:pt x="67610" y="23800"/>
                </a:lnTo>
                <a:lnTo>
                  <a:pt x="67780" y="23750"/>
                </a:lnTo>
                <a:lnTo>
                  <a:pt x="68000" y="23590"/>
                </a:lnTo>
                <a:lnTo>
                  <a:pt x="68310" y="23520"/>
                </a:lnTo>
                <a:lnTo>
                  <a:pt x="68360" y="23490"/>
                </a:lnTo>
                <a:lnTo>
                  <a:pt x="68390" y="23370"/>
                </a:lnTo>
                <a:lnTo>
                  <a:pt x="68470" y="23260"/>
                </a:lnTo>
                <a:lnTo>
                  <a:pt x="68570" y="23190"/>
                </a:lnTo>
                <a:lnTo>
                  <a:pt x="68680" y="23140"/>
                </a:lnTo>
                <a:lnTo>
                  <a:pt x="68910" y="23110"/>
                </a:lnTo>
                <a:lnTo>
                  <a:pt x="69050" y="23120"/>
                </a:lnTo>
                <a:lnTo>
                  <a:pt x="69240" y="23200"/>
                </a:lnTo>
                <a:lnTo>
                  <a:pt x="69360" y="23150"/>
                </a:lnTo>
                <a:lnTo>
                  <a:pt x="69550" y="23000"/>
                </a:lnTo>
                <a:lnTo>
                  <a:pt x="69730" y="22880"/>
                </a:lnTo>
                <a:lnTo>
                  <a:pt x="69850" y="22830"/>
                </a:lnTo>
                <a:lnTo>
                  <a:pt x="69960" y="22810"/>
                </a:lnTo>
                <a:lnTo>
                  <a:pt x="70000" y="22790"/>
                </a:lnTo>
                <a:lnTo>
                  <a:pt x="70050" y="22720"/>
                </a:lnTo>
                <a:lnTo>
                  <a:pt x="70100" y="22700"/>
                </a:lnTo>
                <a:lnTo>
                  <a:pt x="70300" y="22660"/>
                </a:lnTo>
                <a:lnTo>
                  <a:pt x="70400" y="22620"/>
                </a:lnTo>
                <a:lnTo>
                  <a:pt x="70520" y="22540"/>
                </a:lnTo>
                <a:lnTo>
                  <a:pt x="70610" y="22450"/>
                </a:lnTo>
                <a:lnTo>
                  <a:pt x="70650" y="22350"/>
                </a:lnTo>
                <a:lnTo>
                  <a:pt x="70690" y="22290"/>
                </a:lnTo>
                <a:lnTo>
                  <a:pt x="70760" y="22230"/>
                </a:lnTo>
                <a:lnTo>
                  <a:pt x="70860" y="22180"/>
                </a:lnTo>
                <a:lnTo>
                  <a:pt x="70940" y="22150"/>
                </a:lnTo>
                <a:lnTo>
                  <a:pt x="71100" y="22120"/>
                </a:lnTo>
                <a:lnTo>
                  <a:pt x="71160" y="22110"/>
                </a:lnTo>
                <a:lnTo>
                  <a:pt x="71190" y="22080"/>
                </a:lnTo>
                <a:lnTo>
                  <a:pt x="71230" y="22040"/>
                </a:lnTo>
                <a:lnTo>
                  <a:pt x="71270" y="22010"/>
                </a:lnTo>
                <a:lnTo>
                  <a:pt x="71320" y="22000"/>
                </a:lnTo>
                <a:lnTo>
                  <a:pt x="71530" y="21980"/>
                </a:lnTo>
                <a:lnTo>
                  <a:pt x="71630" y="21960"/>
                </a:lnTo>
                <a:lnTo>
                  <a:pt x="71730" y="21920"/>
                </a:lnTo>
                <a:lnTo>
                  <a:pt x="72030" y="21700"/>
                </a:lnTo>
                <a:lnTo>
                  <a:pt x="72140" y="21670"/>
                </a:lnTo>
                <a:lnTo>
                  <a:pt x="72360" y="21670"/>
                </a:lnTo>
                <a:lnTo>
                  <a:pt x="72530" y="21700"/>
                </a:lnTo>
                <a:lnTo>
                  <a:pt x="72590" y="21700"/>
                </a:lnTo>
                <a:lnTo>
                  <a:pt x="72760" y="21610"/>
                </a:lnTo>
                <a:lnTo>
                  <a:pt x="73060" y="21240"/>
                </a:lnTo>
                <a:lnTo>
                  <a:pt x="73200" y="21110"/>
                </a:lnTo>
                <a:lnTo>
                  <a:pt x="73350" y="21030"/>
                </a:lnTo>
                <a:lnTo>
                  <a:pt x="73420" y="20970"/>
                </a:lnTo>
                <a:lnTo>
                  <a:pt x="73490" y="20830"/>
                </a:lnTo>
                <a:lnTo>
                  <a:pt x="73590" y="20780"/>
                </a:lnTo>
                <a:lnTo>
                  <a:pt x="73810" y="20710"/>
                </a:lnTo>
                <a:lnTo>
                  <a:pt x="73860" y="20670"/>
                </a:lnTo>
                <a:lnTo>
                  <a:pt x="73990" y="20520"/>
                </a:lnTo>
                <a:lnTo>
                  <a:pt x="74060" y="20480"/>
                </a:lnTo>
                <a:lnTo>
                  <a:pt x="74080" y="20490"/>
                </a:lnTo>
                <a:lnTo>
                  <a:pt x="74110" y="20510"/>
                </a:lnTo>
                <a:lnTo>
                  <a:pt x="74300" y="20540"/>
                </a:lnTo>
                <a:lnTo>
                  <a:pt x="74370" y="20580"/>
                </a:lnTo>
                <a:lnTo>
                  <a:pt x="74420" y="20630"/>
                </a:lnTo>
                <a:lnTo>
                  <a:pt x="74490" y="20670"/>
                </a:lnTo>
                <a:lnTo>
                  <a:pt x="74710" y="20700"/>
                </a:lnTo>
                <a:lnTo>
                  <a:pt x="75140" y="20560"/>
                </a:lnTo>
                <a:lnTo>
                  <a:pt x="75340" y="20520"/>
                </a:lnTo>
                <a:lnTo>
                  <a:pt x="75580" y="20520"/>
                </a:lnTo>
                <a:lnTo>
                  <a:pt x="75670" y="20570"/>
                </a:lnTo>
                <a:lnTo>
                  <a:pt x="75710" y="20690"/>
                </a:lnTo>
                <a:lnTo>
                  <a:pt x="75760" y="20810"/>
                </a:lnTo>
                <a:lnTo>
                  <a:pt x="75880" y="20870"/>
                </a:lnTo>
                <a:lnTo>
                  <a:pt x="76030" y="20870"/>
                </a:lnTo>
                <a:lnTo>
                  <a:pt x="76140" y="20820"/>
                </a:lnTo>
                <a:lnTo>
                  <a:pt x="76230" y="20890"/>
                </a:lnTo>
                <a:lnTo>
                  <a:pt x="76310" y="20990"/>
                </a:lnTo>
                <a:lnTo>
                  <a:pt x="76390" y="21080"/>
                </a:lnTo>
                <a:lnTo>
                  <a:pt x="76500" y="21110"/>
                </a:lnTo>
                <a:lnTo>
                  <a:pt x="76510" y="21150"/>
                </a:lnTo>
                <a:lnTo>
                  <a:pt x="76440" y="21230"/>
                </a:lnTo>
                <a:lnTo>
                  <a:pt x="76260" y="21390"/>
                </a:lnTo>
                <a:lnTo>
                  <a:pt x="76210" y="21490"/>
                </a:lnTo>
                <a:lnTo>
                  <a:pt x="76220" y="21620"/>
                </a:lnTo>
                <a:lnTo>
                  <a:pt x="76370" y="21930"/>
                </a:lnTo>
                <a:lnTo>
                  <a:pt x="76390" y="22020"/>
                </a:lnTo>
                <a:lnTo>
                  <a:pt x="76470" y="22660"/>
                </a:lnTo>
                <a:lnTo>
                  <a:pt x="76540" y="22810"/>
                </a:lnTo>
                <a:lnTo>
                  <a:pt x="76550" y="22870"/>
                </a:lnTo>
                <a:lnTo>
                  <a:pt x="76560" y="22930"/>
                </a:lnTo>
                <a:lnTo>
                  <a:pt x="76640" y="23000"/>
                </a:lnTo>
                <a:lnTo>
                  <a:pt x="76670" y="23050"/>
                </a:lnTo>
                <a:lnTo>
                  <a:pt x="76700" y="23100"/>
                </a:lnTo>
                <a:lnTo>
                  <a:pt x="76710" y="23140"/>
                </a:lnTo>
                <a:lnTo>
                  <a:pt x="76730" y="23280"/>
                </a:lnTo>
                <a:lnTo>
                  <a:pt x="76780" y="23510"/>
                </a:lnTo>
                <a:lnTo>
                  <a:pt x="76790" y="23630"/>
                </a:lnTo>
                <a:lnTo>
                  <a:pt x="76760" y="23770"/>
                </a:lnTo>
                <a:lnTo>
                  <a:pt x="76700" y="23840"/>
                </a:lnTo>
                <a:lnTo>
                  <a:pt x="76500" y="23910"/>
                </a:lnTo>
                <a:lnTo>
                  <a:pt x="76560" y="23950"/>
                </a:lnTo>
                <a:lnTo>
                  <a:pt x="76610" y="24000"/>
                </a:lnTo>
                <a:lnTo>
                  <a:pt x="76640" y="24070"/>
                </a:lnTo>
                <a:lnTo>
                  <a:pt x="76630" y="24140"/>
                </a:lnTo>
                <a:lnTo>
                  <a:pt x="76570" y="24200"/>
                </a:lnTo>
                <a:lnTo>
                  <a:pt x="76510" y="24230"/>
                </a:lnTo>
                <a:lnTo>
                  <a:pt x="76360" y="24250"/>
                </a:lnTo>
                <a:lnTo>
                  <a:pt x="76200" y="24340"/>
                </a:lnTo>
                <a:lnTo>
                  <a:pt x="76240" y="24430"/>
                </a:lnTo>
                <a:lnTo>
                  <a:pt x="76310" y="24540"/>
                </a:lnTo>
                <a:lnTo>
                  <a:pt x="76280" y="24700"/>
                </a:lnTo>
                <a:lnTo>
                  <a:pt x="76360" y="24670"/>
                </a:lnTo>
                <a:lnTo>
                  <a:pt x="76410" y="24570"/>
                </a:lnTo>
                <a:lnTo>
                  <a:pt x="76460" y="24570"/>
                </a:lnTo>
                <a:lnTo>
                  <a:pt x="76500" y="24610"/>
                </a:lnTo>
                <a:lnTo>
                  <a:pt x="76480" y="24670"/>
                </a:lnTo>
                <a:lnTo>
                  <a:pt x="76470" y="24720"/>
                </a:lnTo>
                <a:lnTo>
                  <a:pt x="76530" y="24770"/>
                </a:lnTo>
                <a:lnTo>
                  <a:pt x="76460" y="24830"/>
                </a:lnTo>
                <a:lnTo>
                  <a:pt x="76420" y="24840"/>
                </a:lnTo>
                <a:lnTo>
                  <a:pt x="76480" y="24870"/>
                </a:lnTo>
                <a:lnTo>
                  <a:pt x="76530" y="24870"/>
                </a:lnTo>
                <a:lnTo>
                  <a:pt x="76590" y="24850"/>
                </a:lnTo>
                <a:lnTo>
                  <a:pt x="76640" y="24800"/>
                </a:lnTo>
                <a:lnTo>
                  <a:pt x="76640" y="24650"/>
                </a:lnTo>
                <a:lnTo>
                  <a:pt x="76770" y="24550"/>
                </a:lnTo>
                <a:lnTo>
                  <a:pt x="77030" y="24440"/>
                </a:lnTo>
                <a:lnTo>
                  <a:pt x="77090" y="24480"/>
                </a:lnTo>
                <a:lnTo>
                  <a:pt x="77160" y="24560"/>
                </a:lnTo>
                <a:lnTo>
                  <a:pt x="77180" y="24640"/>
                </a:lnTo>
                <a:lnTo>
                  <a:pt x="77170" y="24800"/>
                </a:lnTo>
                <a:lnTo>
                  <a:pt x="77200" y="24860"/>
                </a:lnTo>
                <a:lnTo>
                  <a:pt x="77290" y="24920"/>
                </a:lnTo>
                <a:lnTo>
                  <a:pt x="77230" y="24990"/>
                </a:lnTo>
                <a:lnTo>
                  <a:pt x="77210" y="25090"/>
                </a:lnTo>
                <a:lnTo>
                  <a:pt x="77200" y="25200"/>
                </a:lnTo>
                <a:lnTo>
                  <a:pt x="77220" y="25290"/>
                </a:lnTo>
                <a:lnTo>
                  <a:pt x="77150" y="25310"/>
                </a:lnTo>
                <a:lnTo>
                  <a:pt x="77020" y="25410"/>
                </a:lnTo>
                <a:lnTo>
                  <a:pt x="76970" y="25440"/>
                </a:lnTo>
                <a:lnTo>
                  <a:pt x="76890" y="25410"/>
                </a:lnTo>
                <a:lnTo>
                  <a:pt x="76790" y="25310"/>
                </a:lnTo>
                <a:lnTo>
                  <a:pt x="76710" y="25290"/>
                </a:lnTo>
                <a:lnTo>
                  <a:pt x="76820" y="25880"/>
                </a:lnTo>
                <a:lnTo>
                  <a:pt x="76730" y="25850"/>
                </a:lnTo>
                <a:lnTo>
                  <a:pt x="76680" y="25880"/>
                </a:lnTo>
                <a:lnTo>
                  <a:pt x="76680" y="25940"/>
                </a:lnTo>
                <a:lnTo>
                  <a:pt x="76750" y="25990"/>
                </a:lnTo>
                <a:lnTo>
                  <a:pt x="76640" y="26100"/>
                </a:lnTo>
                <a:lnTo>
                  <a:pt x="76650" y="26130"/>
                </a:lnTo>
                <a:lnTo>
                  <a:pt x="76680" y="26160"/>
                </a:lnTo>
                <a:lnTo>
                  <a:pt x="76700" y="26180"/>
                </a:lnTo>
                <a:lnTo>
                  <a:pt x="76710" y="26180"/>
                </a:lnTo>
                <a:lnTo>
                  <a:pt x="76670" y="26430"/>
                </a:lnTo>
                <a:lnTo>
                  <a:pt x="76680" y="26510"/>
                </a:lnTo>
                <a:lnTo>
                  <a:pt x="76790" y="26410"/>
                </a:lnTo>
                <a:lnTo>
                  <a:pt x="76870" y="26280"/>
                </a:lnTo>
                <a:lnTo>
                  <a:pt x="77010" y="25830"/>
                </a:lnTo>
                <a:lnTo>
                  <a:pt x="77050" y="25790"/>
                </a:lnTo>
                <a:lnTo>
                  <a:pt x="77360" y="25630"/>
                </a:lnTo>
                <a:lnTo>
                  <a:pt x="77430" y="25620"/>
                </a:lnTo>
                <a:lnTo>
                  <a:pt x="77580" y="25670"/>
                </a:lnTo>
                <a:lnTo>
                  <a:pt x="77720" y="25800"/>
                </a:lnTo>
                <a:lnTo>
                  <a:pt x="77790" y="25960"/>
                </a:lnTo>
                <a:lnTo>
                  <a:pt x="77740" y="26120"/>
                </a:lnTo>
                <a:lnTo>
                  <a:pt x="77670" y="26170"/>
                </a:lnTo>
                <a:lnTo>
                  <a:pt x="77510" y="26200"/>
                </a:lnTo>
                <a:lnTo>
                  <a:pt x="77430" y="26230"/>
                </a:lnTo>
                <a:lnTo>
                  <a:pt x="77360" y="26290"/>
                </a:lnTo>
                <a:lnTo>
                  <a:pt x="77370" y="26340"/>
                </a:lnTo>
                <a:lnTo>
                  <a:pt x="77420" y="26370"/>
                </a:lnTo>
                <a:lnTo>
                  <a:pt x="77500" y="26360"/>
                </a:lnTo>
                <a:lnTo>
                  <a:pt x="77560" y="26330"/>
                </a:lnTo>
                <a:lnTo>
                  <a:pt x="77600" y="26270"/>
                </a:lnTo>
                <a:lnTo>
                  <a:pt x="77650" y="26250"/>
                </a:lnTo>
                <a:lnTo>
                  <a:pt x="77720" y="26290"/>
                </a:lnTo>
                <a:lnTo>
                  <a:pt x="77750" y="26360"/>
                </a:lnTo>
                <a:lnTo>
                  <a:pt x="77740" y="26450"/>
                </a:lnTo>
                <a:lnTo>
                  <a:pt x="77630" y="26760"/>
                </a:lnTo>
                <a:lnTo>
                  <a:pt x="77640" y="26820"/>
                </a:lnTo>
                <a:lnTo>
                  <a:pt x="77680" y="26910"/>
                </a:lnTo>
                <a:lnTo>
                  <a:pt x="77700" y="26930"/>
                </a:lnTo>
                <a:lnTo>
                  <a:pt x="77730" y="26950"/>
                </a:lnTo>
                <a:lnTo>
                  <a:pt x="77760" y="26980"/>
                </a:lnTo>
                <a:lnTo>
                  <a:pt x="77790" y="27030"/>
                </a:lnTo>
                <a:lnTo>
                  <a:pt x="77800" y="27060"/>
                </a:lnTo>
                <a:lnTo>
                  <a:pt x="77800" y="27140"/>
                </a:lnTo>
                <a:lnTo>
                  <a:pt x="77810" y="27180"/>
                </a:lnTo>
                <a:lnTo>
                  <a:pt x="77820" y="27260"/>
                </a:lnTo>
                <a:lnTo>
                  <a:pt x="77750" y="27580"/>
                </a:lnTo>
                <a:lnTo>
                  <a:pt x="77740" y="27610"/>
                </a:lnTo>
                <a:lnTo>
                  <a:pt x="77740" y="27630"/>
                </a:lnTo>
                <a:lnTo>
                  <a:pt x="77770" y="27680"/>
                </a:lnTo>
                <a:lnTo>
                  <a:pt x="77790" y="27710"/>
                </a:lnTo>
                <a:lnTo>
                  <a:pt x="77790" y="27740"/>
                </a:lnTo>
                <a:lnTo>
                  <a:pt x="77780" y="27770"/>
                </a:lnTo>
                <a:lnTo>
                  <a:pt x="77760" y="27790"/>
                </a:lnTo>
                <a:lnTo>
                  <a:pt x="77510" y="27890"/>
                </a:lnTo>
                <a:lnTo>
                  <a:pt x="77470" y="27940"/>
                </a:lnTo>
                <a:lnTo>
                  <a:pt x="77440" y="27980"/>
                </a:lnTo>
                <a:lnTo>
                  <a:pt x="77250" y="28180"/>
                </a:lnTo>
                <a:lnTo>
                  <a:pt x="77180" y="28250"/>
                </a:lnTo>
                <a:lnTo>
                  <a:pt x="77100" y="28290"/>
                </a:lnTo>
                <a:lnTo>
                  <a:pt x="77000" y="28320"/>
                </a:lnTo>
                <a:lnTo>
                  <a:pt x="76910" y="28330"/>
                </a:lnTo>
                <a:lnTo>
                  <a:pt x="76870" y="28290"/>
                </a:lnTo>
                <a:lnTo>
                  <a:pt x="76810" y="28130"/>
                </a:lnTo>
                <a:lnTo>
                  <a:pt x="76750" y="28070"/>
                </a:lnTo>
                <a:lnTo>
                  <a:pt x="76770" y="28170"/>
                </a:lnTo>
                <a:lnTo>
                  <a:pt x="76780" y="28270"/>
                </a:lnTo>
                <a:lnTo>
                  <a:pt x="76800" y="28360"/>
                </a:lnTo>
                <a:lnTo>
                  <a:pt x="76890" y="28440"/>
                </a:lnTo>
                <a:lnTo>
                  <a:pt x="76980" y="28450"/>
                </a:lnTo>
                <a:lnTo>
                  <a:pt x="77230" y="28450"/>
                </a:lnTo>
                <a:lnTo>
                  <a:pt x="77290" y="28440"/>
                </a:lnTo>
                <a:lnTo>
                  <a:pt x="77340" y="28520"/>
                </a:lnTo>
                <a:lnTo>
                  <a:pt x="77400" y="28640"/>
                </a:lnTo>
                <a:lnTo>
                  <a:pt x="77440" y="28760"/>
                </a:lnTo>
                <a:lnTo>
                  <a:pt x="77430" y="28850"/>
                </a:lnTo>
                <a:lnTo>
                  <a:pt x="77360" y="28780"/>
                </a:lnTo>
                <a:lnTo>
                  <a:pt x="77300" y="28770"/>
                </a:lnTo>
                <a:lnTo>
                  <a:pt x="77250" y="28800"/>
                </a:lnTo>
                <a:lnTo>
                  <a:pt x="77180" y="28810"/>
                </a:lnTo>
                <a:lnTo>
                  <a:pt x="76890" y="28730"/>
                </a:lnTo>
                <a:lnTo>
                  <a:pt x="76850" y="28830"/>
                </a:lnTo>
                <a:lnTo>
                  <a:pt x="76910" y="28990"/>
                </a:lnTo>
                <a:lnTo>
                  <a:pt x="77110" y="29250"/>
                </a:lnTo>
                <a:lnTo>
                  <a:pt x="76950" y="29310"/>
                </a:lnTo>
                <a:lnTo>
                  <a:pt x="76780" y="29330"/>
                </a:lnTo>
                <a:lnTo>
                  <a:pt x="76640" y="29390"/>
                </a:lnTo>
                <a:lnTo>
                  <a:pt x="76530" y="29550"/>
                </a:lnTo>
                <a:lnTo>
                  <a:pt x="76460" y="29520"/>
                </a:lnTo>
                <a:lnTo>
                  <a:pt x="76350" y="29500"/>
                </a:lnTo>
                <a:lnTo>
                  <a:pt x="76250" y="29490"/>
                </a:lnTo>
                <a:lnTo>
                  <a:pt x="76170" y="29510"/>
                </a:lnTo>
                <a:lnTo>
                  <a:pt x="76150" y="29570"/>
                </a:lnTo>
                <a:lnTo>
                  <a:pt x="76100" y="29760"/>
                </a:lnTo>
                <a:lnTo>
                  <a:pt x="76070" y="29850"/>
                </a:lnTo>
                <a:lnTo>
                  <a:pt x="76250" y="29870"/>
                </a:lnTo>
                <a:lnTo>
                  <a:pt x="76350" y="29910"/>
                </a:lnTo>
                <a:lnTo>
                  <a:pt x="76420" y="29960"/>
                </a:lnTo>
                <a:lnTo>
                  <a:pt x="76470" y="29800"/>
                </a:lnTo>
                <a:lnTo>
                  <a:pt x="76570" y="29730"/>
                </a:lnTo>
                <a:lnTo>
                  <a:pt x="76710" y="29750"/>
                </a:lnTo>
                <a:lnTo>
                  <a:pt x="76840" y="29830"/>
                </a:lnTo>
                <a:lnTo>
                  <a:pt x="76910" y="29950"/>
                </a:lnTo>
                <a:lnTo>
                  <a:pt x="76950" y="30120"/>
                </a:lnTo>
                <a:lnTo>
                  <a:pt x="76930" y="30270"/>
                </a:lnTo>
                <a:lnTo>
                  <a:pt x="76820" y="30330"/>
                </a:lnTo>
                <a:lnTo>
                  <a:pt x="76890" y="30410"/>
                </a:lnTo>
                <a:lnTo>
                  <a:pt x="76870" y="30480"/>
                </a:lnTo>
                <a:lnTo>
                  <a:pt x="76680" y="30700"/>
                </a:lnTo>
                <a:lnTo>
                  <a:pt x="76650" y="30730"/>
                </a:lnTo>
                <a:lnTo>
                  <a:pt x="76660" y="30820"/>
                </a:lnTo>
                <a:lnTo>
                  <a:pt x="76650" y="30860"/>
                </a:lnTo>
                <a:lnTo>
                  <a:pt x="76620" y="30910"/>
                </a:lnTo>
                <a:lnTo>
                  <a:pt x="76590" y="30950"/>
                </a:lnTo>
                <a:lnTo>
                  <a:pt x="76490" y="31040"/>
                </a:lnTo>
                <a:lnTo>
                  <a:pt x="76460" y="31070"/>
                </a:lnTo>
                <a:lnTo>
                  <a:pt x="76450" y="31110"/>
                </a:lnTo>
                <a:lnTo>
                  <a:pt x="76460" y="31200"/>
                </a:lnTo>
                <a:lnTo>
                  <a:pt x="76440" y="31240"/>
                </a:lnTo>
                <a:lnTo>
                  <a:pt x="76400" y="31320"/>
                </a:lnTo>
                <a:lnTo>
                  <a:pt x="76380" y="31400"/>
                </a:lnTo>
                <a:lnTo>
                  <a:pt x="76400" y="31450"/>
                </a:lnTo>
                <a:lnTo>
                  <a:pt x="76460" y="31450"/>
                </a:lnTo>
                <a:lnTo>
                  <a:pt x="76430" y="31530"/>
                </a:lnTo>
                <a:lnTo>
                  <a:pt x="76380" y="31600"/>
                </a:lnTo>
                <a:lnTo>
                  <a:pt x="76320" y="31660"/>
                </a:lnTo>
                <a:lnTo>
                  <a:pt x="76240" y="31710"/>
                </a:lnTo>
                <a:lnTo>
                  <a:pt x="76180" y="31740"/>
                </a:lnTo>
                <a:lnTo>
                  <a:pt x="76130" y="31740"/>
                </a:lnTo>
                <a:lnTo>
                  <a:pt x="76000" y="31710"/>
                </a:lnTo>
                <a:lnTo>
                  <a:pt x="75980" y="31850"/>
                </a:lnTo>
                <a:lnTo>
                  <a:pt x="75900" y="31950"/>
                </a:lnTo>
                <a:lnTo>
                  <a:pt x="75690" y="32100"/>
                </a:lnTo>
                <a:lnTo>
                  <a:pt x="75610" y="32190"/>
                </a:lnTo>
                <a:lnTo>
                  <a:pt x="75290" y="32740"/>
                </a:lnTo>
                <a:lnTo>
                  <a:pt x="74250" y="33830"/>
                </a:lnTo>
                <a:lnTo>
                  <a:pt x="74020" y="33960"/>
                </a:lnTo>
                <a:lnTo>
                  <a:pt x="73990" y="34010"/>
                </a:lnTo>
                <a:lnTo>
                  <a:pt x="73980" y="34080"/>
                </a:lnTo>
                <a:lnTo>
                  <a:pt x="73960" y="34140"/>
                </a:lnTo>
                <a:lnTo>
                  <a:pt x="73900" y="34160"/>
                </a:lnTo>
                <a:lnTo>
                  <a:pt x="73850" y="34170"/>
                </a:lnTo>
                <a:lnTo>
                  <a:pt x="73780" y="34190"/>
                </a:lnTo>
                <a:lnTo>
                  <a:pt x="73720" y="34230"/>
                </a:lnTo>
                <a:lnTo>
                  <a:pt x="73700" y="34280"/>
                </a:lnTo>
                <a:lnTo>
                  <a:pt x="73760" y="34340"/>
                </a:lnTo>
                <a:lnTo>
                  <a:pt x="73870" y="34280"/>
                </a:lnTo>
                <a:lnTo>
                  <a:pt x="74060" y="34090"/>
                </a:lnTo>
                <a:lnTo>
                  <a:pt x="74090" y="34210"/>
                </a:lnTo>
                <a:lnTo>
                  <a:pt x="74050" y="34310"/>
                </a:lnTo>
                <a:lnTo>
                  <a:pt x="73990" y="34400"/>
                </a:lnTo>
                <a:lnTo>
                  <a:pt x="73960" y="34500"/>
                </a:lnTo>
                <a:lnTo>
                  <a:pt x="73930" y="34640"/>
                </a:lnTo>
                <a:lnTo>
                  <a:pt x="73870" y="34720"/>
                </a:lnTo>
                <a:lnTo>
                  <a:pt x="73700" y="34880"/>
                </a:lnTo>
                <a:lnTo>
                  <a:pt x="73490" y="35300"/>
                </a:lnTo>
                <a:lnTo>
                  <a:pt x="73340" y="35500"/>
                </a:lnTo>
                <a:lnTo>
                  <a:pt x="73160" y="35590"/>
                </a:lnTo>
                <a:lnTo>
                  <a:pt x="72830" y="35590"/>
                </a:lnTo>
                <a:lnTo>
                  <a:pt x="72730" y="35620"/>
                </a:lnTo>
                <a:lnTo>
                  <a:pt x="72410" y="35800"/>
                </a:lnTo>
                <a:lnTo>
                  <a:pt x="72250" y="35930"/>
                </a:lnTo>
                <a:lnTo>
                  <a:pt x="72240" y="35960"/>
                </a:lnTo>
                <a:lnTo>
                  <a:pt x="72250" y="36000"/>
                </a:lnTo>
                <a:lnTo>
                  <a:pt x="72280" y="36020"/>
                </a:lnTo>
                <a:lnTo>
                  <a:pt x="72340" y="36030"/>
                </a:lnTo>
                <a:lnTo>
                  <a:pt x="72340" y="36100"/>
                </a:lnTo>
                <a:lnTo>
                  <a:pt x="72340" y="36230"/>
                </a:lnTo>
                <a:lnTo>
                  <a:pt x="72340" y="36290"/>
                </a:lnTo>
                <a:lnTo>
                  <a:pt x="72380" y="36410"/>
                </a:lnTo>
                <a:lnTo>
                  <a:pt x="72450" y="36500"/>
                </a:lnTo>
                <a:lnTo>
                  <a:pt x="72530" y="36580"/>
                </a:lnTo>
                <a:lnTo>
                  <a:pt x="72630" y="36630"/>
                </a:lnTo>
                <a:lnTo>
                  <a:pt x="72390" y="36780"/>
                </a:lnTo>
                <a:lnTo>
                  <a:pt x="72310" y="36820"/>
                </a:lnTo>
                <a:lnTo>
                  <a:pt x="72300" y="36780"/>
                </a:lnTo>
                <a:lnTo>
                  <a:pt x="72270" y="36710"/>
                </a:lnTo>
                <a:lnTo>
                  <a:pt x="72270" y="36670"/>
                </a:lnTo>
                <a:lnTo>
                  <a:pt x="72220" y="36690"/>
                </a:lnTo>
                <a:lnTo>
                  <a:pt x="72160" y="36700"/>
                </a:lnTo>
                <a:lnTo>
                  <a:pt x="72110" y="36710"/>
                </a:lnTo>
                <a:lnTo>
                  <a:pt x="72060" y="36700"/>
                </a:lnTo>
                <a:lnTo>
                  <a:pt x="72080" y="36730"/>
                </a:lnTo>
                <a:lnTo>
                  <a:pt x="72130" y="36790"/>
                </a:lnTo>
                <a:lnTo>
                  <a:pt x="72160" y="36820"/>
                </a:lnTo>
                <a:lnTo>
                  <a:pt x="72020" y="36870"/>
                </a:lnTo>
                <a:lnTo>
                  <a:pt x="71970" y="36900"/>
                </a:lnTo>
                <a:lnTo>
                  <a:pt x="71910" y="36970"/>
                </a:lnTo>
                <a:lnTo>
                  <a:pt x="71920" y="36970"/>
                </a:lnTo>
                <a:lnTo>
                  <a:pt x="71920" y="37010"/>
                </a:lnTo>
                <a:lnTo>
                  <a:pt x="71920" y="37050"/>
                </a:lnTo>
                <a:lnTo>
                  <a:pt x="71890" y="37100"/>
                </a:lnTo>
                <a:lnTo>
                  <a:pt x="71810" y="37190"/>
                </a:lnTo>
                <a:lnTo>
                  <a:pt x="71700" y="37260"/>
                </a:lnTo>
                <a:lnTo>
                  <a:pt x="71490" y="37390"/>
                </a:lnTo>
                <a:lnTo>
                  <a:pt x="71330" y="37520"/>
                </a:lnTo>
                <a:lnTo>
                  <a:pt x="71120" y="37580"/>
                </a:lnTo>
                <a:lnTo>
                  <a:pt x="71070" y="37620"/>
                </a:lnTo>
                <a:lnTo>
                  <a:pt x="70940" y="37760"/>
                </a:lnTo>
                <a:lnTo>
                  <a:pt x="70020" y="38240"/>
                </a:lnTo>
                <a:lnTo>
                  <a:pt x="69220" y="38740"/>
                </a:lnTo>
                <a:lnTo>
                  <a:pt x="69130" y="38820"/>
                </a:lnTo>
                <a:lnTo>
                  <a:pt x="69000" y="39020"/>
                </a:lnTo>
                <a:lnTo>
                  <a:pt x="68920" y="39070"/>
                </a:lnTo>
                <a:lnTo>
                  <a:pt x="68830" y="39020"/>
                </a:lnTo>
                <a:lnTo>
                  <a:pt x="68830" y="39040"/>
                </a:lnTo>
                <a:lnTo>
                  <a:pt x="68820" y="39040"/>
                </a:lnTo>
                <a:lnTo>
                  <a:pt x="68810" y="38980"/>
                </a:lnTo>
                <a:lnTo>
                  <a:pt x="68830" y="38850"/>
                </a:lnTo>
                <a:lnTo>
                  <a:pt x="68820" y="38810"/>
                </a:lnTo>
                <a:lnTo>
                  <a:pt x="68820" y="38780"/>
                </a:lnTo>
                <a:lnTo>
                  <a:pt x="68810" y="38760"/>
                </a:lnTo>
                <a:lnTo>
                  <a:pt x="68760" y="38700"/>
                </a:lnTo>
                <a:lnTo>
                  <a:pt x="68750" y="38670"/>
                </a:lnTo>
                <a:lnTo>
                  <a:pt x="68710" y="38590"/>
                </a:lnTo>
                <a:lnTo>
                  <a:pt x="68580" y="38430"/>
                </a:lnTo>
                <a:lnTo>
                  <a:pt x="68560" y="38370"/>
                </a:lnTo>
                <a:lnTo>
                  <a:pt x="68540" y="38330"/>
                </a:lnTo>
                <a:lnTo>
                  <a:pt x="68540" y="38300"/>
                </a:lnTo>
                <a:lnTo>
                  <a:pt x="68490" y="38200"/>
                </a:lnTo>
                <a:lnTo>
                  <a:pt x="68450" y="38130"/>
                </a:lnTo>
                <a:lnTo>
                  <a:pt x="68390" y="38000"/>
                </a:lnTo>
                <a:lnTo>
                  <a:pt x="68360" y="37950"/>
                </a:lnTo>
                <a:lnTo>
                  <a:pt x="68340" y="37930"/>
                </a:lnTo>
                <a:lnTo>
                  <a:pt x="68300" y="37900"/>
                </a:lnTo>
                <a:lnTo>
                  <a:pt x="68150" y="37840"/>
                </a:lnTo>
                <a:lnTo>
                  <a:pt x="68130" y="37820"/>
                </a:lnTo>
                <a:lnTo>
                  <a:pt x="68110" y="37790"/>
                </a:lnTo>
                <a:lnTo>
                  <a:pt x="68070" y="37740"/>
                </a:lnTo>
                <a:lnTo>
                  <a:pt x="68060" y="37700"/>
                </a:lnTo>
                <a:lnTo>
                  <a:pt x="68050" y="37660"/>
                </a:lnTo>
                <a:lnTo>
                  <a:pt x="68040" y="37600"/>
                </a:lnTo>
                <a:lnTo>
                  <a:pt x="68050" y="37420"/>
                </a:lnTo>
                <a:lnTo>
                  <a:pt x="68060" y="37380"/>
                </a:lnTo>
                <a:lnTo>
                  <a:pt x="68070" y="37360"/>
                </a:lnTo>
                <a:lnTo>
                  <a:pt x="68080" y="37330"/>
                </a:lnTo>
                <a:lnTo>
                  <a:pt x="68100" y="37310"/>
                </a:lnTo>
                <a:lnTo>
                  <a:pt x="68120" y="37300"/>
                </a:lnTo>
                <a:lnTo>
                  <a:pt x="68180" y="37270"/>
                </a:lnTo>
                <a:lnTo>
                  <a:pt x="68230" y="37250"/>
                </a:lnTo>
                <a:lnTo>
                  <a:pt x="68310" y="37240"/>
                </a:lnTo>
                <a:lnTo>
                  <a:pt x="68350" y="37230"/>
                </a:lnTo>
                <a:lnTo>
                  <a:pt x="68370" y="37210"/>
                </a:lnTo>
                <a:lnTo>
                  <a:pt x="68390" y="37190"/>
                </a:lnTo>
                <a:lnTo>
                  <a:pt x="68400" y="37160"/>
                </a:lnTo>
                <a:lnTo>
                  <a:pt x="68400" y="37130"/>
                </a:lnTo>
                <a:lnTo>
                  <a:pt x="68400" y="37060"/>
                </a:lnTo>
                <a:lnTo>
                  <a:pt x="68400" y="36990"/>
                </a:lnTo>
                <a:lnTo>
                  <a:pt x="68390" y="36950"/>
                </a:lnTo>
                <a:lnTo>
                  <a:pt x="68390" y="36930"/>
                </a:lnTo>
                <a:lnTo>
                  <a:pt x="68370" y="36820"/>
                </a:lnTo>
                <a:lnTo>
                  <a:pt x="68340" y="36700"/>
                </a:lnTo>
                <a:lnTo>
                  <a:pt x="68320" y="36650"/>
                </a:lnTo>
                <a:lnTo>
                  <a:pt x="68290" y="36600"/>
                </a:lnTo>
                <a:lnTo>
                  <a:pt x="68230" y="36520"/>
                </a:lnTo>
                <a:lnTo>
                  <a:pt x="68220" y="36490"/>
                </a:lnTo>
                <a:lnTo>
                  <a:pt x="68210" y="36470"/>
                </a:lnTo>
                <a:lnTo>
                  <a:pt x="68180" y="36320"/>
                </a:lnTo>
                <a:lnTo>
                  <a:pt x="68150" y="36250"/>
                </a:lnTo>
                <a:lnTo>
                  <a:pt x="68140" y="36230"/>
                </a:lnTo>
                <a:lnTo>
                  <a:pt x="68090" y="36140"/>
                </a:lnTo>
                <a:lnTo>
                  <a:pt x="68050" y="36040"/>
                </a:lnTo>
                <a:lnTo>
                  <a:pt x="68020" y="35990"/>
                </a:lnTo>
                <a:lnTo>
                  <a:pt x="67960" y="35900"/>
                </a:lnTo>
                <a:lnTo>
                  <a:pt x="67900" y="35820"/>
                </a:lnTo>
                <a:lnTo>
                  <a:pt x="67870" y="35770"/>
                </a:lnTo>
                <a:lnTo>
                  <a:pt x="67850" y="35710"/>
                </a:lnTo>
                <a:lnTo>
                  <a:pt x="67810" y="35610"/>
                </a:lnTo>
                <a:lnTo>
                  <a:pt x="67740" y="35420"/>
                </a:lnTo>
                <a:lnTo>
                  <a:pt x="67730" y="35400"/>
                </a:lnTo>
                <a:lnTo>
                  <a:pt x="67730" y="35360"/>
                </a:lnTo>
                <a:lnTo>
                  <a:pt x="67740" y="35300"/>
                </a:lnTo>
                <a:lnTo>
                  <a:pt x="67740" y="35260"/>
                </a:lnTo>
                <a:lnTo>
                  <a:pt x="67740" y="35200"/>
                </a:lnTo>
                <a:lnTo>
                  <a:pt x="67740" y="35170"/>
                </a:lnTo>
                <a:lnTo>
                  <a:pt x="67750" y="35140"/>
                </a:lnTo>
                <a:lnTo>
                  <a:pt x="67800" y="35040"/>
                </a:lnTo>
                <a:lnTo>
                  <a:pt x="67810" y="35010"/>
                </a:lnTo>
                <a:lnTo>
                  <a:pt x="67820" y="34980"/>
                </a:lnTo>
                <a:lnTo>
                  <a:pt x="67830" y="34910"/>
                </a:lnTo>
                <a:lnTo>
                  <a:pt x="67820" y="34880"/>
                </a:lnTo>
                <a:lnTo>
                  <a:pt x="67810" y="34850"/>
                </a:lnTo>
                <a:lnTo>
                  <a:pt x="67710" y="34590"/>
                </a:lnTo>
                <a:lnTo>
                  <a:pt x="67600" y="34400"/>
                </a:lnTo>
                <a:lnTo>
                  <a:pt x="67490" y="34270"/>
                </a:lnTo>
                <a:lnTo>
                  <a:pt x="67460" y="34220"/>
                </a:lnTo>
                <a:lnTo>
                  <a:pt x="67450" y="34190"/>
                </a:lnTo>
                <a:lnTo>
                  <a:pt x="67450" y="34160"/>
                </a:lnTo>
                <a:lnTo>
                  <a:pt x="67450" y="34130"/>
                </a:lnTo>
                <a:lnTo>
                  <a:pt x="67460" y="34070"/>
                </a:lnTo>
                <a:lnTo>
                  <a:pt x="67460" y="34030"/>
                </a:lnTo>
                <a:lnTo>
                  <a:pt x="67460" y="34000"/>
                </a:lnTo>
                <a:lnTo>
                  <a:pt x="67460" y="33970"/>
                </a:lnTo>
                <a:lnTo>
                  <a:pt x="67450" y="33950"/>
                </a:lnTo>
                <a:lnTo>
                  <a:pt x="67420" y="33920"/>
                </a:lnTo>
                <a:lnTo>
                  <a:pt x="67330" y="33820"/>
                </a:lnTo>
                <a:lnTo>
                  <a:pt x="67320" y="33780"/>
                </a:lnTo>
                <a:lnTo>
                  <a:pt x="67310" y="33740"/>
                </a:lnTo>
                <a:lnTo>
                  <a:pt x="67310" y="33720"/>
                </a:lnTo>
                <a:lnTo>
                  <a:pt x="67300" y="33680"/>
                </a:lnTo>
                <a:lnTo>
                  <a:pt x="67280" y="33650"/>
                </a:lnTo>
                <a:lnTo>
                  <a:pt x="67240" y="33600"/>
                </a:lnTo>
                <a:lnTo>
                  <a:pt x="67220" y="33560"/>
                </a:lnTo>
                <a:lnTo>
                  <a:pt x="67210" y="33530"/>
                </a:lnTo>
                <a:lnTo>
                  <a:pt x="67180" y="33410"/>
                </a:lnTo>
                <a:lnTo>
                  <a:pt x="67180" y="33380"/>
                </a:lnTo>
                <a:lnTo>
                  <a:pt x="67160" y="33360"/>
                </a:lnTo>
                <a:lnTo>
                  <a:pt x="67060" y="33210"/>
                </a:lnTo>
                <a:lnTo>
                  <a:pt x="67020" y="33130"/>
                </a:lnTo>
                <a:lnTo>
                  <a:pt x="67000" y="33080"/>
                </a:lnTo>
                <a:lnTo>
                  <a:pt x="66960" y="33050"/>
                </a:lnTo>
                <a:lnTo>
                  <a:pt x="66680" y="32860"/>
                </a:lnTo>
                <a:lnTo>
                  <a:pt x="66660" y="32840"/>
                </a:lnTo>
                <a:lnTo>
                  <a:pt x="66650" y="32820"/>
                </a:lnTo>
                <a:lnTo>
                  <a:pt x="66580" y="32770"/>
                </a:lnTo>
                <a:lnTo>
                  <a:pt x="66560" y="32760"/>
                </a:lnTo>
                <a:lnTo>
                  <a:pt x="66540" y="32740"/>
                </a:lnTo>
                <a:lnTo>
                  <a:pt x="66520" y="32690"/>
                </a:lnTo>
                <a:lnTo>
                  <a:pt x="66500" y="32600"/>
                </a:lnTo>
                <a:lnTo>
                  <a:pt x="66490" y="32570"/>
                </a:lnTo>
                <a:lnTo>
                  <a:pt x="66450" y="32550"/>
                </a:lnTo>
                <a:lnTo>
                  <a:pt x="66400" y="32520"/>
                </a:lnTo>
                <a:lnTo>
                  <a:pt x="66150" y="32460"/>
                </a:lnTo>
                <a:lnTo>
                  <a:pt x="65900" y="32350"/>
                </a:lnTo>
                <a:lnTo>
                  <a:pt x="65840" y="32310"/>
                </a:lnTo>
                <a:lnTo>
                  <a:pt x="65800" y="32270"/>
                </a:lnTo>
                <a:lnTo>
                  <a:pt x="65790" y="32250"/>
                </a:lnTo>
                <a:lnTo>
                  <a:pt x="65770" y="32160"/>
                </a:lnTo>
                <a:lnTo>
                  <a:pt x="65740" y="32080"/>
                </a:lnTo>
                <a:lnTo>
                  <a:pt x="65730" y="32050"/>
                </a:lnTo>
                <a:lnTo>
                  <a:pt x="65690" y="32010"/>
                </a:lnTo>
                <a:lnTo>
                  <a:pt x="65670" y="31990"/>
                </a:lnTo>
                <a:lnTo>
                  <a:pt x="65630" y="31960"/>
                </a:lnTo>
                <a:lnTo>
                  <a:pt x="65590" y="31950"/>
                </a:lnTo>
                <a:lnTo>
                  <a:pt x="65460" y="31920"/>
                </a:lnTo>
                <a:lnTo>
                  <a:pt x="65410" y="31910"/>
                </a:lnTo>
                <a:lnTo>
                  <a:pt x="65330" y="31850"/>
                </a:lnTo>
                <a:lnTo>
                  <a:pt x="65240" y="31790"/>
                </a:lnTo>
                <a:lnTo>
                  <a:pt x="65220" y="31770"/>
                </a:lnTo>
                <a:lnTo>
                  <a:pt x="65210" y="31740"/>
                </a:lnTo>
                <a:lnTo>
                  <a:pt x="65190" y="31680"/>
                </a:lnTo>
                <a:lnTo>
                  <a:pt x="65170" y="31660"/>
                </a:lnTo>
                <a:lnTo>
                  <a:pt x="65140" y="31630"/>
                </a:lnTo>
                <a:lnTo>
                  <a:pt x="65090" y="31610"/>
                </a:lnTo>
                <a:lnTo>
                  <a:pt x="65050" y="31580"/>
                </a:lnTo>
                <a:lnTo>
                  <a:pt x="65040" y="31570"/>
                </a:lnTo>
                <a:lnTo>
                  <a:pt x="65020" y="31540"/>
                </a:lnTo>
                <a:lnTo>
                  <a:pt x="64990" y="31510"/>
                </a:lnTo>
                <a:lnTo>
                  <a:pt x="64930" y="31460"/>
                </a:lnTo>
                <a:lnTo>
                  <a:pt x="64890" y="31430"/>
                </a:lnTo>
                <a:lnTo>
                  <a:pt x="64870" y="31410"/>
                </a:lnTo>
                <a:lnTo>
                  <a:pt x="64710" y="31330"/>
                </a:lnTo>
                <a:lnTo>
                  <a:pt x="64690" y="31320"/>
                </a:lnTo>
                <a:lnTo>
                  <a:pt x="64650" y="31330"/>
                </a:lnTo>
                <a:lnTo>
                  <a:pt x="64530" y="31360"/>
                </a:lnTo>
                <a:lnTo>
                  <a:pt x="64460" y="31370"/>
                </a:lnTo>
                <a:lnTo>
                  <a:pt x="64430" y="31370"/>
                </a:lnTo>
                <a:lnTo>
                  <a:pt x="64150" y="31330"/>
                </a:lnTo>
                <a:lnTo>
                  <a:pt x="64100" y="31310"/>
                </a:lnTo>
                <a:lnTo>
                  <a:pt x="64020" y="31270"/>
                </a:lnTo>
                <a:lnTo>
                  <a:pt x="63940" y="31220"/>
                </a:lnTo>
                <a:lnTo>
                  <a:pt x="63870" y="31140"/>
                </a:lnTo>
                <a:lnTo>
                  <a:pt x="63840" y="31090"/>
                </a:lnTo>
                <a:lnTo>
                  <a:pt x="63790" y="30990"/>
                </a:lnTo>
                <a:lnTo>
                  <a:pt x="63780" y="30970"/>
                </a:lnTo>
                <a:lnTo>
                  <a:pt x="63760" y="30950"/>
                </a:lnTo>
                <a:lnTo>
                  <a:pt x="63680" y="30900"/>
                </a:lnTo>
                <a:lnTo>
                  <a:pt x="63660" y="30870"/>
                </a:lnTo>
                <a:lnTo>
                  <a:pt x="63660" y="30840"/>
                </a:lnTo>
                <a:lnTo>
                  <a:pt x="63670" y="30820"/>
                </a:lnTo>
                <a:lnTo>
                  <a:pt x="63670" y="30790"/>
                </a:lnTo>
                <a:lnTo>
                  <a:pt x="63670" y="30760"/>
                </a:lnTo>
                <a:lnTo>
                  <a:pt x="63640" y="30740"/>
                </a:lnTo>
                <a:lnTo>
                  <a:pt x="63550" y="30690"/>
                </a:lnTo>
                <a:lnTo>
                  <a:pt x="63490" y="30640"/>
                </a:lnTo>
                <a:lnTo>
                  <a:pt x="63430" y="30620"/>
                </a:lnTo>
                <a:lnTo>
                  <a:pt x="63370" y="30600"/>
                </a:lnTo>
                <a:lnTo>
                  <a:pt x="63300" y="30540"/>
                </a:lnTo>
                <a:lnTo>
                  <a:pt x="63240" y="30510"/>
                </a:lnTo>
                <a:lnTo>
                  <a:pt x="62980" y="30410"/>
                </a:lnTo>
                <a:lnTo>
                  <a:pt x="62910" y="30370"/>
                </a:lnTo>
                <a:lnTo>
                  <a:pt x="62870" y="30330"/>
                </a:lnTo>
                <a:lnTo>
                  <a:pt x="62850" y="30300"/>
                </a:lnTo>
                <a:lnTo>
                  <a:pt x="62840" y="30280"/>
                </a:lnTo>
                <a:lnTo>
                  <a:pt x="62820" y="30260"/>
                </a:lnTo>
                <a:lnTo>
                  <a:pt x="62760" y="30210"/>
                </a:lnTo>
                <a:lnTo>
                  <a:pt x="62750" y="30190"/>
                </a:lnTo>
                <a:lnTo>
                  <a:pt x="62720" y="30150"/>
                </a:lnTo>
                <a:lnTo>
                  <a:pt x="62690" y="30130"/>
                </a:lnTo>
                <a:lnTo>
                  <a:pt x="62660" y="30110"/>
                </a:lnTo>
                <a:lnTo>
                  <a:pt x="62470" y="30110"/>
                </a:lnTo>
                <a:lnTo>
                  <a:pt x="62410" y="30140"/>
                </a:lnTo>
                <a:lnTo>
                  <a:pt x="62380" y="30140"/>
                </a:lnTo>
                <a:lnTo>
                  <a:pt x="62340" y="30130"/>
                </a:lnTo>
                <a:lnTo>
                  <a:pt x="62300" y="30110"/>
                </a:lnTo>
                <a:lnTo>
                  <a:pt x="62260" y="30090"/>
                </a:lnTo>
                <a:lnTo>
                  <a:pt x="62240" y="30060"/>
                </a:lnTo>
                <a:lnTo>
                  <a:pt x="62210" y="30020"/>
                </a:lnTo>
                <a:lnTo>
                  <a:pt x="62140" y="29910"/>
                </a:lnTo>
                <a:lnTo>
                  <a:pt x="62120" y="29890"/>
                </a:lnTo>
                <a:lnTo>
                  <a:pt x="62090" y="29880"/>
                </a:lnTo>
                <a:lnTo>
                  <a:pt x="62050" y="29870"/>
                </a:lnTo>
                <a:lnTo>
                  <a:pt x="61970" y="29870"/>
                </a:lnTo>
                <a:lnTo>
                  <a:pt x="61930" y="29880"/>
                </a:lnTo>
                <a:lnTo>
                  <a:pt x="61900" y="29890"/>
                </a:lnTo>
                <a:lnTo>
                  <a:pt x="61860" y="29920"/>
                </a:lnTo>
                <a:lnTo>
                  <a:pt x="61810" y="29950"/>
                </a:lnTo>
                <a:lnTo>
                  <a:pt x="61780" y="29950"/>
                </a:lnTo>
                <a:lnTo>
                  <a:pt x="61750" y="29960"/>
                </a:lnTo>
                <a:lnTo>
                  <a:pt x="61670" y="29970"/>
                </a:lnTo>
                <a:lnTo>
                  <a:pt x="61640" y="29970"/>
                </a:lnTo>
                <a:lnTo>
                  <a:pt x="61620" y="29990"/>
                </a:lnTo>
                <a:lnTo>
                  <a:pt x="61570" y="30050"/>
                </a:lnTo>
                <a:lnTo>
                  <a:pt x="61550" y="30070"/>
                </a:lnTo>
                <a:lnTo>
                  <a:pt x="61410" y="30150"/>
                </a:lnTo>
                <a:lnTo>
                  <a:pt x="61350" y="30170"/>
                </a:lnTo>
                <a:lnTo>
                  <a:pt x="61320" y="30170"/>
                </a:lnTo>
                <a:lnTo>
                  <a:pt x="61280" y="30170"/>
                </a:lnTo>
                <a:lnTo>
                  <a:pt x="61240" y="30160"/>
                </a:lnTo>
                <a:lnTo>
                  <a:pt x="61180" y="30130"/>
                </a:lnTo>
                <a:lnTo>
                  <a:pt x="61130" y="30070"/>
                </a:lnTo>
                <a:lnTo>
                  <a:pt x="61100" y="30060"/>
                </a:lnTo>
                <a:lnTo>
                  <a:pt x="61060" y="30050"/>
                </a:lnTo>
                <a:lnTo>
                  <a:pt x="61000" y="30040"/>
                </a:lnTo>
                <a:lnTo>
                  <a:pt x="60960" y="30030"/>
                </a:lnTo>
                <a:lnTo>
                  <a:pt x="60930" y="29990"/>
                </a:lnTo>
                <a:lnTo>
                  <a:pt x="60910" y="29920"/>
                </a:lnTo>
                <a:lnTo>
                  <a:pt x="60880" y="29890"/>
                </a:lnTo>
                <a:lnTo>
                  <a:pt x="60840" y="29870"/>
                </a:lnTo>
                <a:lnTo>
                  <a:pt x="60750" y="29840"/>
                </a:lnTo>
                <a:lnTo>
                  <a:pt x="60710" y="29810"/>
                </a:lnTo>
                <a:lnTo>
                  <a:pt x="60680" y="29790"/>
                </a:lnTo>
                <a:lnTo>
                  <a:pt x="60670" y="29760"/>
                </a:lnTo>
                <a:lnTo>
                  <a:pt x="60610" y="29670"/>
                </a:lnTo>
                <a:lnTo>
                  <a:pt x="60590" y="29650"/>
                </a:lnTo>
                <a:lnTo>
                  <a:pt x="60560" y="29630"/>
                </a:lnTo>
                <a:lnTo>
                  <a:pt x="60470" y="29580"/>
                </a:lnTo>
                <a:lnTo>
                  <a:pt x="60430" y="29570"/>
                </a:lnTo>
                <a:lnTo>
                  <a:pt x="60370" y="29570"/>
                </a:lnTo>
                <a:lnTo>
                  <a:pt x="60330" y="29580"/>
                </a:lnTo>
                <a:lnTo>
                  <a:pt x="60300" y="29590"/>
                </a:lnTo>
                <a:lnTo>
                  <a:pt x="60230" y="29650"/>
                </a:lnTo>
                <a:lnTo>
                  <a:pt x="60190" y="29690"/>
                </a:lnTo>
                <a:lnTo>
                  <a:pt x="60090" y="29860"/>
                </a:lnTo>
                <a:lnTo>
                  <a:pt x="60060" y="29900"/>
                </a:lnTo>
                <a:lnTo>
                  <a:pt x="60040" y="29910"/>
                </a:lnTo>
                <a:lnTo>
                  <a:pt x="60020" y="29930"/>
                </a:lnTo>
                <a:lnTo>
                  <a:pt x="59990" y="29940"/>
                </a:lnTo>
                <a:lnTo>
                  <a:pt x="59960" y="29950"/>
                </a:lnTo>
                <a:lnTo>
                  <a:pt x="59870" y="29960"/>
                </a:lnTo>
                <a:lnTo>
                  <a:pt x="59840" y="29970"/>
                </a:lnTo>
                <a:lnTo>
                  <a:pt x="59730" y="30040"/>
                </a:lnTo>
                <a:lnTo>
                  <a:pt x="59700" y="30040"/>
                </a:lnTo>
                <a:lnTo>
                  <a:pt x="59670" y="30040"/>
                </a:lnTo>
                <a:lnTo>
                  <a:pt x="59640" y="30000"/>
                </a:lnTo>
                <a:lnTo>
                  <a:pt x="59620" y="29970"/>
                </a:lnTo>
                <a:lnTo>
                  <a:pt x="59600" y="29920"/>
                </a:lnTo>
                <a:lnTo>
                  <a:pt x="59580" y="29900"/>
                </a:lnTo>
                <a:lnTo>
                  <a:pt x="59410" y="29810"/>
                </a:lnTo>
                <a:lnTo>
                  <a:pt x="59370" y="29780"/>
                </a:lnTo>
                <a:lnTo>
                  <a:pt x="59340" y="29750"/>
                </a:lnTo>
                <a:lnTo>
                  <a:pt x="59240" y="29460"/>
                </a:lnTo>
                <a:lnTo>
                  <a:pt x="59210" y="29410"/>
                </a:lnTo>
                <a:lnTo>
                  <a:pt x="59180" y="29370"/>
                </a:lnTo>
                <a:lnTo>
                  <a:pt x="59160" y="29350"/>
                </a:lnTo>
                <a:lnTo>
                  <a:pt x="59150" y="29330"/>
                </a:lnTo>
                <a:lnTo>
                  <a:pt x="59140" y="29270"/>
                </a:lnTo>
                <a:lnTo>
                  <a:pt x="59130" y="29240"/>
                </a:lnTo>
                <a:lnTo>
                  <a:pt x="59110" y="29220"/>
                </a:lnTo>
                <a:lnTo>
                  <a:pt x="59080" y="29170"/>
                </a:lnTo>
                <a:lnTo>
                  <a:pt x="59010" y="29100"/>
                </a:lnTo>
                <a:lnTo>
                  <a:pt x="58940" y="29020"/>
                </a:lnTo>
                <a:lnTo>
                  <a:pt x="58850" y="28960"/>
                </a:lnTo>
                <a:lnTo>
                  <a:pt x="58810" y="28920"/>
                </a:lnTo>
                <a:lnTo>
                  <a:pt x="56190" y="28880"/>
                </a:lnTo>
                <a:lnTo>
                  <a:pt x="56470" y="28610"/>
                </a:lnTo>
                <a:lnTo>
                  <a:pt x="56540" y="28500"/>
                </a:lnTo>
                <a:lnTo>
                  <a:pt x="56550" y="28460"/>
                </a:lnTo>
                <a:lnTo>
                  <a:pt x="56590" y="28390"/>
                </a:lnTo>
                <a:lnTo>
                  <a:pt x="56820" y="28150"/>
                </a:lnTo>
                <a:lnTo>
                  <a:pt x="56870" y="28050"/>
                </a:lnTo>
                <a:lnTo>
                  <a:pt x="56890" y="27990"/>
                </a:lnTo>
                <a:lnTo>
                  <a:pt x="56970" y="27830"/>
                </a:lnTo>
                <a:lnTo>
                  <a:pt x="57110" y="27640"/>
                </a:lnTo>
                <a:lnTo>
                  <a:pt x="57390" y="27530"/>
                </a:lnTo>
                <a:lnTo>
                  <a:pt x="57430" y="27490"/>
                </a:lnTo>
                <a:lnTo>
                  <a:pt x="57460" y="27440"/>
                </a:lnTo>
                <a:lnTo>
                  <a:pt x="57610" y="27270"/>
                </a:lnTo>
                <a:lnTo>
                  <a:pt x="57680" y="27210"/>
                </a:lnTo>
                <a:lnTo>
                  <a:pt x="57730" y="27190"/>
                </a:lnTo>
                <a:lnTo>
                  <a:pt x="57840" y="27160"/>
                </a:lnTo>
                <a:lnTo>
                  <a:pt x="57890" y="27140"/>
                </a:lnTo>
                <a:lnTo>
                  <a:pt x="57980" y="27070"/>
                </a:lnTo>
                <a:lnTo>
                  <a:pt x="58030" y="27040"/>
                </a:lnTo>
                <a:lnTo>
                  <a:pt x="58090" y="27030"/>
                </a:lnTo>
                <a:lnTo>
                  <a:pt x="58190" y="26990"/>
                </a:lnTo>
                <a:lnTo>
                  <a:pt x="58530" y="26710"/>
                </a:lnTo>
                <a:lnTo>
                  <a:pt x="58550" y="26680"/>
                </a:lnTo>
                <a:lnTo>
                  <a:pt x="58580" y="26660"/>
                </a:lnTo>
                <a:lnTo>
                  <a:pt x="58640" y="26660"/>
                </a:lnTo>
                <a:lnTo>
                  <a:pt x="58710" y="26670"/>
                </a:lnTo>
                <a:lnTo>
                  <a:pt x="58810" y="26720"/>
                </a:lnTo>
                <a:lnTo>
                  <a:pt x="58840" y="26730"/>
                </a:lnTo>
                <a:lnTo>
                  <a:pt x="58940" y="26710"/>
                </a:lnTo>
                <a:lnTo>
                  <a:pt x="59480" y="26420"/>
                </a:lnTo>
                <a:lnTo>
                  <a:pt x="59660" y="26260"/>
                </a:lnTo>
                <a:lnTo>
                  <a:pt x="59810" y="26100"/>
                </a:lnTo>
                <a:lnTo>
                  <a:pt x="59990" y="25840"/>
                </a:lnTo>
                <a:lnTo>
                  <a:pt x="60200" y="25630"/>
                </a:lnTo>
                <a:lnTo>
                  <a:pt x="60280" y="25580"/>
                </a:lnTo>
                <a:lnTo>
                  <a:pt x="60690" y="25580"/>
                </a:lnTo>
                <a:lnTo>
                  <a:pt x="60790" y="25510"/>
                </a:lnTo>
                <a:lnTo>
                  <a:pt x="60910" y="25390"/>
                </a:lnTo>
                <a:lnTo>
                  <a:pt x="60990" y="25260"/>
                </a:lnTo>
                <a:lnTo>
                  <a:pt x="60990" y="25160"/>
                </a:lnTo>
                <a:lnTo>
                  <a:pt x="60940" y="25050"/>
                </a:lnTo>
                <a:lnTo>
                  <a:pt x="61010" y="24970"/>
                </a:lnTo>
                <a:lnTo>
                  <a:pt x="61120" y="24930"/>
                </a:lnTo>
                <a:lnTo>
                  <a:pt x="61230" y="24920"/>
                </a:lnTo>
                <a:lnTo>
                  <a:pt x="61640" y="24950"/>
                </a:lnTo>
                <a:lnTo>
                  <a:pt x="61710" y="24920"/>
                </a:lnTo>
                <a:lnTo>
                  <a:pt x="61850" y="24750"/>
                </a:lnTo>
                <a:lnTo>
                  <a:pt x="61940" y="24690"/>
                </a:lnTo>
                <a:lnTo>
                  <a:pt x="62170" y="24700"/>
                </a:lnTo>
                <a:lnTo>
                  <a:pt x="62290" y="24840"/>
                </a:lnTo>
                <a:lnTo>
                  <a:pt x="62400" y="25010"/>
                </a:lnTo>
                <a:lnTo>
                  <a:pt x="62590" y="25100"/>
                </a:lnTo>
                <a:lnTo>
                  <a:pt x="62670" y="25080"/>
                </a:lnTo>
                <a:lnTo>
                  <a:pt x="62760" y="25020"/>
                </a:lnTo>
                <a:lnTo>
                  <a:pt x="62840" y="24950"/>
                </a:lnTo>
                <a:lnTo>
                  <a:pt x="62880" y="24900"/>
                </a:lnTo>
                <a:lnTo>
                  <a:pt x="62930" y="24870"/>
                </a:lnTo>
                <a:lnTo>
                  <a:pt x="63810" y="24700"/>
                </a:lnTo>
                <a:lnTo>
                  <a:pt x="63910" y="24620"/>
                </a:lnTo>
                <a:lnTo>
                  <a:pt x="64090" y="24430"/>
                </a:lnTo>
                <a:lnTo>
                  <a:pt x="64300" y="24320"/>
                </a:lnTo>
                <a:lnTo>
                  <a:pt x="64750" y="24270"/>
                </a:lnTo>
                <a:lnTo>
                  <a:pt x="64960" y="24210"/>
                </a:lnTo>
                <a:lnTo>
                  <a:pt x="65120" y="24140"/>
                </a:lnTo>
                <a:close/>
                <a:moveTo>
                  <a:pt x="72910" y="35790"/>
                </a:moveTo>
                <a:lnTo>
                  <a:pt x="73090" y="35810"/>
                </a:lnTo>
                <a:lnTo>
                  <a:pt x="73100" y="35930"/>
                </a:lnTo>
                <a:lnTo>
                  <a:pt x="73080" y="36050"/>
                </a:lnTo>
                <a:lnTo>
                  <a:pt x="72940" y="36190"/>
                </a:lnTo>
                <a:lnTo>
                  <a:pt x="72900" y="36350"/>
                </a:lnTo>
                <a:lnTo>
                  <a:pt x="72910" y="36440"/>
                </a:lnTo>
                <a:lnTo>
                  <a:pt x="72880" y="36520"/>
                </a:lnTo>
                <a:lnTo>
                  <a:pt x="72750" y="36560"/>
                </a:lnTo>
                <a:lnTo>
                  <a:pt x="72630" y="36520"/>
                </a:lnTo>
                <a:lnTo>
                  <a:pt x="72510" y="36420"/>
                </a:lnTo>
                <a:lnTo>
                  <a:pt x="72430" y="36230"/>
                </a:lnTo>
                <a:lnTo>
                  <a:pt x="72450" y="36020"/>
                </a:lnTo>
                <a:lnTo>
                  <a:pt x="72510" y="35920"/>
                </a:lnTo>
                <a:lnTo>
                  <a:pt x="72660" y="35850"/>
                </a:lnTo>
                <a:lnTo>
                  <a:pt x="72910" y="35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