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Tangier-Tetouan-Al Hoceima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Morocco • State Map | Fully Editable Vector Shape</a:t>
            </a:r>
          </a:p>
        </p:txBody>
      </p:sp>
      <p:sp>
        <p:nvSpPr>
          <p:cNvPr id="101" name="Tangier-Tetouan-Al Hoceim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7480" y="9220"/>
                </a:moveTo>
                <a:lnTo>
                  <a:pt x="77530" y="9310"/>
                </a:lnTo>
                <a:lnTo>
                  <a:pt x="77590" y="9380"/>
                </a:lnTo>
                <a:lnTo>
                  <a:pt x="77580" y="9400"/>
                </a:lnTo>
                <a:lnTo>
                  <a:pt x="77570" y="9440"/>
                </a:lnTo>
                <a:lnTo>
                  <a:pt x="77540" y="9470"/>
                </a:lnTo>
                <a:lnTo>
                  <a:pt x="77570" y="9530"/>
                </a:lnTo>
                <a:lnTo>
                  <a:pt x="77550" y="9630"/>
                </a:lnTo>
                <a:lnTo>
                  <a:pt x="77540" y="9650"/>
                </a:lnTo>
                <a:lnTo>
                  <a:pt x="77540" y="9660"/>
                </a:lnTo>
                <a:lnTo>
                  <a:pt x="77530" y="9740"/>
                </a:lnTo>
                <a:lnTo>
                  <a:pt x="77520" y="9870"/>
                </a:lnTo>
                <a:lnTo>
                  <a:pt x="77530" y="9890"/>
                </a:lnTo>
                <a:lnTo>
                  <a:pt x="77550" y="9990"/>
                </a:lnTo>
                <a:lnTo>
                  <a:pt x="77540" y="10000"/>
                </a:lnTo>
                <a:lnTo>
                  <a:pt x="77540" y="10010"/>
                </a:lnTo>
                <a:lnTo>
                  <a:pt x="77540" y="10020"/>
                </a:lnTo>
                <a:lnTo>
                  <a:pt x="77550" y="10030"/>
                </a:lnTo>
                <a:lnTo>
                  <a:pt x="77550" y="10040"/>
                </a:lnTo>
                <a:lnTo>
                  <a:pt x="77550" y="10050"/>
                </a:lnTo>
                <a:lnTo>
                  <a:pt x="77550" y="10060"/>
                </a:lnTo>
                <a:lnTo>
                  <a:pt x="77550" y="10070"/>
                </a:lnTo>
                <a:lnTo>
                  <a:pt x="77550" y="10080"/>
                </a:lnTo>
                <a:lnTo>
                  <a:pt x="77550" y="10090"/>
                </a:lnTo>
                <a:lnTo>
                  <a:pt x="77550" y="10100"/>
                </a:lnTo>
                <a:lnTo>
                  <a:pt x="77550" y="10110"/>
                </a:lnTo>
                <a:lnTo>
                  <a:pt x="77550" y="10120"/>
                </a:lnTo>
                <a:lnTo>
                  <a:pt x="77550" y="10140"/>
                </a:lnTo>
                <a:lnTo>
                  <a:pt x="77540" y="10150"/>
                </a:lnTo>
                <a:lnTo>
                  <a:pt x="77540" y="10160"/>
                </a:lnTo>
                <a:lnTo>
                  <a:pt x="77530" y="10180"/>
                </a:lnTo>
                <a:lnTo>
                  <a:pt x="77520" y="10180"/>
                </a:lnTo>
                <a:lnTo>
                  <a:pt x="77520" y="10190"/>
                </a:lnTo>
                <a:lnTo>
                  <a:pt x="77520" y="10210"/>
                </a:lnTo>
                <a:lnTo>
                  <a:pt x="77510" y="10220"/>
                </a:lnTo>
                <a:lnTo>
                  <a:pt x="77510" y="10240"/>
                </a:lnTo>
                <a:lnTo>
                  <a:pt x="77510" y="10250"/>
                </a:lnTo>
                <a:lnTo>
                  <a:pt x="77520" y="10260"/>
                </a:lnTo>
                <a:lnTo>
                  <a:pt x="77520" y="10270"/>
                </a:lnTo>
                <a:lnTo>
                  <a:pt x="77520" y="10280"/>
                </a:lnTo>
                <a:lnTo>
                  <a:pt x="77510" y="10300"/>
                </a:lnTo>
                <a:lnTo>
                  <a:pt x="77510" y="10320"/>
                </a:lnTo>
                <a:lnTo>
                  <a:pt x="77510" y="10340"/>
                </a:lnTo>
                <a:lnTo>
                  <a:pt x="77510" y="10360"/>
                </a:lnTo>
                <a:lnTo>
                  <a:pt x="77510" y="10380"/>
                </a:lnTo>
                <a:lnTo>
                  <a:pt x="77520" y="10380"/>
                </a:lnTo>
                <a:lnTo>
                  <a:pt x="77520" y="10390"/>
                </a:lnTo>
                <a:lnTo>
                  <a:pt x="77520" y="10410"/>
                </a:lnTo>
                <a:lnTo>
                  <a:pt x="77520" y="10420"/>
                </a:lnTo>
                <a:lnTo>
                  <a:pt x="77520" y="10430"/>
                </a:lnTo>
                <a:lnTo>
                  <a:pt x="77530" y="10430"/>
                </a:lnTo>
                <a:lnTo>
                  <a:pt x="77540" y="10440"/>
                </a:lnTo>
                <a:lnTo>
                  <a:pt x="77540" y="10450"/>
                </a:lnTo>
                <a:lnTo>
                  <a:pt x="77550" y="10460"/>
                </a:lnTo>
                <a:lnTo>
                  <a:pt x="77550" y="10470"/>
                </a:lnTo>
                <a:lnTo>
                  <a:pt x="77550" y="10480"/>
                </a:lnTo>
                <a:lnTo>
                  <a:pt x="77550" y="10490"/>
                </a:lnTo>
                <a:lnTo>
                  <a:pt x="77540" y="10490"/>
                </a:lnTo>
                <a:lnTo>
                  <a:pt x="77540" y="10500"/>
                </a:lnTo>
                <a:lnTo>
                  <a:pt x="77540" y="10510"/>
                </a:lnTo>
                <a:lnTo>
                  <a:pt x="77540" y="10520"/>
                </a:lnTo>
                <a:lnTo>
                  <a:pt x="77540" y="10530"/>
                </a:lnTo>
                <a:lnTo>
                  <a:pt x="77550" y="10530"/>
                </a:lnTo>
                <a:lnTo>
                  <a:pt x="77550" y="10540"/>
                </a:lnTo>
                <a:lnTo>
                  <a:pt x="77550" y="10550"/>
                </a:lnTo>
                <a:lnTo>
                  <a:pt x="77550" y="10560"/>
                </a:lnTo>
                <a:lnTo>
                  <a:pt x="77560" y="10560"/>
                </a:lnTo>
                <a:lnTo>
                  <a:pt x="77560" y="10570"/>
                </a:lnTo>
                <a:lnTo>
                  <a:pt x="77560" y="10580"/>
                </a:lnTo>
                <a:lnTo>
                  <a:pt x="77570" y="10590"/>
                </a:lnTo>
                <a:lnTo>
                  <a:pt x="77550" y="10690"/>
                </a:lnTo>
                <a:lnTo>
                  <a:pt x="77530" y="10760"/>
                </a:lnTo>
                <a:lnTo>
                  <a:pt x="77520" y="10780"/>
                </a:lnTo>
                <a:lnTo>
                  <a:pt x="77470" y="10920"/>
                </a:lnTo>
                <a:lnTo>
                  <a:pt x="77500" y="10950"/>
                </a:lnTo>
                <a:lnTo>
                  <a:pt x="77450" y="11020"/>
                </a:lnTo>
                <a:lnTo>
                  <a:pt x="77450" y="11070"/>
                </a:lnTo>
                <a:lnTo>
                  <a:pt x="77470" y="11110"/>
                </a:lnTo>
                <a:lnTo>
                  <a:pt x="77480" y="11140"/>
                </a:lnTo>
                <a:lnTo>
                  <a:pt x="77490" y="11160"/>
                </a:lnTo>
                <a:lnTo>
                  <a:pt x="77500" y="11190"/>
                </a:lnTo>
                <a:lnTo>
                  <a:pt x="77500" y="11220"/>
                </a:lnTo>
                <a:lnTo>
                  <a:pt x="77480" y="11250"/>
                </a:lnTo>
                <a:lnTo>
                  <a:pt x="77450" y="11340"/>
                </a:lnTo>
                <a:lnTo>
                  <a:pt x="77340" y="11380"/>
                </a:lnTo>
                <a:lnTo>
                  <a:pt x="77220" y="11410"/>
                </a:lnTo>
                <a:lnTo>
                  <a:pt x="77090" y="11450"/>
                </a:lnTo>
                <a:lnTo>
                  <a:pt x="77050" y="11460"/>
                </a:lnTo>
                <a:lnTo>
                  <a:pt x="77000" y="11450"/>
                </a:lnTo>
                <a:lnTo>
                  <a:pt x="76970" y="11450"/>
                </a:lnTo>
                <a:lnTo>
                  <a:pt x="76960" y="11460"/>
                </a:lnTo>
                <a:lnTo>
                  <a:pt x="76950" y="11470"/>
                </a:lnTo>
                <a:lnTo>
                  <a:pt x="76940" y="11480"/>
                </a:lnTo>
                <a:lnTo>
                  <a:pt x="76920" y="11480"/>
                </a:lnTo>
                <a:lnTo>
                  <a:pt x="76930" y="11500"/>
                </a:lnTo>
                <a:lnTo>
                  <a:pt x="76930" y="11510"/>
                </a:lnTo>
                <a:lnTo>
                  <a:pt x="76900" y="11510"/>
                </a:lnTo>
                <a:lnTo>
                  <a:pt x="76890" y="11530"/>
                </a:lnTo>
                <a:lnTo>
                  <a:pt x="76860" y="11520"/>
                </a:lnTo>
                <a:lnTo>
                  <a:pt x="76840" y="11530"/>
                </a:lnTo>
                <a:lnTo>
                  <a:pt x="76820" y="11540"/>
                </a:lnTo>
                <a:lnTo>
                  <a:pt x="76810" y="11540"/>
                </a:lnTo>
                <a:lnTo>
                  <a:pt x="76770" y="11550"/>
                </a:lnTo>
                <a:lnTo>
                  <a:pt x="76730" y="11560"/>
                </a:lnTo>
                <a:lnTo>
                  <a:pt x="76700" y="11570"/>
                </a:lnTo>
                <a:lnTo>
                  <a:pt x="76550" y="11610"/>
                </a:lnTo>
                <a:lnTo>
                  <a:pt x="76500" y="11610"/>
                </a:lnTo>
                <a:lnTo>
                  <a:pt x="76480" y="11630"/>
                </a:lnTo>
                <a:lnTo>
                  <a:pt x="76450" y="11630"/>
                </a:lnTo>
                <a:lnTo>
                  <a:pt x="76420" y="11620"/>
                </a:lnTo>
                <a:lnTo>
                  <a:pt x="76400" y="11620"/>
                </a:lnTo>
                <a:lnTo>
                  <a:pt x="76370" y="11610"/>
                </a:lnTo>
                <a:lnTo>
                  <a:pt x="76370" y="11620"/>
                </a:lnTo>
                <a:lnTo>
                  <a:pt x="76360" y="11640"/>
                </a:lnTo>
                <a:lnTo>
                  <a:pt x="76320" y="11700"/>
                </a:lnTo>
                <a:lnTo>
                  <a:pt x="76240" y="11790"/>
                </a:lnTo>
                <a:lnTo>
                  <a:pt x="76130" y="11890"/>
                </a:lnTo>
                <a:lnTo>
                  <a:pt x="76090" y="11940"/>
                </a:lnTo>
                <a:lnTo>
                  <a:pt x="76030" y="12010"/>
                </a:lnTo>
                <a:lnTo>
                  <a:pt x="75930" y="12060"/>
                </a:lnTo>
                <a:lnTo>
                  <a:pt x="75800" y="12140"/>
                </a:lnTo>
                <a:lnTo>
                  <a:pt x="75740" y="12050"/>
                </a:lnTo>
                <a:lnTo>
                  <a:pt x="75650" y="12090"/>
                </a:lnTo>
                <a:lnTo>
                  <a:pt x="75440" y="11990"/>
                </a:lnTo>
                <a:lnTo>
                  <a:pt x="75390" y="11940"/>
                </a:lnTo>
                <a:lnTo>
                  <a:pt x="75370" y="11910"/>
                </a:lnTo>
                <a:lnTo>
                  <a:pt x="75310" y="11810"/>
                </a:lnTo>
                <a:lnTo>
                  <a:pt x="75250" y="11740"/>
                </a:lnTo>
                <a:lnTo>
                  <a:pt x="75180" y="11820"/>
                </a:lnTo>
                <a:lnTo>
                  <a:pt x="75040" y="11930"/>
                </a:lnTo>
                <a:lnTo>
                  <a:pt x="74950" y="12020"/>
                </a:lnTo>
                <a:lnTo>
                  <a:pt x="75010" y="12090"/>
                </a:lnTo>
                <a:lnTo>
                  <a:pt x="74990" y="12170"/>
                </a:lnTo>
                <a:lnTo>
                  <a:pt x="74910" y="12220"/>
                </a:lnTo>
                <a:lnTo>
                  <a:pt x="74890" y="12270"/>
                </a:lnTo>
                <a:lnTo>
                  <a:pt x="74850" y="12310"/>
                </a:lnTo>
                <a:lnTo>
                  <a:pt x="74810" y="12330"/>
                </a:lnTo>
                <a:lnTo>
                  <a:pt x="74750" y="12350"/>
                </a:lnTo>
                <a:lnTo>
                  <a:pt x="74690" y="12340"/>
                </a:lnTo>
                <a:lnTo>
                  <a:pt x="74600" y="12360"/>
                </a:lnTo>
                <a:lnTo>
                  <a:pt x="74550" y="12380"/>
                </a:lnTo>
                <a:lnTo>
                  <a:pt x="74450" y="12360"/>
                </a:lnTo>
                <a:lnTo>
                  <a:pt x="74360" y="12350"/>
                </a:lnTo>
                <a:lnTo>
                  <a:pt x="74340" y="12470"/>
                </a:lnTo>
                <a:lnTo>
                  <a:pt x="74280" y="12520"/>
                </a:lnTo>
                <a:lnTo>
                  <a:pt x="74250" y="12600"/>
                </a:lnTo>
                <a:lnTo>
                  <a:pt x="74270" y="12620"/>
                </a:lnTo>
                <a:lnTo>
                  <a:pt x="74240" y="12610"/>
                </a:lnTo>
                <a:lnTo>
                  <a:pt x="74220" y="12600"/>
                </a:lnTo>
                <a:lnTo>
                  <a:pt x="74200" y="12590"/>
                </a:lnTo>
                <a:lnTo>
                  <a:pt x="74150" y="12560"/>
                </a:lnTo>
                <a:lnTo>
                  <a:pt x="74090" y="12540"/>
                </a:lnTo>
                <a:lnTo>
                  <a:pt x="73960" y="12470"/>
                </a:lnTo>
                <a:lnTo>
                  <a:pt x="73890" y="12410"/>
                </a:lnTo>
                <a:lnTo>
                  <a:pt x="73820" y="12440"/>
                </a:lnTo>
                <a:lnTo>
                  <a:pt x="73710" y="12410"/>
                </a:lnTo>
                <a:lnTo>
                  <a:pt x="73540" y="12530"/>
                </a:lnTo>
                <a:lnTo>
                  <a:pt x="73510" y="12420"/>
                </a:lnTo>
                <a:lnTo>
                  <a:pt x="73460" y="12320"/>
                </a:lnTo>
                <a:lnTo>
                  <a:pt x="73330" y="12280"/>
                </a:lnTo>
                <a:lnTo>
                  <a:pt x="73250" y="12270"/>
                </a:lnTo>
                <a:lnTo>
                  <a:pt x="73090" y="12270"/>
                </a:lnTo>
                <a:lnTo>
                  <a:pt x="73050" y="12300"/>
                </a:lnTo>
                <a:lnTo>
                  <a:pt x="72940" y="12300"/>
                </a:lnTo>
                <a:lnTo>
                  <a:pt x="72900" y="12300"/>
                </a:lnTo>
                <a:lnTo>
                  <a:pt x="72880" y="12300"/>
                </a:lnTo>
                <a:lnTo>
                  <a:pt x="72860" y="12300"/>
                </a:lnTo>
                <a:lnTo>
                  <a:pt x="72840" y="12300"/>
                </a:lnTo>
                <a:lnTo>
                  <a:pt x="72820" y="12300"/>
                </a:lnTo>
                <a:lnTo>
                  <a:pt x="72780" y="12300"/>
                </a:lnTo>
                <a:lnTo>
                  <a:pt x="72750" y="12300"/>
                </a:lnTo>
                <a:lnTo>
                  <a:pt x="72730" y="12290"/>
                </a:lnTo>
                <a:lnTo>
                  <a:pt x="72720" y="12280"/>
                </a:lnTo>
                <a:lnTo>
                  <a:pt x="72690" y="12260"/>
                </a:lnTo>
                <a:lnTo>
                  <a:pt x="72670" y="12240"/>
                </a:lnTo>
                <a:lnTo>
                  <a:pt x="72650" y="12230"/>
                </a:lnTo>
                <a:lnTo>
                  <a:pt x="72630" y="12220"/>
                </a:lnTo>
                <a:lnTo>
                  <a:pt x="72630" y="12210"/>
                </a:lnTo>
                <a:lnTo>
                  <a:pt x="72620" y="12200"/>
                </a:lnTo>
                <a:lnTo>
                  <a:pt x="72590" y="12200"/>
                </a:lnTo>
                <a:lnTo>
                  <a:pt x="72560" y="12180"/>
                </a:lnTo>
                <a:lnTo>
                  <a:pt x="72530" y="12160"/>
                </a:lnTo>
                <a:lnTo>
                  <a:pt x="72510" y="12140"/>
                </a:lnTo>
                <a:lnTo>
                  <a:pt x="72490" y="12120"/>
                </a:lnTo>
                <a:lnTo>
                  <a:pt x="72470" y="12110"/>
                </a:lnTo>
                <a:lnTo>
                  <a:pt x="72460" y="12100"/>
                </a:lnTo>
                <a:lnTo>
                  <a:pt x="72450" y="12070"/>
                </a:lnTo>
                <a:lnTo>
                  <a:pt x="72450" y="12040"/>
                </a:lnTo>
                <a:lnTo>
                  <a:pt x="72440" y="12020"/>
                </a:lnTo>
                <a:lnTo>
                  <a:pt x="72430" y="11990"/>
                </a:lnTo>
                <a:lnTo>
                  <a:pt x="72420" y="11980"/>
                </a:lnTo>
                <a:lnTo>
                  <a:pt x="72410" y="11950"/>
                </a:lnTo>
                <a:lnTo>
                  <a:pt x="72420" y="11900"/>
                </a:lnTo>
                <a:lnTo>
                  <a:pt x="72410" y="11770"/>
                </a:lnTo>
                <a:lnTo>
                  <a:pt x="72390" y="11630"/>
                </a:lnTo>
                <a:lnTo>
                  <a:pt x="72400" y="11510"/>
                </a:lnTo>
                <a:lnTo>
                  <a:pt x="72310" y="11560"/>
                </a:lnTo>
                <a:lnTo>
                  <a:pt x="72190" y="11590"/>
                </a:lnTo>
                <a:lnTo>
                  <a:pt x="72010" y="11620"/>
                </a:lnTo>
                <a:lnTo>
                  <a:pt x="71980" y="11620"/>
                </a:lnTo>
                <a:lnTo>
                  <a:pt x="71950" y="11620"/>
                </a:lnTo>
                <a:lnTo>
                  <a:pt x="71900" y="11570"/>
                </a:lnTo>
                <a:lnTo>
                  <a:pt x="71870" y="11580"/>
                </a:lnTo>
                <a:lnTo>
                  <a:pt x="71780" y="11630"/>
                </a:lnTo>
                <a:lnTo>
                  <a:pt x="71740" y="11670"/>
                </a:lnTo>
                <a:lnTo>
                  <a:pt x="71710" y="11690"/>
                </a:lnTo>
                <a:lnTo>
                  <a:pt x="71660" y="11700"/>
                </a:lnTo>
                <a:lnTo>
                  <a:pt x="71630" y="11710"/>
                </a:lnTo>
                <a:lnTo>
                  <a:pt x="71550" y="11730"/>
                </a:lnTo>
                <a:lnTo>
                  <a:pt x="71420" y="11820"/>
                </a:lnTo>
                <a:lnTo>
                  <a:pt x="71410" y="11840"/>
                </a:lnTo>
                <a:lnTo>
                  <a:pt x="71390" y="11840"/>
                </a:lnTo>
                <a:lnTo>
                  <a:pt x="71380" y="11820"/>
                </a:lnTo>
                <a:lnTo>
                  <a:pt x="71360" y="11820"/>
                </a:lnTo>
                <a:lnTo>
                  <a:pt x="71320" y="11820"/>
                </a:lnTo>
                <a:lnTo>
                  <a:pt x="71270" y="11820"/>
                </a:lnTo>
                <a:lnTo>
                  <a:pt x="71250" y="11820"/>
                </a:lnTo>
                <a:lnTo>
                  <a:pt x="71230" y="11820"/>
                </a:lnTo>
                <a:lnTo>
                  <a:pt x="71200" y="11830"/>
                </a:lnTo>
                <a:lnTo>
                  <a:pt x="71200" y="11820"/>
                </a:lnTo>
                <a:lnTo>
                  <a:pt x="71210" y="11810"/>
                </a:lnTo>
                <a:lnTo>
                  <a:pt x="71220" y="11790"/>
                </a:lnTo>
                <a:lnTo>
                  <a:pt x="71210" y="11780"/>
                </a:lnTo>
                <a:lnTo>
                  <a:pt x="71180" y="11770"/>
                </a:lnTo>
                <a:lnTo>
                  <a:pt x="71160" y="11790"/>
                </a:lnTo>
                <a:lnTo>
                  <a:pt x="70870" y="11890"/>
                </a:lnTo>
                <a:lnTo>
                  <a:pt x="70850" y="11940"/>
                </a:lnTo>
                <a:lnTo>
                  <a:pt x="70820" y="11910"/>
                </a:lnTo>
                <a:lnTo>
                  <a:pt x="70700" y="11930"/>
                </a:lnTo>
                <a:lnTo>
                  <a:pt x="70640" y="11990"/>
                </a:lnTo>
                <a:lnTo>
                  <a:pt x="70530" y="12000"/>
                </a:lnTo>
                <a:lnTo>
                  <a:pt x="70490" y="12030"/>
                </a:lnTo>
                <a:lnTo>
                  <a:pt x="70420" y="12100"/>
                </a:lnTo>
                <a:lnTo>
                  <a:pt x="70340" y="12170"/>
                </a:lnTo>
                <a:lnTo>
                  <a:pt x="70320" y="12290"/>
                </a:lnTo>
                <a:lnTo>
                  <a:pt x="70320" y="12340"/>
                </a:lnTo>
                <a:lnTo>
                  <a:pt x="70340" y="12360"/>
                </a:lnTo>
                <a:lnTo>
                  <a:pt x="70320" y="12380"/>
                </a:lnTo>
                <a:lnTo>
                  <a:pt x="70330" y="12420"/>
                </a:lnTo>
                <a:lnTo>
                  <a:pt x="70340" y="12470"/>
                </a:lnTo>
                <a:lnTo>
                  <a:pt x="70330" y="12490"/>
                </a:lnTo>
                <a:lnTo>
                  <a:pt x="70320" y="12510"/>
                </a:lnTo>
                <a:lnTo>
                  <a:pt x="70310" y="12570"/>
                </a:lnTo>
                <a:lnTo>
                  <a:pt x="70300" y="12610"/>
                </a:lnTo>
                <a:lnTo>
                  <a:pt x="70320" y="12640"/>
                </a:lnTo>
                <a:lnTo>
                  <a:pt x="70330" y="12680"/>
                </a:lnTo>
                <a:lnTo>
                  <a:pt x="70340" y="12750"/>
                </a:lnTo>
                <a:lnTo>
                  <a:pt x="70340" y="12860"/>
                </a:lnTo>
                <a:lnTo>
                  <a:pt x="70340" y="12970"/>
                </a:lnTo>
                <a:lnTo>
                  <a:pt x="70340" y="13010"/>
                </a:lnTo>
                <a:lnTo>
                  <a:pt x="70290" y="13060"/>
                </a:lnTo>
                <a:lnTo>
                  <a:pt x="70260" y="13070"/>
                </a:lnTo>
                <a:lnTo>
                  <a:pt x="70300" y="13080"/>
                </a:lnTo>
                <a:lnTo>
                  <a:pt x="70330" y="13100"/>
                </a:lnTo>
                <a:lnTo>
                  <a:pt x="70340" y="13120"/>
                </a:lnTo>
                <a:lnTo>
                  <a:pt x="70330" y="13160"/>
                </a:lnTo>
                <a:lnTo>
                  <a:pt x="70320" y="13170"/>
                </a:lnTo>
                <a:lnTo>
                  <a:pt x="70280" y="13250"/>
                </a:lnTo>
                <a:lnTo>
                  <a:pt x="70260" y="13320"/>
                </a:lnTo>
                <a:lnTo>
                  <a:pt x="70210" y="13320"/>
                </a:lnTo>
                <a:lnTo>
                  <a:pt x="69940" y="13340"/>
                </a:lnTo>
                <a:lnTo>
                  <a:pt x="69930" y="13350"/>
                </a:lnTo>
                <a:lnTo>
                  <a:pt x="69900" y="13380"/>
                </a:lnTo>
                <a:lnTo>
                  <a:pt x="69890" y="13430"/>
                </a:lnTo>
                <a:lnTo>
                  <a:pt x="69900" y="13460"/>
                </a:lnTo>
                <a:lnTo>
                  <a:pt x="69930" y="13480"/>
                </a:lnTo>
                <a:lnTo>
                  <a:pt x="69950" y="13490"/>
                </a:lnTo>
                <a:lnTo>
                  <a:pt x="69930" y="13500"/>
                </a:lnTo>
                <a:lnTo>
                  <a:pt x="69820" y="13600"/>
                </a:lnTo>
                <a:lnTo>
                  <a:pt x="69640" y="13590"/>
                </a:lnTo>
                <a:lnTo>
                  <a:pt x="69580" y="13580"/>
                </a:lnTo>
                <a:lnTo>
                  <a:pt x="69540" y="13550"/>
                </a:lnTo>
                <a:lnTo>
                  <a:pt x="69510" y="13540"/>
                </a:lnTo>
                <a:lnTo>
                  <a:pt x="69490" y="13520"/>
                </a:lnTo>
                <a:lnTo>
                  <a:pt x="69460" y="13520"/>
                </a:lnTo>
                <a:lnTo>
                  <a:pt x="69410" y="13500"/>
                </a:lnTo>
                <a:lnTo>
                  <a:pt x="69380" y="13490"/>
                </a:lnTo>
                <a:lnTo>
                  <a:pt x="69340" y="13480"/>
                </a:lnTo>
                <a:lnTo>
                  <a:pt x="69300" y="13470"/>
                </a:lnTo>
                <a:lnTo>
                  <a:pt x="69250" y="13460"/>
                </a:lnTo>
                <a:lnTo>
                  <a:pt x="69230" y="13470"/>
                </a:lnTo>
                <a:lnTo>
                  <a:pt x="69260" y="13500"/>
                </a:lnTo>
                <a:lnTo>
                  <a:pt x="69260" y="13550"/>
                </a:lnTo>
                <a:lnTo>
                  <a:pt x="69220" y="13560"/>
                </a:lnTo>
                <a:lnTo>
                  <a:pt x="69210" y="13550"/>
                </a:lnTo>
                <a:lnTo>
                  <a:pt x="69200" y="13520"/>
                </a:lnTo>
                <a:lnTo>
                  <a:pt x="69150" y="13480"/>
                </a:lnTo>
                <a:lnTo>
                  <a:pt x="69090" y="13460"/>
                </a:lnTo>
                <a:lnTo>
                  <a:pt x="69060" y="13460"/>
                </a:lnTo>
                <a:lnTo>
                  <a:pt x="69050" y="13460"/>
                </a:lnTo>
                <a:lnTo>
                  <a:pt x="69040" y="13450"/>
                </a:lnTo>
                <a:lnTo>
                  <a:pt x="69030" y="13440"/>
                </a:lnTo>
                <a:lnTo>
                  <a:pt x="69040" y="13440"/>
                </a:lnTo>
                <a:lnTo>
                  <a:pt x="69040" y="13430"/>
                </a:lnTo>
                <a:lnTo>
                  <a:pt x="69030" y="13420"/>
                </a:lnTo>
                <a:lnTo>
                  <a:pt x="69030" y="13410"/>
                </a:lnTo>
                <a:lnTo>
                  <a:pt x="69040" y="13400"/>
                </a:lnTo>
                <a:lnTo>
                  <a:pt x="69040" y="13390"/>
                </a:lnTo>
                <a:lnTo>
                  <a:pt x="69040" y="13370"/>
                </a:lnTo>
                <a:lnTo>
                  <a:pt x="69030" y="13370"/>
                </a:lnTo>
                <a:lnTo>
                  <a:pt x="69020" y="13360"/>
                </a:lnTo>
                <a:lnTo>
                  <a:pt x="69010" y="13340"/>
                </a:lnTo>
                <a:lnTo>
                  <a:pt x="69010" y="13320"/>
                </a:lnTo>
                <a:lnTo>
                  <a:pt x="69010" y="13310"/>
                </a:lnTo>
                <a:lnTo>
                  <a:pt x="69030" y="13300"/>
                </a:lnTo>
                <a:lnTo>
                  <a:pt x="69030" y="13290"/>
                </a:lnTo>
                <a:lnTo>
                  <a:pt x="69020" y="13280"/>
                </a:lnTo>
                <a:lnTo>
                  <a:pt x="69030" y="13260"/>
                </a:lnTo>
                <a:lnTo>
                  <a:pt x="69030" y="13240"/>
                </a:lnTo>
                <a:lnTo>
                  <a:pt x="69040" y="13230"/>
                </a:lnTo>
                <a:lnTo>
                  <a:pt x="69050" y="13210"/>
                </a:lnTo>
                <a:lnTo>
                  <a:pt x="69070" y="13200"/>
                </a:lnTo>
                <a:lnTo>
                  <a:pt x="69080" y="13190"/>
                </a:lnTo>
                <a:lnTo>
                  <a:pt x="69090" y="13180"/>
                </a:lnTo>
                <a:lnTo>
                  <a:pt x="69110" y="13160"/>
                </a:lnTo>
                <a:lnTo>
                  <a:pt x="69130" y="13140"/>
                </a:lnTo>
                <a:lnTo>
                  <a:pt x="69110" y="13120"/>
                </a:lnTo>
                <a:lnTo>
                  <a:pt x="69120" y="13090"/>
                </a:lnTo>
                <a:lnTo>
                  <a:pt x="69100" y="13070"/>
                </a:lnTo>
                <a:lnTo>
                  <a:pt x="69090" y="13040"/>
                </a:lnTo>
                <a:lnTo>
                  <a:pt x="69080" y="13000"/>
                </a:lnTo>
                <a:lnTo>
                  <a:pt x="69050" y="12980"/>
                </a:lnTo>
                <a:lnTo>
                  <a:pt x="69010" y="12950"/>
                </a:lnTo>
                <a:lnTo>
                  <a:pt x="68990" y="12940"/>
                </a:lnTo>
                <a:lnTo>
                  <a:pt x="68960" y="12930"/>
                </a:lnTo>
                <a:lnTo>
                  <a:pt x="68960" y="12910"/>
                </a:lnTo>
                <a:lnTo>
                  <a:pt x="68930" y="12910"/>
                </a:lnTo>
                <a:lnTo>
                  <a:pt x="68920" y="12920"/>
                </a:lnTo>
                <a:lnTo>
                  <a:pt x="68890" y="12920"/>
                </a:lnTo>
                <a:lnTo>
                  <a:pt x="68880" y="12900"/>
                </a:lnTo>
                <a:lnTo>
                  <a:pt x="68870" y="12880"/>
                </a:lnTo>
                <a:lnTo>
                  <a:pt x="68850" y="12870"/>
                </a:lnTo>
                <a:lnTo>
                  <a:pt x="68820" y="12870"/>
                </a:lnTo>
                <a:lnTo>
                  <a:pt x="68800" y="12870"/>
                </a:lnTo>
                <a:lnTo>
                  <a:pt x="68780" y="12860"/>
                </a:lnTo>
                <a:lnTo>
                  <a:pt x="68750" y="12850"/>
                </a:lnTo>
                <a:lnTo>
                  <a:pt x="68730" y="12850"/>
                </a:lnTo>
                <a:lnTo>
                  <a:pt x="68720" y="12860"/>
                </a:lnTo>
                <a:lnTo>
                  <a:pt x="68710" y="12850"/>
                </a:lnTo>
                <a:lnTo>
                  <a:pt x="68710" y="12830"/>
                </a:lnTo>
                <a:lnTo>
                  <a:pt x="68700" y="12810"/>
                </a:lnTo>
                <a:lnTo>
                  <a:pt x="68670" y="12790"/>
                </a:lnTo>
                <a:lnTo>
                  <a:pt x="68640" y="12770"/>
                </a:lnTo>
                <a:lnTo>
                  <a:pt x="68610" y="12770"/>
                </a:lnTo>
                <a:lnTo>
                  <a:pt x="68590" y="12770"/>
                </a:lnTo>
                <a:lnTo>
                  <a:pt x="68580" y="12780"/>
                </a:lnTo>
                <a:lnTo>
                  <a:pt x="68550" y="12810"/>
                </a:lnTo>
                <a:lnTo>
                  <a:pt x="68530" y="12810"/>
                </a:lnTo>
                <a:lnTo>
                  <a:pt x="68520" y="12810"/>
                </a:lnTo>
                <a:lnTo>
                  <a:pt x="68510" y="12790"/>
                </a:lnTo>
                <a:lnTo>
                  <a:pt x="68500" y="12760"/>
                </a:lnTo>
                <a:lnTo>
                  <a:pt x="68470" y="12690"/>
                </a:lnTo>
                <a:lnTo>
                  <a:pt x="68460" y="12650"/>
                </a:lnTo>
                <a:lnTo>
                  <a:pt x="68450" y="12640"/>
                </a:lnTo>
                <a:lnTo>
                  <a:pt x="68450" y="12620"/>
                </a:lnTo>
                <a:lnTo>
                  <a:pt x="68440" y="12620"/>
                </a:lnTo>
                <a:lnTo>
                  <a:pt x="68420" y="12620"/>
                </a:lnTo>
                <a:lnTo>
                  <a:pt x="68410" y="12620"/>
                </a:lnTo>
                <a:lnTo>
                  <a:pt x="68400" y="12630"/>
                </a:lnTo>
                <a:lnTo>
                  <a:pt x="68390" y="12620"/>
                </a:lnTo>
                <a:lnTo>
                  <a:pt x="68390" y="12600"/>
                </a:lnTo>
                <a:lnTo>
                  <a:pt x="68410" y="12590"/>
                </a:lnTo>
                <a:lnTo>
                  <a:pt x="68410" y="12580"/>
                </a:lnTo>
                <a:lnTo>
                  <a:pt x="68400" y="12550"/>
                </a:lnTo>
                <a:lnTo>
                  <a:pt x="68400" y="12510"/>
                </a:lnTo>
                <a:lnTo>
                  <a:pt x="68390" y="12490"/>
                </a:lnTo>
                <a:lnTo>
                  <a:pt x="68390" y="12460"/>
                </a:lnTo>
                <a:lnTo>
                  <a:pt x="68350" y="12460"/>
                </a:lnTo>
                <a:lnTo>
                  <a:pt x="68310" y="12460"/>
                </a:lnTo>
                <a:lnTo>
                  <a:pt x="68270" y="12460"/>
                </a:lnTo>
                <a:lnTo>
                  <a:pt x="68270" y="12440"/>
                </a:lnTo>
                <a:lnTo>
                  <a:pt x="68270" y="12420"/>
                </a:lnTo>
                <a:lnTo>
                  <a:pt x="68250" y="12390"/>
                </a:lnTo>
                <a:lnTo>
                  <a:pt x="68250" y="12370"/>
                </a:lnTo>
                <a:lnTo>
                  <a:pt x="68230" y="12350"/>
                </a:lnTo>
                <a:lnTo>
                  <a:pt x="68200" y="12320"/>
                </a:lnTo>
                <a:lnTo>
                  <a:pt x="68190" y="12290"/>
                </a:lnTo>
                <a:lnTo>
                  <a:pt x="68190" y="12280"/>
                </a:lnTo>
                <a:lnTo>
                  <a:pt x="68180" y="12290"/>
                </a:lnTo>
                <a:lnTo>
                  <a:pt x="68150" y="12310"/>
                </a:lnTo>
                <a:lnTo>
                  <a:pt x="68120" y="12310"/>
                </a:lnTo>
                <a:lnTo>
                  <a:pt x="68120" y="12290"/>
                </a:lnTo>
                <a:lnTo>
                  <a:pt x="68120" y="12270"/>
                </a:lnTo>
                <a:lnTo>
                  <a:pt x="68100" y="12290"/>
                </a:lnTo>
                <a:lnTo>
                  <a:pt x="68070" y="12280"/>
                </a:lnTo>
                <a:lnTo>
                  <a:pt x="68040" y="12270"/>
                </a:lnTo>
                <a:lnTo>
                  <a:pt x="68010" y="12260"/>
                </a:lnTo>
                <a:lnTo>
                  <a:pt x="67980" y="12260"/>
                </a:lnTo>
                <a:lnTo>
                  <a:pt x="67960" y="12250"/>
                </a:lnTo>
                <a:lnTo>
                  <a:pt x="67960" y="12240"/>
                </a:lnTo>
                <a:lnTo>
                  <a:pt x="67970" y="12220"/>
                </a:lnTo>
                <a:lnTo>
                  <a:pt x="67980" y="12200"/>
                </a:lnTo>
                <a:lnTo>
                  <a:pt x="67990" y="12190"/>
                </a:lnTo>
                <a:lnTo>
                  <a:pt x="67970" y="12180"/>
                </a:lnTo>
                <a:lnTo>
                  <a:pt x="67950" y="12170"/>
                </a:lnTo>
                <a:lnTo>
                  <a:pt x="67930" y="12170"/>
                </a:lnTo>
                <a:lnTo>
                  <a:pt x="67910" y="12160"/>
                </a:lnTo>
                <a:lnTo>
                  <a:pt x="67880" y="12170"/>
                </a:lnTo>
                <a:lnTo>
                  <a:pt x="67870" y="12190"/>
                </a:lnTo>
                <a:lnTo>
                  <a:pt x="67810" y="12190"/>
                </a:lnTo>
                <a:lnTo>
                  <a:pt x="67790" y="12200"/>
                </a:lnTo>
                <a:lnTo>
                  <a:pt x="67790" y="12230"/>
                </a:lnTo>
                <a:lnTo>
                  <a:pt x="67780" y="12250"/>
                </a:lnTo>
                <a:lnTo>
                  <a:pt x="67760" y="12260"/>
                </a:lnTo>
                <a:lnTo>
                  <a:pt x="67750" y="12290"/>
                </a:lnTo>
                <a:lnTo>
                  <a:pt x="67720" y="12320"/>
                </a:lnTo>
                <a:lnTo>
                  <a:pt x="67710" y="12340"/>
                </a:lnTo>
                <a:lnTo>
                  <a:pt x="67630" y="12340"/>
                </a:lnTo>
                <a:lnTo>
                  <a:pt x="67590" y="12350"/>
                </a:lnTo>
                <a:lnTo>
                  <a:pt x="67540" y="12390"/>
                </a:lnTo>
                <a:lnTo>
                  <a:pt x="67560" y="12330"/>
                </a:lnTo>
                <a:lnTo>
                  <a:pt x="67560" y="12300"/>
                </a:lnTo>
                <a:lnTo>
                  <a:pt x="67530" y="12290"/>
                </a:lnTo>
                <a:lnTo>
                  <a:pt x="67510" y="12250"/>
                </a:lnTo>
                <a:lnTo>
                  <a:pt x="67470" y="12220"/>
                </a:lnTo>
                <a:lnTo>
                  <a:pt x="67420" y="12230"/>
                </a:lnTo>
                <a:lnTo>
                  <a:pt x="67380" y="12250"/>
                </a:lnTo>
                <a:lnTo>
                  <a:pt x="67350" y="12230"/>
                </a:lnTo>
                <a:lnTo>
                  <a:pt x="67330" y="12190"/>
                </a:lnTo>
                <a:lnTo>
                  <a:pt x="67300" y="12180"/>
                </a:lnTo>
                <a:lnTo>
                  <a:pt x="67210" y="12200"/>
                </a:lnTo>
                <a:lnTo>
                  <a:pt x="67150" y="12120"/>
                </a:lnTo>
                <a:lnTo>
                  <a:pt x="67120" y="12090"/>
                </a:lnTo>
                <a:lnTo>
                  <a:pt x="67160" y="12020"/>
                </a:lnTo>
                <a:lnTo>
                  <a:pt x="67180" y="11960"/>
                </a:lnTo>
                <a:lnTo>
                  <a:pt x="67190" y="11920"/>
                </a:lnTo>
                <a:lnTo>
                  <a:pt x="67180" y="11900"/>
                </a:lnTo>
                <a:lnTo>
                  <a:pt x="67180" y="11890"/>
                </a:lnTo>
                <a:lnTo>
                  <a:pt x="67160" y="11850"/>
                </a:lnTo>
                <a:lnTo>
                  <a:pt x="67150" y="11820"/>
                </a:lnTo>
                <a:lnTo>
                  <a:pt x="67160" y="11790"/>
                </a:lnTo>
                <a:lnTo>
                  <a:pt x="67170" y="11770"/>
                </a:lnTo>
                <a:lnTo>
                  <a:pt x="67170" y="11750"/>
                </a:lnTo>
                <a:lnTo>
                  <a:pt x="67160" y="11740"/>
                </a:lnTo>
                <a:lnTo>
                  <a:pt x="67160" y="11720"/>
                </a:lnTo>
                <a:lnTo>
                  <a:pt x="67170" y="11700"/>
                </a:lnTo>
                <a:lnTo>
                  <a:pt x="67170" y="11680"/>
                </a:lnTo>
                <a:lnTo>
                  <a:pt x="67170" y="11660"/>
                </a:lnTo>
                <a:lnTo>
                  <a:pt x="67170" y="11620"/>
                </a:lnTo>
                <a:lnTo>
                  <a:pt x="67160" y="11580"/>
                </a:lnTo>
                <a:lnTo>
                  <a:pt x="67140" y="11550"/>
                </a:lnTo>
                <a:lnTo>
                  <a:pt x="67160" y="11520"/>
                </a:lnTo>
                <a:lnTo>
                  <a:pt x="67140" y="11450"/>
                </a:lnTo>
                <a:lnTo>
                  <a:pt x="67170" y="11440"/>
                </a:lnTo>
                <a:lnTo>
                  <a:pt x="67190" y="11390"/>
                </a:lnTo>
                <a:lnTo>
                  <a:pt x="67220" y="11300"/>
                </a:lnTo>
                <a:lnTo>
                  <a:pt x="67170" y="11280"/>
                </a:lnTo>
                <a:lnTo>
                  <a:pt x="67140" y="11220"/>
                </a:lnTo>
                <a:lnTo>
                  <a:pt x="67160" y="11140"/>
                </a:lnTo>
                <a:lnTo>
                  <a:pt x="67150" y="11080"/>
                </a:lnTo>
                <a:lnTo>
                  <a:pt x="67180" y="11050"/>
                </a:lnTo>
                <a:lnTo>
                  <a:pt x="67190" y="11020"/>
                </a:lnTo>
                <a:lnTo>
                  <a:pt x="67190" y="11000"/>
                </a:lnTo>
                <a:lnTo>
                  <a:pt x="67190" y="10960"/>
                </a:lnTo>
                <a:lnTo>
                  <a:pt x="67160" y="10940"/>
                </a:lnTo>
                <a:lnTo>
                  <a:pt x="67050" y="10900"/>
                </a:lnTo>
                <a:lnTo>
                  <a:pt x="66920" y="10860"/>
                </a:lnTo>
                <a:lnTo>
                  <a:pt x="66790" y="10900"/>
                </a:lnTo>
                <a:lnTo>
                  <a:pt x="66680" y="10920"/>
                </a:lnTo>
                <a:lnTo>
                  <a:pt x="66650" y="10920"/>
                </a:lnTo>
                <a:lnTo>
                  <a:pt x="66460" y="10880"/>
                </a:lnTo>
                <a:lnTo>
                  <a:pt x="66370" y="10820"/>
                </a:lnTo>
                <a:lnTo>
                  <a:pt x="66240" y="10690"/>
                </a:lnTo>
                <a:lnTo>
                  <a:pt x="66210" y="10670"/>
                </a:lnTo>
                <a:lnTo>
                  <a:pt x="66000" y="10550"/>
                </a:lnTo>
                <a:lnTo>
                  <a:pt x="65900" y="10650"/>
                </a:lnTo>
                <a:lnTo>
                  <a:pt x="65760" y="10650"/>
                </a:lnTo>
                <a:lnTo>
                  <a:pt x="65720" y="10600"/>
                </a:lnTo>
                <a:lnTo>
                  <a:pt x="65690" y="10560"/>
                </a:lnTo>
                <a:lnTo>
                  <a:pt x="65730" y="10510"/>
                </a:lnTo>
                <a:lnTo>
                  <a:pt x="65650" y="10450"/>
                </a:lnTo>
                <a:lnTo>
                  <a:pt x="65590" y="10430"/>
                </a:lnTo>
                <a:lnTo>
                  <a:pt x="65560" y="10420"/>
                </a:lnTo>
                <a:lnTo>
                  <a:pt x="65510" y="10400"/>
                </a:lnTo>
                <a:lnTo>
                  <a:pt x="65450" y="10420"/>
                </a:lnTo>
                <a:lnTo>
                  <a:pt x="65370" y="10430"/>
                </a:lnTo>
                <a:lnTo>
                  <a:pt x="65310" y="10520"/>
                </a:lnTo>
                <a:lnTo>
                  <a:pt x="65240" y="10530"/>
                </a:lnTo>
                <a:lnTo>
                  <a:pt x="65170" y="10550"/>
                </a:lnTo>
                <a:lnTo>
                  <a:pt x="65080" y="10570"/>
                </a:lnTo>
                <a:lnTo>
                  <a:pt x="65060" y="10570"/>
                </a:lnTo>
                <a:lnTo>
                  <a:pt x="65040" y="10560"/>
                </a:lnTo>
                <a:lnTo>
                  <a:pt x="65020" y="10550"/>
                </a:lnTo>
                <a:lnTo>
                  <a:pt x="65010" y="10550"/>
                </a:lnTo>
                <a:lnTo>
                  <a:pt x="64970" y="10550"/>
                </a:lnTo>
                <a:lnTo>
                  <a:pt x="64950" y="10530"/>
                </a:lnTo>
                <a:lnTo>
                  <a:pt x="64910" y="10520"/>
                </a:lnTo>
                <a:lnTo>
                  <a:pt x="64890" y="10530"/>
                </a:lnTo>
                <a:lnTo>
                  <a:pt x="64810" y="10510"/>
                </a:lnTo>
                <a:lnTo>
                  <a:pt x="64760" y="10490"/>
                </a:lnTo>
                <a:lnTo>
                  <a:pt x="64780" y="10420"/>
                </a:lnTo>
                <a:lnTo>
                  <a:pt x="64800" y="10380"/>
                </a:lnTo>
                <a:lnTo>
                  <a:pt x="64800" y="10370"/>
                </a:lnTo>
                <a:lnTo>
                  <a:pt x="64810" y="10340"/>
                </a:lnTo>
                <a:lnTo>
                  <a:pt x="64810" y="10320"/>
                </a:lnTo>
                <a:lnTo>
                  <a:pt x="64820" y="10310"/>
                </a:lnTo>
                <a:lnTo>
                  <a:pt x="64820" y="10300"/>
                </a:lnTo>
                <a:lnTo>
                  <a:pt x="64820" y="10290"/>
                </a:lnTo>
                <a:lnTo>
                  <a:pt x="64830" y="10280"/>
                </a:lnTo>
                <a:lnTo>
                  <a:pt x="64830" y="10270"/>
                </a:lnTo>
                <a:lnTo>
                  <a:pt x="64830" y="10260"/>
                </a:lnTo>
                <a:lnTo>
                  <a:pt x="64840" y="10240"/>
                </a:lnTo>
                <a:lnTo>
                  <a:pt x="64870" y="10160"/>
                </a:lnTo>
                <a:lnTo>
                  <a:pt x="64870" y="10130"/>
                </a:lnTo>
                <a:lnTo>
                  <a:pt x="64870" y="10120"/>
                </a:lnTo>
                <a:lnTo>
                  <a:pt x="64870" y="10110"/>
                </a:lnTo>
                <a:lnTo>
                  <a:pt x="64880" y="10100"/>
                </a:lnTo>
                <a:lnTo>
                  <a:pt x="64880" y="10090"/>
                </a:lnTo>
                <a:lnTo>
                  <a:pt x="64880" y="10080"/>
                </a:lnTo>
                <a:lnTo>
                  <a:pt x="64880" y="10070"/>
                </a:lnTo>
                <a:lnTo>
                  <a:pt x="64890" y="10060"/>
                </a:lnTo>
                <a:lnTo>
                  <a:pt x="64890" y="10040"/>
                </a:lnTo>
                <a:lnTo>
                  <a:pt x="64890" y="10030"/>
                </a:lnTo>
                <a:lnTo>
                  <a:pt x="64900" y="10030"/>
                </a:lnTo>
                <a:lnTo>
                  <a:pt x="64890" y="10020"/>
                </a:lnTo>
                <a:lnTo>
                  <a:pt x="64900" y="10010"/>
                </a:lnTo>
                <a:lnTo>
                  <a:pt x="64900" y="10000"/>
                </a:lnTo>
                <a:lnTo>
                  <a:pt x="64900" y="9990"/>
                </a:lnTo>
                <a:lnTo>
                  <a:pt x="64910" y="9970"/>
                </a:lnTo>
                <a:lnTo>
                  <a:pt x="64910" y="9960"/>
                </a:lnTo>
                <a:lnTo>
                  <a:pt x="64910" y="9950"/>
                </a:lnTo>
                <a:lnTo>
                  <a:pt x="64910" y="9940"/>
                </a:lnTo>
                <a:lnTo>
                  <a:pt x="64910" y="9930"/>
                </a:lnTo>
                <a:lnTo>
                  <a:pt x="64920" y="9930"/>
                </a:lnTo>
                <a:lnTo>
                  <a:pt x="64920" y="9920"/>
                </a:lnTo>
                <a:lnTo>
                  <a:pt x="64920" y="9910"/>
                </a:lnTo>
                <a:lnTo>
                  <a:pt x="64930" y="9890"/>
                </a:lnTo>
                <a:lnTo>
                  <a:pt x="64940" y="9880"/>
                </a:lnTo>
                <a:lnTo>
                  <a:pt x="64940" y="9870"/>
                </a:lnTo>
                <a:lnTo>
                  <a:pt x="64970" y="9800"/>
                </a:lnTo>
                <a:lnTo>
                  <a:pt x="64980" y="9760"/>
                </a:lnTo>
                <a:lnTo>
                  <a:pt x="64980" y="9730"/>
                </a:lnTo>
                <a:lnTo>
                  <a:pt x="64990" y="9730"/>
                </a:lnTo>
                <a:lnTo>
                  <a:pt x="65000" y="9710"/>
                </a:lnTo>
                <a:lnTo>
                  <a:pt x="65010" y="9690"/>
                </a:lnTo>
                <a:lnTo>
                  <a:pt x="65010" y="9680"/>
                </a:lnTo>
                <a:lnTo>
                  <a:pt x="65010" y="9650"/>
                </a:lnTo>
                <a:lnTo>
                  <a:pt x="65020" y="9650"/>
                </a:lnTo>
                <a:lnTo>
                  <a:pt x="65020" y="9640"/>
                </a:lnTo>
                <a:lnTo>
                  <a:pt x="65030" y="9650"/>
                </a:lnTo>
                <a:lnTo>
                  <a:pt x="65030" y="9640"/>
                </a:lnTo>
                <a:lnTo>
                  <a:pt x="65030" y="9630"/>
                </a:lnTo>
                <a:lnTo>
                  <a:pt x="65040" y="9590"/>
                </a:lnTo>
                <a:lnTo>
                  <a:pt x="65040" y="9580"/>
                </a:lnTo>
                <a:lnTo>
                  <a:pt x="65050" y="9580"/>
                </a:lnTo>
                <a:lnTo>
                  <a:pt x="65060" y="9560"/>
                </a:lnTo>
                <a:lnTo>
                  <a:pt x="65060" y="9550"/>
                </a:lnTo>
                <a:lnTo>
                  <a:pt x="65060" y="9540"/>
                </a:lnTo>
                <a:lnTo>
                  <a:pt x="65060" y="9530"/>
                </a:lnTo>
                <a:lnTo>
                  <a:pt x="65070" y="9520"/>
                </a:lnTo>
                <a:lnTo>
                  <a:pt x="65070" y="9510"/>
                </a:lnTo>
                <a:lnTo>
                  <a:pt x="65080" y="9500"/>
                </a:lnTo>
                <a:lnTo>
                  <a:pt x="65060" y="9490"/>
                </a:lnTo>
                <a:lnTo>
                  <a:pt x="65070" y="9480"/>
                </a:lnTo>
                <a:lnTo>
                  <a:pt x="65090" y="9470"/>
                </a:lnTo>
                <a:lnTo>
                  <a:pt x="65110" y="9380"/>
                </a:lnTo>
                <a:lnTo>
                  <a:pt x="65110" y="9370"/>
                </a:lnTo>
                <a:lnTo>
                  <a:pt x="65120" y="9360"/>
                </a:lnTo>
                <a:lnTo>
                  <a:pt x="65130" y="9320"/>
                </a:lnTo>
                <a:lnTo>
                  <a:pt x="65140" y="9270"/>
                </a:lnTo>
                <a:lnTo>
                  <a:pt x="65150" y="9270"/>
                </a:lnTo>
                <a:lnTo>
                  <a:pt x="65150" y="9260"/>
                </a:lnTo>
                <a:lnTo>
                  <a:pt x="65150" y="9250"/>
                </a:lnTo>
                <a:lnTo>
                  <a:pt x="65160" y="9250"/>
                </a:lnTo>
                <a:lnTo>
                  <a:pt x="65170" y="9240"/>
                </a:lnTo>
                <a:lnTo>
                  <a:pt x="65180" y="9250"/>
                </a:lnTo>
                <a:lnTo>
                  <a:pt x="65190" y="9250"/>
                </a:lnTo>
                <a:lnTo>
                  <a:pt x="65200" y="9240"/>
                </a:lnTo>
                <a:lnTo>
                  <a:pt x="65200" y="9230"/>
                </a:lnTo>
                <a:lnTo>
                  <a:pt x="65210" y="9230"/>
                </a:lnTo>
                <a:lnTo>
                  <a:pt x="65220" y="9240"/>
                </a:lnTo>
                <a:lnTo>
                  <a:pt x="65220" y="9230"/>
                </a:lnTo>
                <a:lnTo>
                  <a:pt x="65230" y="9230"/>
                </a:lnTo>
                <a:lnTo>
                  <a:pt x="65230" y="9210"/>
                </a:lnTo>
                <a:lnTo>
                  <a:pt x="65240" y="9210"/>
                </a:lnTo>
                <a:lnTo>
                  <a:pt x="65230" y="9210"/>
                </a:lnTo>
                <a:lnTo>
                  <a:pt x="65230" y="9200"/>
                </a:lnTo>
                <a:lnTo>
                  <a:pt x="65240" y="9210"/>
                </a:lnTo>
                <a:lnTo>
                  <a:pt x="65260" y="9220"/>
                </a:lnTo>
                <a:lnTo>
                  <a:pt x="65270" y="9210"/>
                </a:lnTo>
                <a:lnTo>
                  <a:pt x="65270" y="9200"/>
                </a:lnTo>
                <a:lnTo>
                  <a:pt x="65270" y="9190"/>
                </a:lnTo>
                <a:lnTo>
                  <a:pt x="65270" y="9200"/>
                </a:lnTo>
                <a:lnTo>
                  <a:pt x="65270" y="9190"/>
                </a:lnTo>
                <a:lnTo>
                  <a:pt x="65270" y="9200"/>
                </a:lnTo>
                <a:lnTo>
                  <a:pt x="65260" y="9200"/>
                </a:lnTo>
                <a:lnTo>
                  <a:pt x="65260" y="9190"/>
                </a:lnTo>
                <a:lnTo>
                  <a:pt x="65220" y="9190"/>
                </a:lnTo>
                <a:lnTo>
                  <a:pt x="65240" y="9190"/>
                </a:lnTo>
                <a:lnTo>
                  <a:pt x="65250" y="9190"/>
                </a:lnTo>
                <a:lnTo>
                  <a:pt x="65250" y="9170"/>
                </a:lnTo>
                <a:lnTo>
                  <a:pt x="65250" y="9160"/>
                </a:lnTo>
                <a:lnTo>
                  <a:pt x="65260" y="9150"/>
                </a:lnTo>
                <a:lnTo>
                  <a:pt x="65260" y="9130"/>
                </a:lnTo>
                <a:lnTo>
                  <a:pt x="65270" y="9110"/>
                </a:lnTo>
                <a:lnTo>
                  <a:pt x="65300" y="9040"/>
                </a:lnTo>
                <a:lnTo>
                  <a:pt x="65300" y="9020"/>
                </a:lnTo>
                <a:lnTo>
                  <a:pt x="65300" y="9010"/>
                </a:lnTo>
                <a:lnTo>
                  <a:pt x="65310" y="9010"/>
                </a:lnTo>
                <a:lnTo>
                  <a:pt x="65310" y="8990"/>
                </a:lnTo>
                <a:lnTo>
                  <a:pt x="65320" y="8960"/>
                </a:lnTo>
                <a:lnTo>
                  <a:pt x="65330" y="8940"/>
                </a:lnTo>
                <a:lnTo>
                  <a:pt x="65330" y="8920"/>
                </a:lnTo>
                <a:lnTo>
                  <a:pt x="65330" y="8910"/>
                </a:lnTo>
                <a:lnTo>
                  <a:pt x="65340" y="8890"/>
                </a:lnTo>
                <a:lnTo>
                  <a:pt x="65340" y="8880"/>
                </a:lnTo>
                <a:lnTo>
                  <a:pt x="65360" y="8830"/>
                </a:lnTo>
                <a:lnTo>
                  <a:pt x="65360" y="8820"/>
                </a:lnTo>
                <a:lnTo>
                  <a:pt x="65370" y="8800"/>
                </a:lnTo>
                <a:lnTo>
                  <a:pt x="65370" y="8790"/>
                </a:lnTo>
                <a:lnTo>
                  <a:pt x="65380" y="8780"/>
                </a:lnTo>
                <a:lnTo>
                  <a:pt x="65390" y="8750"/>
                </a:lnTo>
                <a:lnTo>
                  <a:pt x="65390" y="8730"/>
                </a:lnTo>
                <a:lnTo>
                  <a:pt x="65400" y="8720"/>
                </a:lnTo>
                <a:lnTo>
                  <a:pt x="65400" y="8710"/>
                </a:lnTo>
                <a:lnTo>
                  <a:pt x="65400" y="8700"/>
                </a:lnTo>
                <a:lnTo>
                  <a:pt x="65410" y="8680"/>
                </a:lnTo>
                <a:lnTo>
                  <a:pt x="65410" y="8670"/>
                </a:lnTo>
                <a:lnTo>
                  <a:pt x="65420" y="8640"/>
                </a:lnTo>
                <a:lnTo>
                  <a:pt x="65430" y="8620"/>
                </a:lnTo>
                <a:lnTo>
                  <a:pt x="65430" y="8610"/>
                </a:lnTo>
                <a:lnTo>
                  <a:pt x="65440" y="8600"/>
                </a:lnTo>
                <a:lnTo>
                  <a:pt x="65440" y="8590"/>
                </a:lnTo>
                <a:lnTo>
                  <a:pt x="65440" y="8580"/>
                </a:lnTo>
                <a:lnTo>
                  <a:pt x="65450" y="8570"/>
                </a:lnTo>
                <a:lnTo>
                  <a:pt x="65450" y="8560"/>
                </a:lnTo>
                <a:lnTo>
                  <a:pt x="65460" y="8540"/>
                </a:lnTo>
                <a:lnTo>
                  <a:pt x="65460" y="8530"/>
                </a:lnTo>
                <a:lnTo>
                  <a:pt x="65460" y="8510"/>
                </a:lnTo>
                <a:lnTo>
                  <a:pt x="65470" y="8500"/>
                </a:lnTo>
                <a:lnTo>
                  <a:pt x="65470" y="8490"/>
                </a:lnTo>
                <a:lnTo>
                  <a:pt x="65470" y="8480"/>
                </a:lnTo>
                <a:lnTo>
                  <a:pt x="65470" y="8470"/>
                </a:lnTo>
                <a:lnTo>
                  <a:pt x="65480" y="8470"/>
                </a:lnTo>
                <a:lnTo>
                  <a:pt x="65480" y="8450"/>
                </a:lnTo>
                <a:lnTo>
                  <a:pt x="65490" y="8430"/>
                </a:lnTo>
                <a:lnTo>
                  <a:pt x="65490" y="8420"/>
                </a:lnTo>
                <a:lnTo>
                  <a:pt x="65490" y="8410"/>
                </a:lnTo>
                <a:lnTo>
                  <a:pt x="65500" y="8390"/>
                </a:lnTo>
                <a:lnTo>
                  <a:pt x="65530" y="8260"/>
                </a:lnTo>
                <a:lnTo>
                  <a:pt x="65560" y="8190"/>
                </a:lnTo>
                <a:lnTo>
                  <a:pt x="65560" y="8180"/>
                </a:lnTo>
                <a:lnTo>
                  <a:pt x="65560" y="8170"/>
                </a:lnTo>
                <a:lnTo>
                  <a:pt x="65570" y="8150"/>
                </a:lnTo>
                <a:lnTo>
                  <a:pt x="65570" y="8130"/>
                </a:lnTo>
                <a:lnTo>
                  <a:pt x="65590" y="8060"/>
                </a:lnTo>
                <a:lnTo>
                  <a:pt x="65590" y="8050"/>
                </a:lnTo>
                <a:lnTo>
                  <a:pt x="65600" y="8040"/>
                </a:lnTo>
                <a:lnTo>
                  <a:pt x="65600" y="8030"/>
                </a:lnTo>
                <a:lnTo>
                  <a:pt x="65610" y="7990"/>
                </a:lnTo>
                <a:lnTo>
                  <a:pt x="65610" y="7950"/>
                </a:lnTo>
                <a:lnTo>
                  <a:pt x="65620" y="7950"/>
                </a:lnTo>
                <a:lnTo>
                  <a:pt x="65630" y="7930"/>
                </a:lnTo>
                <a:lnTo>
                  <a:pt x="65640" y="7920"/>
                </a:lnTo>
                <a:lnTo>
                  <a:pt x="65650" y="7910"/>
                </a:lnTo>
                <a:lnTo>
                  <a:pt x="65650" y="7890"/>
                </a:lnTo>
                <a:lnTo>
                  <a:pt x="65670" y="7870"/>
                </a:lnTo>
                <a:lnTo>
                  <a:pt x="65670" y="7860"/>
                </a:lnTo>
                <a:lnTo>
                  <a:pt x="65700" y="7790"/>
                </a:lnTo>
                <a:lnTo>
                  <a:pt x="65710" y="7780"/>
                </a:lnTo>
                <a:lnTo>
                  <a:pt x="65720" y="7730"/>
                </a:lnTo>
                <a:lnTo>
                  <a:pt x="65720" y="7710"/>
                </a:lnTo>
                <a:lnTo>
                  <a:pt x="65720" y="7700"/>
                </a:lnTo>
                <a:lnTo>
                  <a:pt x="65730" y="7700"/>
                </a:lnTo>
                <a:lnTo>
                  <a:pt x="65720" y="7690"/>
                </a:lnTo>
                <a:lnTo>
                  <a:pt x="65730" y="7690"/>
                </a:lnTo>
                <a:lnTo>
                  <a:pt x="65730" y="7680"/>
                </a:lnTo>
                <a:lnTo>
                  <a:pt x="65740" y="7680"/>
                </a:lnTo>
                <a:lnTo>
                  <a:pt x="65740" y="7670"/>
                </a:lnTo>
                <a:lnTo>
                  <a:pt x="65730" y="7660"/>
                </a:lnTo>
                <a:lnTo>
                  <a:pt x="65740" y="7660"/>
                </a:lnTo>
                <a:lnTo>
                  <a:pt x="65740" y="7640"/>
                </a:lnTo>
                <a:lnTo>
                  <a:pt x="65750" y="7640"/>
                </a:lnTo>
                <a:lnTo>
                  <a:pt x="65750" y="7630"/>
                </a:lnTo>
                <a:lnTo>
                  <a:pt x="65760" y="7620"/>
                </a:lnTo>
                <a:lnTo>
                  <a:pt x="65760" y="7610"/>
                </a:lnTo>
                <a:lnTo>
                  <a:pt x="65770" y="7610"/>
                </a:lnTo>
                <a:lnTo>
                  <a:pt x="65770" y="7600"/>
                </a:lnTo>
                <a:lnTo>
                  <a:pt x="65760" y="7600"/>
                </a:lnTo>
                <a:lnTo>
                  <a:pt x="65780" y="7570"/>
                </a:lnTo>
                <a:lnTo>
                  <a:pt x="65780" y="7560"/>
                </a:lnTo>
                <a:lnTo>
                  <a:pt x="65790" y="7560"/>
                </a:lnTo>
                <a:lnTo>
                  <a:pt x="65780" y="7560"/>
                </a:lnTo>
                <a:lnTo>
                  <a:pt x="65790" y="7550"/>
                </a:lnTo>
                <a:lnTo>
                  <a:pt x="65800" y="7550"/>
                </a:lnTo>
                <a:lnTo>
                  <a:pt x="65800" y="7540"/>
                </a:lnTo>
                <a:lnTo>
                  <a:pt x="65800" y="7530"/>
                </a:lnTo>
                <a:lnTo>
                  <a:pt x="65810" y="7530"/>
                </a:lnTo>
                <a:lnTo>
                  <a:pt x="65810" y="7520"/>
                </a:lnTo>
                <a:lnTo>
                  <a:pt x="65810" y="7510"/>
                </a:lnTo>
                <a:lnTo>
                  <a:pt x="65820" y="7510"/>
                </a:lnTo>
                <a:lnTo>
                  <a:pt x="65820" y="7500"/>
                </a:lnTo>
                <a:lnTo>
                  <a:pt x="65830" y="7500"/>
                </a:lnTo>
                <a:lnTo>
                  <a:pt x="65830" y="7490"/>
                </a:lnTo>
                <a:lnTo>
                  <a:pt x="65830" y="7480"/>
                </a:lnTo>
                <a:lnTo>
                  <a:pt x="65840" y="7470"/>
                </a:lnTo>
                <a:lnTo>
                  <a:pt x="65850" y="7460"/>
                </a:lnTo>
                <a:lnTo>
                  <a:pt x="65860" y="7460"/>
                </a:lnTo>
                <a:lnTo>
                  <a:pt x="65850" y="7460"/>
                </a:lnTo>
                <a:lnTo>
                  <a:pt x="65840" y="7470"/>
                </a:lnTo>
                <a:lnTo>
                  <a:pt x="65840" y="7480"/>
                </a:lnTo>
                <a:lnTo>
                  <a:pt x="65830" y="7480"/>
                </a:lnTo>
                <a:lnTo>
                  <a:pt x="65830" y="7490"/>
                </a:lnTo>
                <a:lnTo>
                  <a:pt x="65840" y="7490"/>
                </a:lnTo>
                <a:lnTo>
                  <a:pt x="65850" y="7490"/>
                </a:lnTo>
                <a:lnTo>
                  <a:pt x="65850" y="7480"/>
                </a:lnTo>
                <a:lnTo>
                  <a:pt x="65840" y="7480"/>
                </a:lnTo>
                <a:lnTo>
                  <a:pt x="65850" y="7470"/>
                </a:lnTo>
                <a:lnTo>
                  <a:pt x="65860" y="7470"/>
                </a:lnTo>
                <a:lnTo>
                  <a:pt x="65870" y="7470"/>
                </a:lnTo>
                <a:lnTo>
                  <a:pt x="65870" y="7460"/>
                </a:lnTo>
                <a:lnTo>
                  <a:pt x="65860" y="7450"/>
                </a:lnTo>
                <a:lnTo>
                  <a:pt x="65870" y="7450"/>
                </a:lnTo>
                <a:lnTo>
                  <a:pt x="65870" y="7460"/>
                </a:lnTo>
                <a:lnTo>
                  <a:pt x="65880" y="7450"/>
                </a:lnTo>
                <a:lnTo>
                  <a:pt x="65890" y="7450"/>
                </a:lnTo>
                <a:lnTo>
                  <a:pt x="65890" y="7440"/>
                </a:lnTo>
                <a:lnTo>
                  <a:pt x="65890" y="7430"/>
                </a:lnTo>
                <a:lnTo>
                  <a:pt x="65910" y="7390"/>
                </a:lnTo>
                <a:lnTo>
                  <a:pt x="65910" y="7360"/>
                </a:lnTo>
                <a:lnTo>
                  <a:pt x="65920" y="7330"/>
                </a:lnTo>
                <a:lnTo>
                  <a:pt x="65940" y="7290"/>
                </a:lnTo>
                <a:lnTo>
                  <a:pt x="65950" y="7240"/>
                </a:lnTo>
                <a:lnTo>
                  <a:pt x="65950" y="7230"/>
                </a:lnTo>
                <a:lnTo>
                  <a:pt x="65960" y="7200"/>
                </a:lnTo>
                <a:lnTo>
                  <a:pt x="65970" y="7180"/>
                </a:lnTo>
                <a:lnTo>
                  <a:pt x="65980" y="7160"/>
                </a:lnTo>
                <a:lnTo>
                  <a:pt x="65980" y="7150"/>
                </a:lnTo>
                <a:lnTo>
                  <a:pt x="65990" y="7120"/>
                </a:lnTo>
                <a:lnTo>
                  <a:pt x="65990" y="7100"/>
                </a:lnTo>
                <a:lnTo>
                  <a:pt x="65990" y="7090"/>
                </a:lnTo>
                <a:lnTo>
                  <a:pt x="65990" y="7080"/>
                </a:lnTo>
                <a:lnTo>
                  <a:pt x="66000" y="7080"/>
                </a:lnTo>
                <a:lnTo>
                  <a:pt x="66000" y="7070"/>
                </a:lnTo>
                <a:lnTo>
                  <a:pt x="66000" y="7040"/>
                </a:lnTo>
                <a:lnTo>
                  <a:pt x="66010" y="7010"/>
                </a:lnTo>
                <a:lnTo>
                  <a:pt x="66020" y="6970"/>
                </a:lnTo>
                <a:lnTo>
                  <a:pt x="66030" y="6920"/>
                </a:lnTo>
                <a:lnTo>
                  <a:pt x="66030" y="6890"/>
                </a:lnTo>
                <a:lnTo>
                  <a:pt x="66040" y="6880"/>
                </a:lnTo>
                <a:lnTo>
                  <a:pt x="66040" y="6860"/>
                </a:lnTo>
                <a:lnTo>
                  <a:pt x="66040" y="6850"/>
                </a:lnTo>
                <a:lnTo>
                  <a:pt x="66050" y="6830"/>
                </a:lnTo>
                <a:lnTo>
                  <a:pt x="66050" y="6820"/>
                </a:lnTo>
                <a:lnTo>
                  <a:pt x="66060" y="6800"/>
                </a:lnTo>
                <a:lnTo>
                  <a:pt x="66060" y="6790"/>
                </a:lnTo>
                <a:lnTo>
                  <a:pt x="66060" y="6780"/>
                </a:lnTo>
                <a:lnTo>
                  <a:pt x="66070" y="6760"/>
                </a:lnTo>
                <a:lnTo>
                  <a:pt x="66080" y="6740"/>
                </a:lnTo>
                <a:lnTo>
                  <a:pt x="66090" y="6680"/>
                </a:lnTo>
                <a:lnTo>
                  <a:pt x="66090" y="6650"/>
                </a:lnTo>
                <a:lnTo>
                  <a:pt x="66110" y="6580"/>
                </a:lnTo>
                <a:lnTo>
                  <a:pt x="66120" y="6540"/>
                </a:lnTo>
                <a:lnTo>
                  <a:pt x="66130" y="6500"/>
                </a:lnTo>
                <a:lnTo>
                  <a:pt x="66130" y="6490"/>
                </a:lnTo>
                <a:lnTo>
                  <a:pt x="66140" y="6480"/>
                </a:lnTo>
                <a:lnTo>
                  <a:pt x="66140" y="6460"/>
                </a:lnTo>
                <a:lnTo>
                  <a:pt x="66160" y="6380"/>
                </a:lnTo>
                <a:lnTo>
                  <a:pt x="66170" y="6360"/>
                </a:lnTo>
                <a:lnTo>
                  <a:pt x="66170" y="6340"/>
                </a:lnTo>
                <a:lnTo>
                  <a:pt x="66180" y="6320"/>
                </a:lnTo>
                <a:lnTo>
                  <a:pt x="66180" y="6310"/>
                </a:lnTo>
                <a:lnTo>
                  <a:pt x="66180" y="6300"/>
                </a:lnTo>
                <a:lnTo>
                  <a:pt x="66190" y="6290"/>
                </a:lnTo>
                <a:lnTo>
                  <a:pt x="66190" y="6270"/>
                </a:lnTo>
                <a:lnTo>
                  <a:pt x="66190" y="6250"/>
                </a:lnTo>
                <a:lnTo>
                  <a:pt x="66200" y="6170"/>
                </a:lnTo>
                <a:lnTo>
                  <a:pt x="66220" y="6130"/>
                </a:lnTo>
                <a:lnTo>
                  <a:pt x="66230" y="6090"/>
                </a:lnTo>
                <a:lnTo>
                  <a:pt x="66240" y="6050"/>
                </a:lnTo>
                <a:lnTo>
                  <a:pt x="66250" y="6030"/>
                </a:lnTo>
                <a:lnTo>
                  <a:pt x="66250" y="6020"/>
                </a:lnTo>
                <a:lnTo>
                  <a:pt x="66260" y="6010"/>
                </a:lnTo>
                <a:lnTo>
                  <a:pt x="66260" y="5990"/>
                </a:lnTo>
                <a:lnTo>
                  <a:pt x="66260" y="5980"/>
                </a:lnTo>
                <a:lnTo>
                  <a:pt x="66270" y="5970"/>
                </a:lnTo>
                <a:lnTo>
                  <a:pt x="66270" y="5960"/>
                </a:lnTo>
                <a:lnTo>
                  <a:pt x="66270" y="5950"/>
                </a:lnTo>
                <a:lnTo>
                  <a:pt x="66280" y="5940"/>
                </a:lnTo>
                <a:lnTo>
                  <a:pt x="66280" y="5930"/>
                </a:lnTo>
                <a:lnTo>
                  <a:pt x="66280" y="5920"/>
                </a:lnTo>
                <a:lnTo>
                  <a:pt x="66290" y="5900"/>
                </a:lnTo>
                <a:lnTo>
                  <a:pt x="66300" y="5840"/>
                </a:lnTo>
                <a:lnTo>
                  <a:pt x="66310" y="5810"/>
                </a:lnTo>
                <a:lnTo>
                  <a:pt x="66320" y="5780"/>
                </a:lnTo>
                <a:lnTo>
                  <a:pt x="66330" y="5750"/>
                </a:lnTo>
                <a:lnTo>
                  <a:pt x="66330" y="5720"/>
                </a:lnTo>
                <a:lnTo>
                  <a:pt x="66340" y="5690"/>
                </a:lnTo>
                <a:lnTo>
                  <a:pt x="66350" y="5670"/>
                </a:lnTo>
                <a:lnTo>
                  <a:pt x="66350" y="5660"/>
                </a:lnTo>
                <a:lnTo>
                  <a:pt x="66350" y="5650"/>
                </a:lnTo>
                <a:lnTo>
                  <a:pt x="66360" y="5640"/>
                </a:lnTo>
                <a:lnTo>
                  <a:pt x="66360" y="5620"/>
                </a:lnTo>
                <a:lnTo>
                  <a:pt x="66370" y="5620"/>
                </a:lnTo>
                <a:lnTo>
                  <a:pt x="66360" y="5610"/>
                </a:lnTo>
                <a:lnTo>
                  <a:pt x="66360" y="5600"/>
                </a:lnTo>
                <a:lnTo>
                  <a:pt x="66350" y="5600"/>
                </a:lnTo>
                <a:lnTo>
                  <a:pt x="66360" y="5600"/>
                </a:lnTo>
                <a:lnTo>
                  <a:pt x="66360" y="5590"/>
                </a:lnTo>
                <a:lnTo>
                  <a:pt x="66360" y="5580"/>
                </a:lnTo>
                <a:lnTo>
                  <a:pt x="66370" y="5580"/>
                </a:lnTo>
                <a:lnTo>
                  <a:pt x="66370" y="5570"/>
                </a:lnTo>
                <a:lnTo>
                  <a:pt x="66370" y="5560"/>
                </a:lnTo>
                <a:lnTo>
                  <a:pt x="66380" y="5550"/>
                </a:lnTo>
                <a:lnTo>
                  <a:pt x="66380" y="5520"/>
                </a:lnTo>
                <a:lnTo>
                  <a:pt x="66390" y="5510"/>
                </a:lnTo>
                <a:lnTo>
                  <a:pt x="66390" y="5500"/>
                </a:lnTo>
                <a:lnTo>
                  <a:pt x="66380" y="5500"/>
                </a:lnTo>
                <a:lnTo>
                  <a:pt x="66390" y="5500"/>
                </a:lnTo>
                <a:lnTo>
                  <a:pt x="66390" y="5490"/>
                </a:lnTo>
                <a:lnTo>
                  <a:pt x="66400" y="5490"/>
                </a:lnTo>
                <a:lnTo>
                  <a:pt x="66400" y="5480"/>
                </a:lnTo>
                <a:lnTo>
                  <a:pt x="66400" y="5470"/>
                </a:lnTo>
                <a:lnTo>
                  <a:pt x="66400" y="5460"/>
                </a:lnTo>
                <a:lnTo>
                  <a:pt x="66390" y="5450"/>
                </a:lnTo>
                <a:lnTo>
                  <a:pt x="66400" y="5450"/>
                </a:lnTo>
                <a:lnTo>
                  <a:pt x="66400" y="5440"/>
                </a:lnTo>
                <a:lnTo>
                  <a:pt x="66410" y="5430"/>
                </a:lnTo>
                <a:lnTo>
                  <a:pt x="66410" y="5420"/>
                </a:lnTo>
                <a:lnTo>
                  <a:pt x="66400" y="5420"/>
                </a:lnTo>
                <a:lnTo>
                  <a:pt x="66410" y="5420"/>
                </a:lnTo>
                <a:lnTo>
                  <a:pt x="66410" y="5410"/>
                </a:lnTo>
                <a:lnTo>
                  <a:pt x="66420" y="5410"/>
                </a:lnTo>
                <a:lnTo>
                  <a:pt x="66420" y="5400"/>
                </a:lnTo>
                <a:lnTo>
                  <a:pt x="66430" y="5400"/>
                </a:lnTo>
                <a:lnTo>
                  <a:pt x="66430" y="5390"/>
                </a:lnTo>
                <a:lnTo>
                  <a:pt x="66440" y="5390"/>
                </a:lnTo>
                <a:lnTo>
                  <a:pt x="66450" y="5390"/>
                </a:lnTo>
                <a:lnTo>
                  <a:pt x="66460" y="5380"/>
                </a:lnTo>
                <a:lnTo>
                  <a:pt x="66470" y="5370"/>
                </a:lnTo>
                <a:lnTo>
                  <a:pt x="66480" y="5370"/>
                </a:lnTo>
                <a:lnTo>
                  <a:pt x="66480" y="5360"/>
                </a:lnTo>
                <a:lnTo>
                  <a:pt x="66490" y="5360"/>
                </a:lnTo>
                <a:lnTo>
                  <a:pt x="66500" y="5360"/>
                </a:lnTo>
                <a:lnTo>
                  <a:pt x="66500" y="5350"/>
                </a:lnTo>
                <a:lnTo>
                  <a:pt x="66510" y="5350"/>
                </a:lnTo>
                <a:lnTo>
                  <a:pt x="66510" y="5340"/>
                </a:lnTo>
                <a:lnTo>
                  <a:pt x="66520" y="5340"/>
                </a:lnTo>
                <a:lnTo>
                  <a:pt x="66520" y="5330"/>
                </a:lnTo>
                <a:lnTo>
                  <a:pt x="66530" y="5330"/>
                </a:lnTo>
                <a:lnTo>
                  <a:pt x="66540" y="5340"/>
                </a:lnTo>
                <a:lnTo>
                  <a:pt x="66550" y="5340"/>
                </a:lnTo>
                <a:lnTo>
                  <a:pt x="66560" y="5340"/>
                </a:lnTo>
                <a:lnTo>
                  <a:pt x="66570" y="5340"/>
                </a:lnTo>
                <a:lnTo>
                  <a:pt x="66580" y="5340"/>
                </a:lnTo>
                <a:lnTo>
                  <a:pt x="66590" y="5340"/>
                </a:lnTo>
                <a:lnTo>
                  <a:pt x="66600" y="5340"/>
                </a:lnTo>
                <a:lnTo>
                  <a:pt x="66610" y="5340"/>
                </a:lnTo>
                <a:lnTo>
                  <a:pt x="66610" y="5330"/>
                </a:lnTo>
                <a:lnTo>
                  <a:pt x="66620" y="5330"/>
                </a:lnTo>
                <a:lnTo>
                  <a:pt x="66620" y="5340"/>
                </a:lnTo>
                <a:lnTo>
                  <a:pt x="66630" y="5340"/>
                </a:lnTo>
                <a:lnTo>
                  <a:pt x="66640" y="5340"/>
                </a:lnTo>
                <a:lnTo>
                  <a:pt x="66650" y="5340"/>
                </a:lnTo>
                <a:lnTo>
                  <a:pt x="66650" y="5350"/>
                </a:lnTo>
                <a:lnTo>
                  <a:pt x="66660" y="5350"/>
                </a:lnTo>
                <a:lnTo>
                  <a:pt x="66670" y="5350"/>
                </a:lnTo>
                <a:lnTo>
                  <a:pt x="66680" y="5350"/>
                </a:lnTo>
                <a:lnTo>
                  <a:pt x="66680" y="5360"/>
                </a:lnTo>
                <a:lnTo>
                  <a:pt x="66680" y="5350"/>
                </a:lnTo>
                <a:lnTo>
                  <a:pt x="66680" y="5360"/>
                </a:lnTo>
                <a:lnTo>
                  <a:pt x="66690" y="5360"/>
                </a:lnTo>
                <a:lnTo>
                  <a:pt x="66700" y="5360"/>
                </a:lnTo>
                <a:lnTo>
                  <a:pt x="66710" y="5360"/>
                </a:lnTo>
                <a:lnTo>
                  <a:pt x="66710" y="5350"/>
                </a:lnTo>
                <a:lnTo>
                  <a:pt x="66720" y="5350"/>
                </a:lnTo>
                <a:lnTo>
                  <a:pt x="66730" y="5350"/>
                </a:lnTo>
                <a:lnTo>
                  <a:pt x="66740" y="5350"/>
                </a:lnTo>
                <a:lnTo>
                  <a:pt x="66740" y="5360"/>
                </a:lnTo>
                <a:lnTo>
                  <a:pt x="66750" y="5360"/>
                </a:lnTo>
                <a:lnTo>
                  <a:pt x="66760" y="5370"/>
                </a:lnTo>
                <a:lnTo>
                  <a:pt x="66760" y="5360"/>
                </a:lnTo>
                <a:lnTo>
                  <a:pt x="66770" y="5360"/>
                </a:lnTo>
                <a:lnTo>
                  <a:pt x="66770" y="5350"/>
                </a:lnTo>
                <a:lnTo>
                  <a:pt x="66780" y="5350"/>
                </a:lnTo>
                <a:lnTo>
                  <a:pt x="66780" y="5360"/>
                </a:lnTo>
                <a:lnTo>
                  <a:pt x="66790" y="5360"/>
                </a:lnTo>
                <a:lnTo>
                  <a:pt x="66790" y="5350"/>
                </a:lnTo>
                <a:lnTo>
                  <a:pt x="66800" y="5360"/>
                </a:lnTo>
                <a:lnTo>
                  <a:pt x="66810" y="5360"/>
                </a:lnTo>
                <a:lnTo>
                  <a:pt x="66820" y="5360"/>
                </a:lnTo>
                <a:lnTo>
                  <a:pt x="66820" y="5350"/>
                </a:lnTo>
                <a:lnTo>
                  <a:pt x="66830" y="5350"/>
                </a:lnTo>
                <a:lnTo>
                  <a:pt x="66830" y="5340"/>
                </a:lnTo>
                <a:lnTo>
                  <a:pt x="66840" y="5340"/>
                </a:lnTo>
                <a:lnTo>
                  <a:pt x="66840" y="5330"/>
                </a:lnTo>
                <a:lnTo>
                  <a:pt x="66840" y="5340"/>
                </a:lnTo>
                <a:lnTo>
                  <a:pt x="66840" y="5330"/>
                </a:lnTo>
                <a:lnTo>
                  <a:pt x="66850" y="5340"/>
                </a:lnTo>
                <a:lnTo>
                  <a:pt x="66850" y="5350"/>
                </a:lnTo>
                <a:lnTo>
                  <a:pt x="66860" y="5350"/>
                </a:lnTo>
                <a:lnTo>
                  <a:pt x="66860" y="5360"/>
                </a:lnTo>
                <a:lnTo>
                  <a:pt x="66870" y="5360"/>
                </a:lnTo>
                <a:lnTo>
                  <a:pt x="66870" y="5350"/>
                </a:lnTo>
                <a:lnTo>
                  <a:pt x="66870" y="5360"/>
                </a:lnTo>
                <a:lnTo>
                  <a:pt x="66880" y="5360"/>
                </a:lnTo>
                <a:lnTo>
                  <a:pt x="66890" y="5360"/>
                </a:lnTo>
                <a:lnTo>
                  <a:pt x="66900" y="5370"/>
                </a:lnTo>
                <a:lnTo>
                  <a:pt x="66910" y="5380"/>
                </a:lnTo>
                <a:lnTo>
                  <a:pt x="66920" y="5380"/>
                </a:lnTo>
                <a:lnTo>
                  <a:pt x="66920" y="5370"/>
                </a:lnTo>
                <a:lnTo>
                  <a:pt x="66930" y="5370"/>
                </a:lnTo>
                <a:lnTo>
                  <a:pt x="66940" y="5370"/>
                </a:lnTo>
                <a:lnTo>
                  <a:pt x="66950" y="5370"/>
                </a:lnTo>
                <a:lnTo>
                  <a:pt x="66960" y="5370"/>
                </a:lnTo>
                <a:lnTo>
                  <a:pt x="66960" y="5380"/>
                </a:lnTo>
                <a:lnTo>
                  <a:pt x="66970" y="5380"/>
                </a:lnTo>
                <a:lnTo>
                  <a:pt x="66970" y="5390"/>
                </a:lnTo>
                <a:lnTo>
                  <a:pt x="66980" y="5390"/>
                </a:lnTo>
                <a:lnTo>
                  <a:pt x="66990" y="5390"/>
                </a:lnTo>
                <a:lnTo>
                  <a:pt x="67000" y="5390"/>
                </a:lnTo>
                <a:lnTo>
                  <a:pt x="67010" y="5400"/>
                </a:lnTo>
                <a:lnTo>
                  <a:pt x="67020" y="5400"/>
                </a:lnTo>
                <a:lnTo>
                  <a:pt x="67020" y="5390"/>
                </a:lnTo>
                <a:lnTo>
                  <a:pt x="67030" y="5380"/>
                </a:lnTo>
                <a:lnTo>
                  <a:pt x="67040" y="5380"/>
                </a:lnTo>
                <a:lnTo>
                  <a:pt x="67030" y="5390"/>
                </a:lnTo>
                <a:lnTo>
                  <a:pt x="67030" y="5400"/>
                </a:lnTo>
                <a:lnTo>
                  <a:pt x="67040" y="5400"/>
                </a:lnTo>
                <a:lnTo>
                  <a:pt x="67030" y="5400"/>
                </a:lnTo>
                <a:lnTo>
                  <a:pt x="67040" y="5400"/>
                </a:lnTo>
                <a:lnTo>
                  <a:pt x="67050" y="5410"/>
                </a:lnTo>
                <a:lnTo>
                  <a:pt x="67060" y="5400"/>
                </a:lnTo>
                <a:lnTo>
                  <a:pt x="67070" y="5400"/>
                </a:lnTo>
                <a:lnTo>
                  <a:pt x="67070" y="5390"/>
                </a:lnTo>
                <a:lnTo>
                  <a:pt x="67080" y="5390"/>
                </a:lnTo>
                <a:lnTo>
                  <a:pt x="67090" y="5390"/>
                </a:lnTo>
                <a:lnTo>
                  <a:pt x="67120" y="5400"/>
                </a:lnTo>
                <a:lnTo>
                  <a:pt x="67130" y="5400"/>
                </a:lnTo>
                <a:lnTo>
                  <a:pt x="67100" y="5400"/>
                </a:lnTo>
                <a:lnTo>
                  <a:pt x="67090" y="5400"/>
                </a:lnTo>
                <a:lnTo>
                  <a:pt x="67080" y="5400"/>
                </a:lnTo>
                <a:lnTo>
                  <a:pt x="67070" y="5400"/>
                </a:lnTo>
                <a:lnTo>
                  <a:pt x="67070" y="5410"/>
                </a:lnTo>
                <a:lnTo>
                  <a:pt x="67080" y="5410"/>
                </a:lnTo>
                <a:lnTo>
                  <a:pt x="67070" y="5410"/>
                </a:lnTo>
                <a:lnTo>
                  <a:pt x="67080" y="5420"/>
                </a:lnTo>
                <a:lnTo>
                  <a:pt x="67070" y="5420"/>
                </a:lnTo>
                <a:lnTo>
                  <a:pt x="67060" y="5420"/>
                </a:lnTo>
                <a:lnTo>
                  <a:pt x="67050" y="5420"/>
                </a:lnTo>
                <a:lnTo>
                  <a:pt x="67050" y="5430"/>
                </a:lnTo>
                <a:lnTo>
                  <a:pt x="67060" y="5430"/>
                </a:lnTo>
                <a:lnTo>
                  <a:pt x="67050" y="5430"/>
                </a:lnTo>
                <a:lnTo>
                  <a:pt x="67060" y="5430"/>
                </a:lnTo>
                <a:lnTo>
                  <a:pt x="67060" y="5440"/>
                </a:lnTo>
                <a:lnTo>
                  <a:pt x="67060" y="5430"/>
                </a:lnTo>
                <a:lnTo>
                  <a:pt x="67070" y="5430"/>
                </a:lnTo>
                <a:lnTo>
                  <a:pt x="67070" y="5420"/>
                </a:lnTo>
                <a:lnTo>
                  <a:pt x="67070" y="5430"/>
                </a:lnTo>
                <a:lnTo>
                  <a:pt x="67080" y="5430"/>
                </a:lnTo>
                <a:lnTo>
                  <a:pt x="67100" y="5410"/>
                </a:lnTo>
                <a:lnTo>
                  <a:pt x="67100" y="5420"/>
                </a:lnTo>
                <a:lnTo>
                  <a:pt x="67110" y="5420"/>
                </a:lnTo>
                <a:lnTo>
                  <a:pt x="67110" y="5440"/>
                </a:lnTo>
                <a:lnTo>
                  <a:pt x="67120" y="5450"/>
                </a:lnTo>
                <a:lnTo>
                  <a:pt x="67110" y="5430"/>
                </a:lnTo>
                <a:lnTo>
                  <a:pt x="67090" y="5430"/>
                </a:lnTo>
                <a:lnTo>
                  <a:pt x="67060" y="5460"/>
                </a:lnTo>
                <a:lnTo>
                  <a:pt x="67070" y="5460"/>
                </a:lnTo>
                <a:lnTo>
                  <a:pt x="67080" y="5460"/>
                </a:lnTo>
                <a:lnTo>
                  <a:pt x="67090" y="5460"/>
                </a:lnTo>
                <a:lnTo>
                  <a:pt x="67100" y="5450"/>
                </a:lnTo>
                <a:lnTo>
                  <a:pt x="67090" y="5450"/>
                </a:lnTo>
                <a:lnTo>
                  <a:pt x="67110" y="5440"/>
                </a:lnTo>
                <a:lnTo>
                  <a:pt x="67110" y="5450"/>
                </a:lnTo>
                <a:lnTo>
                  <a:pt x="67090" y="5460"/>
                </a:lnTo>
                <a:lnTo>
                  <a:pt x="67100" y="5470"/>
                </a:lnTo>
                <a:lnTo>
                  <a:pt x="67110" y="5480"/>
                </a:lnTo>
                <a:lnTo>
                  <a:pt x="67140" y="5490"/>
                </a:lnTo>
                <a:lnTo>
                  <a:pt x="67150" y="5490"/>
                </a:lnTo>
                <a:lnTo>
                  <a:pt x="67170" y="5490"/>
                </a:lnTo>
                <a:lnTo>
                  <a:pt x="67180" y="5490"/>
                </a:lnTo>
                <a:lnTo>
                  <a:pt x="67190" y="5490"/>
                </a:lnTo>
                <a:lnTo>
                  <a:pt x="67200" y="5480"/>
                </a:lnTo>
                <a:lnTo>
                  <a:pt x="67210" y="5480"/>
                </a:lnTo>
                <a:lnTo>
                  <a:pt x="67220" y="5480"/>
                </a:lnTo>
                <a:lnTo>
                  <a:pt x="67230" y="5470"/>
                </a:lnTo>
                <a:lnTo>
                  <a:pt x="67250" y="5460"/>
                </a:lnTo>
                <a:lnTo>
                  <a:pt x="67250" y="5450"/>
                </a:lnTo>
                <a:lnTo>
                  <a:pt x="67250" y="5440"/>
                </a:lnTo>
                <a:lnTo>
                  <a:pt x="67250" y="5450"/>
                </a:lnTo>
                <a:lnTo>
                  <a:pt x="67260" y="5450"/>
                </a:lnTo>
                <a:lnTo>
                  <a:pt x="67270" y="5440"/>
                </a:lnTo>
                <a:lnTo>
                  <a:pt x="67260" y="5440"/>
                </a:lnTo>
                <a:lnTo>
                  <a:pt x="67270" y="5430"/>
                </a:lnTo>
                <a:lnTo>
                  <a:pt x="67280" y="5420"/>
                </a:lnTo>
                <a:lnTo>
                  <a:pt x="67290" y="5420"/>
                </a:lnTo>
                <a:lnTo>
                  <a:pt x="67280" y="5410"/>
                </a:lnTo>
                <a:lnTo>
                  <a:pt x="67290" y="5420"/>
                </a:lnTo>
                <a:lnTo>
                  <a:pt x="67300" y="5420"/>
                </a:lnTo>
                <a:lnTo>
                  <a:pt x="67300" y="5410"/>
                </a:lnTo>
                <a:lnTo>
                  <a:pt x="67310" y="5400"/>
                </a:lnTo>
                <a:lnTo>
                  <a:pt x="67310" y="5390"/>
                </a:lnTo>
                <a:lnTo>
                  <a:pt x="67320" y="5380"/>
                </a:lnTo>
                <a:lnTo>
                  <a:pt x="67330" y="5360"/>
                </a:lnTo>
                <a:lnTo>
                  <a:pt x="67340" y="5360"/>
                </a:lnTo>
                <a:lnTo>
                  <a:pt x="67340" y="5350"/>
                </a:lnTo>
                <a:lnTo>
                  <a:pt x="67350" y="5330"/>
                </a:lnTo>
                <a:lnTo>
                  <a:pt x="67350" y="5320"/>
                </a:lnTo>
                <a:lnTo>
                  <a:pt x="67360" y="5320"/>
                </a:lnTo>
                <a:lnTo>
                  <a:pt x="67360" y="5310"/>
                </a:lnTo>
                <a:lnTo>
                  <a:pt x="67360" y="5300"/>
                </a:lnTo>
                <a:lnTo>
                  <a:pt x="67360" y="5290"/>
                </a:lnTo>
                <a:lnTo>
                  <a:pt x="67360" y="5280"/>
                </a:lnTo>
                <a:lnTo>
                  <a:pt x="67360" y="5270"/>
                </a:lnTo>
                <a:lnTo>
                  <a:pt x="67360" y="5260"/>
                </a:lnTo>
                <a:lnTo>
                  <a:pt x="67350" y="5260"/>
                </a:lnTo>
                <a:lnTo>
                  <a:pt x="67350" y="5250"/>
                </a:lnTo>
                <a:lnTo>
                  <a:pt x="67350" y="5240"/>
                </a:lnTo>
                <a:lnTo>
                  <a:pt x="67350" y="5230"/>
                </a:lnTo>
                <a:lnTo>
                  <a:pt x="67350" y="5220"/>
                </a:lnTo>
                <a:lnTo>
                  <a:pt x="67360" y="5220"/>
                </a:lnTo>
                <a:lnTo>
                  <a:pt x="67370" y="5220"/>
                </a:lnTo>
                <a:lnTo>
                  <a:pt x="67380" y="5210"/>
                </a:lnTo>
                <a:lnTo>
                  <a:pt x="67380" y="5220"/>
                </a:lnTo>
                <a:lnTo>
                  <a:pt x="67390" y="5210"/>
                </a:lnTo>
                <a:lnTo>
                  <a:pt x="67390" y="5220"/>
                </a:lnTo>
                <a:lnTo>
                  <a:pt x="67400" y="5220"/>
                </a:lnTo>
                <a:lnTo>
                  <a:pt x="67410" y="5220"/>
                </a:lnTo>
                <a:lnTo>
                  <a:pt x="67410" y="5210"/>
                </a:lnTo>
                <a:lnTo>
                  <a:pt x="67420" y="5210"/>
                </a:lnTo>
                <a:lnTo>
                  <a:pt x="67430" y="5210"/>
                </a:lnTo>
                <a:lnTo>
                  <a:pt x="67450" y="5200"/>
                </a:lnTo>
                <a:lnTo>
                  <a:pt x="67480" y="5180"/>
                </a:lnTo>
                <a:lnTo>
                  <a:pt x="67490" y="5180"/>
                </a:lnTo>
                <a:lnTo>
                  <a:pt x="67500" y="5180"/>
                </a:lnTo>
                <a:lnTo>
                  <a:pt x="67500" y="5170"/>
                </a:lnTo>
                <a:lnTo>
                  <a:pt x="67500" y="5160"/>
                </a:lnTo>
                <a:lnTo>
                  <a:pt x="67500" y="5150"/>
                </a:lnTo>
                <a:lnTo>
                  <a:pt x="67510" y="5150"/>
                </a:lnTo>
                <a:lnTo>
                  <a:pt x="67510" y="5140"/>
                </a:lnTo>
                <a:lnTo>
                  <a:pt x="67510" y="5150"/>
                </a:lnTo>
                <a:lnTo>
                  <a:pt x="67510" y="5140"/>
                </a:lnTo>
                <a:lnTo>
                  <a:pt x="67520" y="5140"/>
                </a:lnTo>
                <a:lnTo>
                  <a:pt x="67520" y="5150"/>
                </a:lnTo>
                <a:lnTo>
                  <a:pt x="67530" y="5150"/>
                </a:lnTo>
                <a:lnTo>
                  <a:pt x="67540" y="5150"/>
                </a:lnTo>
                <a:lnTo>
                  <a:pt x="67550" y="5150"/>
                </a:lnTo>
                <a:lnTo>
                  <a:pt x="67550" y="5140"/>
                </a:lnTo>
                <a:lnTo>
                  <a:pt x="67550" y="5150"/>
                </a:lnTo>
                <a:lnTo>
                  <a:pt x="67560" y="5150"/>
                </a:lnTo>
                <a:lnTo>
                  <a:pt x="67560" y="5140"/>
                </a:lnTo>
                <a:lnTo>
                  <a:pt x="67570" y="5140"/>
                </a:lnTo>
                <a:lnTo>
                  <a:pt x="67560" y="5150"/>
                </a:lnTo>
                <a:lnTo>
                  <a:pt x="67570" y="5150"/>
                </a:lnTo>
                <a:lnTo>
                  <a:pt x="67570" y="5140"/>
                </a:lnTo>
                <a:lnTo>
                  <a:pt x="67570" y="5150"/>
                </a:lnTo>
                <a:lnTo>
                  <a:pt x="67580" y="5150"/>
                </a:lnTo>
                <a:lnTo>
                  <a:pt x="67580" y="5140"/>
                </a:lnTo>
                <a:lnTo>
                  <a:pt x="67590" y="5140"/>
                </a:lnTo>
                <a:lnTo>
                  <a:pt x="67590" y="5130"/>
                </a:lnTo>
                <a:lnTo>
                  <a:pt x="67600" y="5130"/>
                </a:lnTo>
                <a:lnTo>
                  <a:pt x="67610" y="5130"/>
                </a:lnTo>
                <a:lnTo>
                  <a:pt x="67620" y="5130"/>
                </a:lnTo>
                <a:lnTo>
                  <a:pt x="67630" y="5120"/>
                </a:lnTo>
                <a:lnTo>
                  <a:pt x="67650" y="5110"/>
                </a:lnTo>
                <a:lnTo>
                  <a:pt x="67660" y="5100"/>
                </a:lnTo>
                <a:lnTo>
                  <a:pt x="67670" y="5090"/>
                </a:lnTo>
                <a:lnTo>
                  <a:pt x="67690" y="5090"/>
                </a:lnTo>
                <a:lnTo>
                  <a:pt x="67690" y="5100"/>
                </a:lnTo>
                <a:lnTo>
                  <a:pt x="67690" y="5090"/>
                </a:lnTo>
                <a:lnTo>
                  <a:pt x="67700" y="5100"/>
                </a:lnTo>
                <a:lnTo>
                  <a:pt x="67720" y="5100"/>
                </a:lnTo>
                <a:lnTo>
                  <a:pt x="67730" y="5100"/>
                </a:lnTo>
                <a:lnTo>
                  <a:pt x="67730" y="5110"/>
                </a:lnTo>
                <a:lnTo>
                  <a:pt x="67740" y="5120"/>
                </a:lnTo>
                <a:lnTo>
                  <a:pt x="67760" y="5130"/>
                </a:lnTo>
                <a:lnTo>
                  <a:pt x="67770" y="5130"/>
                </a:lnTo>
                <a:lnTo>
                  <a:pt x="67780" y="5140"/>
                </a:lnTo>
                <a:lnTo>
                  <a:pt x="67820" y="5140"/>
                </a:lnTo>
                <a:lnTo>
                  <a:pt x="67820" y="5150"/>
                </a:lnTo>
                <a:lnTo>
                  <a:pt x="67830" y="5150"/>
                </a:lnTo>
                <a:lnTo>
                  <a:pt x="67830" y="5160"/>
                </a:lnTo>
                <a:lnTo>
                  <a:pt x="67850" y="5160"/>
                </a:lnTo>
                <a:lnTo>
                  <a:pt x="67880" y="5160"/>
                </a:lnTo>
                <a:lnTo>
                  <a:pt x="67900" y="5150"/>
                </a:lnTo>
                <a:lnTo>
                  <a:pt x="67910" y="5140"/>
                </a:lnTo>
                <a:lnTo>
                  <a:pt x="67920" y="5140"/>
                </a:lnTo>
                <a:lnTo>
                  <a:pt x="67930" y="5130"/>
                </a:lnTo>
                <a:lnTo>
                  <a:pt x="67940" y="5130"/>
                </a:lnTo>
                <a:lnTo>
                  <a:pt x="67960" y="5130"/>
                </a:lnTo>
                <a:lnTo>
                  <a:pt x="67970" y="5120"/>
                </a:lnTo>
                <a:lnTo>
                  <a:pt x="67990" y="5110"/>
                </a:lnTo>
                <a:lnTo>
                  <a:pt x="68000" y="5110"/>
                </a:lnTo>
                <a:lnTo>
                  <a:pt x="68010" y="5110"/>
                </a:lnTo>
                <a:lnTo>
                  <a:pt x="68040" y="5110"/>
                </a:lnTo>
                <a:lnTo>
                  <a:pt x="68040" y="5120"/>
                </a:lnTo>
                <a:lnTo>
                  <a:pt x="68040" y="5130"/>
                </a:lnTo>
                <a:lnTo>
                  <a:pt x="68060" y="5130"/>
                </a:lnTo>
                <a:lnTo>
                  <a:pt x="68090" y="5130"/>
                </a:lnTo>
                <a:lnTo>
                  <a:pt x="68100" y="5130"/>
                </a:lnTo>
                <a:lnTo>
                  <a:pt x="68100" y="5140"/>
                </a:lnTo>
                <a:lnTo>
                  <a:pt x="68120" y="5140"/>
                </a:lnTo>
                <a:lnTo>
                  <a:pt x="68130" y="5140"/>
                </a:lnTo>
                <a:lnTo>
                  <a:pt x="68140" y="5140"/>
                </a:lnTo>
                <a:lnTo>
                  <a:pt x="68150" y="5140"/>
                </a:lnTo>
                <a:lnTo>
                  <a:pt x="68160" y="5140"/>
                </a:lnTo>
                <a:lnTo>
                  <a:pt x="68200" y="5130"/>
                </a:lnTo>
                <a:lnTo>
                  <a:pt x="68210" y="5120"/>
                </a:lnTo>
                <a:lnTo>
                  <a:pt x="68220" y="5120"/>
                </a:lnTo>
                <a:lnTo>
                  <a:pt x="68230" y="5110"/>
                </a:lnTo>
                <a:lnTo>
                  <a:pt x="68240" y="5110"/>
                </a:lnTo>
                <a:lnTo>
                  <a:pt x="68240" y="5100"/>
                </a:lnTo>
                <a:lnTo>
                  <a:pt x="68250" y="5100"/>
                </a:lnTo>
                <a:lnTo>
                  <a:pt x="68250" y="5090"/>
                </a:lnTo>
                <a:lnTo>
                  <a:pt x="68250" y="5080"/>
                </a:lnTo>
                <a:lnTo>
                  <a:pt x="68260" y="5090"/>
                </a:lnTo>
                <a:lnTo>
                  <a:pt x="68270" y="5090"/>
                </a:lnTo>
                <a:lnTo>
                  <a:pt x="68260" y="5080"/>
                </a:lnTo>
                <a:lnTo>
                  <a:pt x="68260" y="5070"/>
                </a:lnTo>
                <a:lnTo>
                  <a:pt x="68260" y="5060"/>
                </a:lnTo>
                <a:lnTo>
                  <a:pt x="68280" y="5050"/>
                </a:lnTo>
                <a:lnTo>
                  <a:pt x="68300" y="5040"/>
                </a:lnTo>
                <a:lnTo>
                  <a:pt x="68280" y="5050"/>
                </a:lnTo>
                <a:lnTo>
                  <a:pt x="68270" y="5060"/>
                </a:lnTo>
                <a:lnTo>
                  <a:pt x="68260" y="5060"/>
                </a:lnTo>
                <a:lnTo>
                  <a:pt x="68260" y="5070"/>
                </a:lnTo>
                <a:lnTo>
                  <a:pt x="68260" y="5080"/>
                </a:lnTo>
                <a:lnTo>
                  <a:pt x="68270" y="5070"/>
                </a:lnTo>
                <a:lnTo>
                  <a:pt x="68280" y="5070"/>
                </a:lnTo>
                <a:lnTo>
                  <a:pt x="68270" y="5070"/>
                </a:lnTo>
                <a:lnTo>
                  <a:pt x="68270" y="5080"/>
                </a:lnTo>
                <a:lnTo>
                  <a:pt x="68280" y="5080"/>
                </a:lnTo>
                <a:lnTo>
                  <a:pt x="68290" y="5080"/>
                </a:lnTo>
                <a:lnTo>
                  <a:pt x="68290" y="5070"/>
                </a:lnTo>
                <a:lnTo>
                  <a:pt x="68280" y="5080"/>
                </a:lnTo>
                <a:lnTo>
                  <a:pt x="68300" y="5070"/>
                </a:lnTo>
                <a:lnTo>
                  <a:pt x="68290" y="5060"/>
                </a:lnTo>
                <a:lnTo>
                  <a:pt x="68300" y="5070"/>
                </a:lnTo>
                <a:lnTo>
                  <a:pt x="68310" y="5070"/>
                </a:lnTo>
                <a:lnTo>
                  <a:pt x="68310" y="5060"/>
                </a:lnTo>
                <a:lnTo>
                  <a:pt x="68320" y="5060"/>
                </a:lnTo>
                <a:lnTo>
                  <a:pt x="68320" y="5050"/>
                </a:lnTo>
                <a:lnTo>
                  <a:pt x="68320" y="5040"/>
                </a:lnTo>
                <a:lnTo>
                  <a:pt x="68330" y="5040"/>
                </a:lnTo>
                <a:lnTo>
                  <a:pt x="68340" y="5030"/>
                </a:lnTo>
                <a:lnTo>
                  <a:pt x="68350" y="5030"/>
                </a:lnTo>
                <a:lnTo>
                  <a:pt x="68350" y="5040"/>
                </a:lnTo>
                <a:lnTo>
                  <a:pt x="68350" y="5050"/>
                </a:lnTo>
                <a:lnTo>
                  <a:pt x="68360" y="5050"/>
                </a:lnTo>
                <a:lnTo>
                  <a:pt x="68370" y="5050"/>
                </a:lnTo>
                <a:lnTo>
                  <a:pt x="68380" y="5050"/>
                </a:lnTo>
                <a:lnTo>
                  <a:pt x="68390" y="5050"/>
                </a:lnTo>
                <a:lnTo>
                  <a:pt x="68400" y="5040"/>
                </a:lnTo>
                <a:lnTo>
                  <a:pt x="68400" y="5030"/>
                </a:lnTo>
                <a:lnTo>
                  <a:pt x="68410" y="5030"/>
                </a:lnTo>
                <a:lnTo>
                  <a:pt x="68410" y="5020"/>
                </a:lnTo>
                <a:lnTo>
                  <a:pt x="68420" y="5010"/>
                </a:lnTo>
                <a:lnTo>
                  <a:pt x="68430" y="5010"/>
                </a:lnTo>
                <a:lnTo>
                  <a:pt x="68430" y="5000"/>
                </a:lnTo>
                <a:lnTo>
                  <a:pt x="68440" y="5000"/>
                </a:lnTo>
                <a:lnTo>
                  <a:pt x="68450" y="4990"/>
                </a:lnTo>
                <a:lnTo>
                  <a:pt x="68440" y="4990"/>
                </a:lnTo>
                <a:lnTo>
                  <a:pt x="68450" y="4990"/>
                </a:lnTo>
                <a:lnTo>
                  <a:pt x="68420" y="4950"/>
                </a:lnTo>
                <a:lnTo>
                  <a:pt x="68420" y="4940"/>
                </a:lnTo>
                <a:lnTo>
                  <a:pt x="68440" y="4880"/>
                </a:lnTo>
                <a:lnTo>
                  <a:pt x="68450" y="4870"/>
                </a:lnTo>
                <a:lnTo>
                  <a:pt x="68450" y="4860"/>
                </a:lnTo>
                <a:lnTo>
                  <a:pt x="68460" y="4860"/>
                </a:lnTo>
                <a:lnTo>
                  <a:pt x="68450" y="4870"/>
                </a:lnTo>
                <a:lnTo>
                  <a:pt x="68450" y="4880"/>
                </a:lnTo>
                <a:lnTo>
                  <a:pt x="68450" y="4890"/>
                </a:lnTo>
                <a:lnTo>
                  <a:pt x="68440" y="4900"/>
                </a:lnTo>
                <a:lnTo>
                  <a:pt x="68440" y="4910"/>
                </a:lnTo>
                <a:lnTo>
                  <a:pt x="68430" y="4930"/>
                </a:lnTo>
                <a:lnTo>
                  <a:pt x="68430" y="4940"/>
                </a:lnTo>
                <a:lnTo>
                  <a:pt x="68420" y="4940"/>
                </a:lnTo>
                <a:lnTo>
                  <a:pt x="68420" y="4950"/>
                </a:lnTo>
                <a:lnTo>
                  <a:pt x="68450" y="4970"/>
                </a:lnTo>
                <a:lnTo>
                  <a:pt x="68450" y="4980"/>
                </a:lnTo>
                <a:lnTo>
                  <a:pt x="68460" y="4970"/>
                </a:lnTo>
                <a:lnTo>
                  <a:pt x="68440" y="4950"/>
                </a:lnTo>
                <a:lnTo>
                  <a:pt x="68450" y="4940"/>
                </a:lnTo>
                <a:lnTo>
                  <a:pt x="68460" y="4930"/>
                </a:lnTo>
                <a:lnTo>
                  <a:pt x="68470" y="4920"/>
                </a:lnTo>
                <a:lnTo>
                  <a:pt x="68490" y="4900"/>
                </a:lnTo>
                <a:lnTo>
                  <a:pt x="68490" y="4910"/>
                </a:lnTo>
                <a:lnTo>
                  <a:pt x="68500" y="4910"/>
                </a:lnTo>
                <a:lnTo>
                  <a:pt x="68500" y="4900"/>
                </a:lnTo>
                <a:lnTo>
                  <a:pt x="68500" y="4910"/>
                </a:lnTo>
                <a:lnTo>
                  <a:pt x="68510" y="4920"/>
                </a:lnTo>
                <a:lnTo>
                  <a:pt x="68510" y="4910"/>
                </a:lnTo>
                <a:lnTo>
                  <a:pt x="68510" y="4900"/>
                </a:lnTo>
                <a:lnTo>
                  <a:pt x="68510" y="4910"/>
                </a:lnTo>
                <a:lnTo>
                  <a:pt x="68510" y="4900"/>
                </a:lnTo>
                <a:lnTo>
                  <a:pt x="68520" y="4900"/>
                </a:lnTo>
                <a:lnTo>
                  <a:pt x="68530" y="4890"/>
                </a:lnTo>
                <a:lnTo>
                  <a:pt x="68530" y="4880"/>
                </a:lnTo>
                <a:lnTo>
                  <a:pt x="68540" y="4880"/>
                </a:lnTo>
                <a:lnTo>
                  <a:pt x="68550" y="4870"/>
                </a:lnTo>
                <a:lnTo>
                  <a:pt x="68540" y="4870"/>
                </a:lnTo>
                <a:lnTo>
                  <a:pt x="68550" y="4860"/>
                </a:lnTo>
                <a:lnTo>
                  <a:pt x="68560" y="4860"/>
                </a:lnTo>
                <a:lnTo>
                  <a:pt x="68550" y="4850"/>
                </a:lnTo>
                <a:lnTo>
                  <a:pt x="68550" y="4840"/>
                </a:lnTo>
                <a:lnTo>
                  <a:pt x="68550" y="4830"/>
                </a:lnTo>
                <a:lnTo>
                  <a:pt x="68540" y="4810"/>
                </a:lnTo>
                <a:lnTo>
                  <a:pt x="68530" y="4820"/>
                </a:lnTo>
                <a:lnTo>
                  <a:pt x="68550" y="4800"/>
                </a:lnTo>
                <a:lnTo>
                  <a:pt x="68550" y="4790"/>
                </a:lnTo>
                <a:lnTo>
                  <a:pt x="68550" y="4830"/>
                </a:lnTo>
                <a:lnTo>
                  <a:pt x="68550" y="4840"/>
                </a:lnTo>
                <a:lnTo>
                  <a:pt x="68560" y="4840"/>
                </a:lnTo>
                <a:lnTo>
                  <a:pt x="68570" y="4840"/>
                </a:lnTo>
                <a:lnTo>
                  <a:pt x="68580" y="4840"/>
                </a:lnTo>
                <a:lnTo>
                  <a:pt x="68580" y="4830"/>
                </a:lnTo>
                <a:lnTo>
                  <a:pt x="68590" y="4830"/>
                </a:lnTo>
                <a:lnTo>
                  <a:pt x="68590" y="4820"/>
                </a:lnTo>
                <a:lnTo>
                  <a:pt x="68590" y="4810"/>
                </a:lnTo>
                <a:lnTo>
                  <a:pt x="68580" y="4810"/>
                </a:lnTo>
                <a:lnTo>
                  <a:pt x="68570" y="4810"/>
                </a:lnTo>
                <a:lnTo>
                  <a:pt x="68580" y="4800"/>
                </a:lnTo>
                <a:lnTo>
                  <a:pt x="68610" y="4810"/>
                </a:lnTo>
                <a:lnTo>
                  <a:pt x="68610" y="4800"/>
                </a:lnTo>
                <a:lnTo>
                  <a:pt x="68620" y="4800"/>
                </a:lnTo>
                <a:lnTo>
                  <a:pt x="68630" y="4790"/>
                </a:lnTo>
                <a:lnTo>
                  <a:pt x="68630" y="4780"/>
                </a:lnTo>
                <a:lnTo>
                  <a:pt x="68630" y="4760"/>
                </a:lnTo>
                <a:lnTo>
                  <a:pt x="68630" y="4750"/>
                </a:lnTo>
                <a:lnTo>
                  <a:pt x="68640" y="4740"/>
                </a:lnTo>
                <a:lnTo>
                  <a:pt x="68640" y="4730"/>
                </a:lnTo>
                <a:lnTo>
                  <a:pt x="68650" y="4730"/>
                </a:lnTo>
                <a:lnTo>
                  <a:pt x="68690" y="4690"/>
                </a:lnTo>
                <a:lnTo>
                  <a:pt x="68700" y="4690"/>
                </a:lnTo>
                <a:lnTo>
                  <a:pt x="68690" y="4690"/>
                </a:lnTo>
                <a:lnTo>
                  <a:pt x="68680" y="4700"/>
                </a:lnTo>
                <a:lnTo>
                  <a:pt x="68660" y="4720"/>
                </a:lnTo>
                <a:lnTo>
                  <a:pt x="68660" y="4730"/>
                </a:lnTo>
                <a:lnTo>
                  <a:pt x="68640" y="4750"/>
                </a:lnTo>
                <a:lnTo>
                  <a:pt x="68650" y="4760"/>
                </a:lnTo>
                <a:lnTo>
                  <a:pt x="68660" y="4750"/>
                </a:lnTo>
                <a:lnTo>
                  <a:pt x="68650" y="4760"/>
                </a:lnTo>
                <a:lnTo>
                  <a:pt x="68660" y="4770"/>
                </a:lnTo>
                <a:lnTo>
                  <a:pt x="68670" y="4770"/>
                </a:lnTo>
                <a:lnTo>
                  <a:pt x="68700" y="4740"/>
                </a:lnTo>
                <a:lnTo>
                  <a:pt x="68730" y="4700"/>
                </a:lnTo>
                <a:lnTo>
                  <a:pt x="68720" y="4700"/>
                </a:lnTo>
                <a:lnTo>
                  <a:pt x="68710" y="4710"/>
                </a:lnTo>
                <a:lnTo>
                  <a:pt x="68720" y="4700"/>
                </a:lnTo>
                <a:lnTo>
                  <a:pt x="68730" y="4700"/>
                </a:lnTo>
                <a:lnTo>
                  <a:pt x="68740" y="4690"/>
                </a:lnTo>
                <a:lnTo>
                  <a:pt x="68740" y="4680"/>
                </a:lnTo>
                <a:lnTo>
                  <a:pt x="68740" y="4670"/>
                </a:lnTo>
                <a:lnTo>
                  <a:pt x="68750" y="4670"/>
                </a:lnTo>
                <a:lnTo>
                  <a:pt x="68750" y="4660"/>
                </a:lnTo>
                <a:lnTo>
                  <a:pt x="68760" y="4650"/>
                </a:lnTo>
                <a:lnTo>
                  <a:pt x="68750" y="4650"/>
                </a:lnTo>
                <a:lnTo>
                  <a:pt x="68760" y="4650"/>
                </a:lnTo>
                <a:lnTo>
                  <a:pt x="68760" y="4640"/>
                </a:lnTo>
                <a:lnTo>
                  <a:pt x="68760" y="4630"/>
                </a:lnTo>
                <a:lnTo>
                  <a:pt x="68760" y="4640"/>
                </a:lnTo>
                <a:lnTo>
                  <a:pt x="68770" y="4640"/>
                </a:lnTo>
                <a:lnTo>
                  <a:pt x="68770" y="4650"/>
                </a:lnTo>
                <a:lnTo>
                  <a:pt x="68780" y="4650"/>
                </a:lnTo>
                <a:lnTo>
                  <a:pt x="68790" y="4650"/>
                </a:lnTo>
                <a:lnTo>
                  <a:pt x="68800" y="4650"/>
                </a:lnTo>
                <a:lnTo>
                  <a:pt x="68810" y="4650"/>
                </a:lnTo>
                <a:lnTo>
                  <a:pt x="68820" y="4640"/>
                </a:lnTo>
                <a:lnTo>
                  <a:pt x="68830" y="4620"/>
                </a:lnTo>
                <a:lnTo>
                  <a:pt x="68840" y="4620"/>
                </a:lnTo>
                <a:lnTo>
                  <a:pt x="68840" y="4610"/>
                </a:lnTo>
                <a:lnTo>
                  <a:pt x="68850" y="4600"/>
                </a:lnTo>
                <a:lnTo>
                  <a:pt x="68860" y="4600"/>
                </a:lnTo>
                <a:lnTo>
                  <a:pt x="68870" y="4600"/>
                </a:lnTo>
                <a:lnTo>
                  <a:pt x="68880" y="4600"/>
                </a:lnTo>
                <a:lnTo>
                  <a:pt x="68890" y="4600"/>
                </a:lnTo>
                <a:lnTo>
                  <a:pt x="68900" y="4600"/>
                </a:lnTo>
                <a:lnTo>
                  <a:pt x="68910" y="4600"/>
                </a:lnTo>
                <a:lnTo>
                  <a:pt x="68910" y="4610"/>
                </a:lnTo>
                <a:lnTo>
                  <a:pt x="68920" y="4610"/>
                </a:lnTo>
                <a:lnTo>
                  <a:pt x="68920" y="4620"/>
                </a:lnTo>
                <a:lnTo>
                  <a:pt x="68920" y="4630"/>
                </a:lnTo>
                <a:lnTo>
                  <a:pt x="68920" y="4640"/>
                </a:lnTo>
                <a:lnTo>
                  <a:pt x="68920" y="4650"/>
                </a:lnTo>
                <a:lnTo>
                  <a:pt x="68930" y="4650"/>
                </a:lnTo>
                <a:lnTo>
                  <a:pt x="68940" y="4660"/>
                </a:lnTo>
                <a:lnTo>
                  <a:pt x="68950" y="4660"/>
                </a:lnTo>
                <a:lnTo>
                  <a:pt x="68960" y="4660"/>
                </a:lnTo>
                <a:lnTo>
                  <a:pt x="68970" y="4660"/>
                </a:lnTo>
                <a:lnTo>
                  <a:pt x="68980" y="4650"/>
                </a:lnTo>
                <a:lnTo>
                  <a:pt x="68980" y="4640"/>
                </a:lnTo>
                <a:lnTo>
                  <a:pt x="68980" y="4630"/>
                </a:lnTo>
                <a:lnTo>
                  <a:pt x="68990" y="4630"/>
                </a:lnTo>
                <a:lnTo>
                  <a:pt x="69000" y="4630"/>
                </a:lnTo>
                <a:lnTo>
                  <a:pt x="69010" y="4640"/>
                </a:lnTo>
                <a:lnTo>
                  <a:pt x="69020" y="4640"/>
                </a:lnTo>
                <a:lnTo>
                  <a:pt x="69030" y="4640"/>
                </a:lnTo>
                <a:lnTo>
                  <a:pt x="69040" y="4640"/>
                </a:lnTo>
                <a:lnTo>
                  <a:pt x="69050" y="4640"/>
                </a:lnTo>
                <a:lnTo>
                  <a:pt x="69060" y="4640"/>
                </a:lnTo>
                <a:lnTo>
                  <a:pt x="69060" y="4630"/>
                </a:lnTo>
                <a:lnTo>
                  <a:pt x="69070" y="4630"/>
                </a:lnTo>
                <a:lnTo>
                  <a:pt x="69080" y="4630"/>
                </a:lnTo>
                <a:lnTo>
                  <a:pt x="69090" y="4630"/>
                </a:lnTo>
                <a:lnTo>
                  <a:pt x="69100" y="4630"/>
                </a:lnTo>
                <a:lnTo>
                  <a:pt x="69110" y="4630"/>
                </a:lnTo>
                <a:lnTo>
                  <a:pt x="69110" y="4620"/>
                </a:lnTo>
                <a:lnTo>
                  <a:pt x="69120" y="4620"/>
                </a:lnTo>
                <a:lnTo>
                  <a:pt x="69130" y="4610"/>
                </a:lnTo>
                <a:lnTo>
                  <a:pt x="69140" y="4600"/>
                </a:lnTo>
                <a:lnTo>
                  <a:pt x="69140" y="4590"/>
                </a:lnTo>
                <a:lnTo>
                  <a:pt x="69150" y="4590"/>
                </a:lnTo>
                <a:lnTo>
                  <a:pt x="69150" y="4580"/>
                </a:lnTo>
                <a:lnTo>
                  <a:pt x="69160" y="4580"/>
                </a:lnTo>
                <a:lnTo>
                  <a:pt x="69160" y="4570"/>
                </a:lnTo>
                <a:lnTo>
                  <a:pt x="69170" y="4570"/>
                </a:lnTo>
                <a:lnTo>
                  <a:pt x="69170" y="4560"/>
                </a:lnTo>
                <a:lnTo>
                  <a:pt x="69170" y="4550"/>
                </a:lnTo>
                <a:lnTo>
                  <a:pt x="69180" y="4550"/>
                </a:lnTo>
                <a:lnTo>
                  <a:pt x="69190" y="4550"/>
                </a:lnTo>
                <a:lnTo>
                  <a:pt x="69180" y="4550"/>
                </a:lnTo>
                <a:lnTo>
                  <a:pt x="69190" y="4550"/>
                </a:lnTo>
                <a:lnTo>
                  <a:pt x="69190" y="4560"/>
                </a:lnTo>
                <a:lnTo>
                  <a:pt x="69190" y="4570"/>
                </a:lnTo>
                <a:lnTo>
                  <a:pt x="69200" y="4570"/>
                </a:lnTo>
                <a:lnTo>
                  <a:pt x="69200" y="4580"/>
                </a:lnTo>
                <a:lnTo>
                  <a:pt x="69210" y="4580"/>
                </a:lnTo>
                <a:lnTo>
                  <a:pt x="69210" y="4590"/>
                </a:lnTo>
                <a:lnTo>
                  <a:pt x="69200" y="4590"/>
                </a:lnTo>
                <a:lnTo>
                  <a:pt x="69200" y="4600"/>
                </a:lnTo>
                <a:lnTo>
                  <a:pt x="69190" y="4600"/>
                </a:lnTo>
                <a:lnTo>
                  <a:pt x="69190" y="4610"/>
                </a:lnTo>
                <a:lnTo>
                  <a:pt x="69200" y="4610"/>
                </a:lnTo>
                <a:lnTo>
                  <a:pt x="69200" y="4620"/>
                </a:lnTo>
                <a:lnTo>
                  <a:pt x="69210" y="4620"/>
                </a:lnTo>
                <a:lnTo>
                  <a:pt x="69220" y="4620"/>
                </a:lnTo>
                <a:lnTo>
                  <a:pt x="69220" y="4630"/>
                </a:lnTo>
                <a:lnTo>
                  <a:pt x="69230" y="4630"/>
                </a:lnTo>
                <a:lnTo>
                  <a:pt x="69240" y="4630"/>
                </a:lnTo>
                <a:lnTo>
                  <a:pt x="69250" y="4630"/>
                </a:lnTo>
                <a:lnTo>
                  <a:pt x="69260" y="4630"/>
                </a:lnTo>
                <a:lnTo>
                  <a:pt x="69260" y="4620"/>
                </a:lnTo>
                <a:lnTo>
                  <a:pt x="69270" y="4620"/>
                </a:lnTo>
                <a:lnTo>
                  <a:pt x="69280" y="4620"/>
                </a:lnTo>
                <a:lnTo>
                  <a:pt x="69280" y="4610"/>
                </a:lnTo>
                <a:lnTo>
                  <a:pt x="69290" y="4610"/>
                </a:lnTo>
                <a:lnTo>
                  <a:pt x="69290" y="4620"/>
                </a:lnTo>
                <a:lnTo>
                  <a:pt x="69300" y="4620"/>
                </a:lnTo>
                <a:lnTo>
                  <a:pt x="69300" y="4630"/>
                </a:lnTo>
                <a:lnTo>
                  <a:pt x="69300" y="4640"/>
                </a:lnTo>
                <a:lnTo>
                  <a:pt x="69310" y="4640"/>
                </a:lnTo>
                <a:lnTo>
                  <a:pt x="69310" y="4650"/>
                </a:lnTo>
                <a:lnTo>
                  <a:pt x="69310" y="4660"/>
                </a:lnTo>
                <a:lnTo>
                  <a:pt x="69310" y="4670"/>
                </a:lnTo>
                <a:lnTo>
                  <a:pt x="69310" y="4690"/>
                </a:lnTo>
                <a:lnTo>
                  <a:pt x="69310" y="4700"/>
                </a:lnTo>
                <a:lnTo>
                  <a:pt x="69320" y="4700"/>
                </a:lnTo>
                <a:lnTo>
                  <a:pt x="69310" y="4700"/>
                </a:lnTo>
                <a:lnTo>
                  <a:pt x="69320" y="4720"/>
                </a:lnTo>
                <a:lnTo>
                  <a:pt x="69320" y="4730"/>
                </a:lnTo>
                <a:lnTo>
                  <a:pt x="69320" y="4740"/>
                </a:lnTo>
                <a:lnTo>
                  <a:pt x="69330" y="4740"/>
                </a:lnTo>
                <a:lnTo>
                  <a:pt x="69320" y="4740"/>
                </a:lnTo>
                <a:lnTo>
                  <a:pt x="69320" y="4750"/>
                </a:lnTo>
                <a:lnTo>
                  <a:pt x="69330" y="4780"/>
                </a:lnTo>
                <a:lnTo>
                  <a:pt x="69330" y="4790"/>
                </a:lnTo>
                <a:lnTo>
                  <a:pt x="69340" y="4800"/>
                </a:lnTo>
                <a:lnTo>
                  <a:pt x="69340" y="4810"/>
                </a:lnTo>
                <a:lnTo>
                  <a:pt x="69350" y="4810"/>
                </a:lnTo>
                <a:lnTo>
                  <a:pt x="69350" y="4820"/>
                </a:lnTo>
                <a:lnTo>
                  <a:pt x="69360" y="4820"/>
                </a:lnTo>
                <a:lnTo>
                  <a:pt x="69370" y="4820"/>
                </a:lnTo>
                <a:lnTo>
                  <a:pt x="69380" y="4820"/>
                </a:lnTo>
                <a:lnTo>
                  <a:pt x="69380" y="4830"/>
                </a:lnTo>
                <a:lnTo>
                  <a:pt x="69390" y="4830"/>
                </a:lnTo>
                <a:lnTo>
                  <a:pt x="69400" y="4830"/>
                </a:lnTo>
                <a:lnTo>
                  <a:pt x="69420" y="4850"/>
                </a:lnTo>
                <a:lnTo>
                  <a:pt x="69440" y="4870"/>
                </a:lnTo>
                <a:lnTo>
                  <a:pt x="69450" y="4870"/>
                </a:lnTo>
                <a:lnTo>
                  <a:pt x="69450" y="4860"/>
                </a:lnTo>
                <a:lnTo>
                  <a:pt x="69450" y="4850"/>
                </a:lnTo>
                <a:lnTo>
                  <a:pt x="69460" y="4850"/>
                </a:lnTo>
                <a:lnTo>
                  <a:pt x="69460" y="4860"/>
                </a:lnTo>
                <a:lnTo>
                  <a:pt x="69470" y="4870"/>
                </a:lnTo>
                <a:lnTo>
                  <a:pt x="69480" y="4870"/>
                </a:lnTo>
                <a:lnTo>
                  <a:pt x="69480" y="4880"/>
                </a:lnTo>
                <a:lnTo>
                  <a:pt x="69490" y="4880"/>
                </a:lnTo>
                <a:lnTo>
                  <a:pt x="69490" y="4900"/>
                </a:lnTo>
                <a:lnTo>
                  <a:pt x="69480" y="4910"/>
                </a:lnTo>
                <a:lnTo>
                  <a:pt x="69480" y="4930"/>
                </a:lnTo>
                <a:lnTo>
                  <a:pt x="69480" y="4940"/>
                </a:lnTo>
                <a:lnTo>
                  <a:pt x="69480" y="4950"/>
                </a:lnTo>
                <a:lnTo>
                  <a:pt x="69470" y="4960"/>
                </a:lnTo>
                <a:lnTo>
                  <a:pt x="69470" y="4970"/>
                </a:lnTo>
                <a:lnTo>
                  <a:pt x="69470" y="4980"/>
                </a:lnTo>
                <a:lnTo>
                  <a:pt x="69470" y="4990"/>
                </a:lnTo>
                <a:lnTo>
                  <a:pt x="69460" y="4990"/>
                </a:lnTo>
                <a:lnTo>
                  <a:pt x="69460" y="5000"/>
                </a:lnTo>
                <a:lnTo>
                  <a:pt x="69450" y="5000"/>
                </a:lnTo>
                <a:lnTo>
                  <a:pt x="69450" y="5010"/>
                </a:lnTo>
                <a:lnTo>
                  <a:pt x="69440" y="5020"/>
                </a:lnTo>
                <a:lnTo>
                  <a:pt x="69440" y="5030"/>
                </a:lnTo>
                <a:lnTo>
                  <a:pt x="69440" y="5040"/>
                </a:lnTo>
                <a:lnTo>
                  <a:pt x="69440" y="5060"/>
                </a:lnTo>
                <a:lnTo>
                  <a:pt x="69450" y="5070"/>
                </a:lnTo>
                <a:lnTo>
                  <a:pt x="69440" y="5070"/>
                </a:lnTo>
                <a:lnTo>
                  <a:pt x="69450" y="5070"/>
                </a:lnTo>
                <a:lnTo>
                  <a:pt x="69440" y="5070"/>
                </a:lnTo>
                <a:lnTo>
                  <a:pt x="69440" y="5060"/>
                </a:lnTo>
                <a:lnTo>
                  <a:pt x="69440" y="5070"/>
                </a:lnTo>
                <a:lnTo>
                  <a:pt x="69440" y="5080"/>
                </a:lnTo>
                <a:lnTo>
                  <a:pt x="69440" y="5090"/>
                </a:lnTo>
                <a:lnTo>
                  <a:pt x="69440" y="5100"/>
                </a:lnTo>
                <a:lnTo>
                  <a:pt x="69440" y="5120"/>
                </a:lnTo>
                <a:lnTo>
                  <a:pt x="69440" y="5130"/>
                </a:lnTo>
                <a:lnTo>
                  <a:pt x="69440" y="5140"/>
                </a:lnTo>
                <a:lnTo>
                  <a:pt x="69440" y="5150"/>
                </a:lnTo>
                <a:lnTo>
                  <a:pt x="69440" y="5170"/>
                </a:lnTo>
                <a:lnTo>
                  <a:pt x="69440" y="5180"/>
                </a:lnTo>
                <a:lnTo>
                  <a:pt x="69450" y="5200"/>
                </a:lnTo>
                <a:lnTo>
                  <a:pt x="69450" y="5220"/>
                </a:lnTo>
                <a:lnTo>
                  <a:pt x="69450" y="5230"/>
                </a:lnTo>
                <a:lnTo>
                  <a:pt x="69450" y="5250"/>
                </a:lnTo>
                <a:lnTo>
                  <a:pt x="69450" y="5260"/>
                </a:lnTo>
                <a:lnTo>
                  <a:pt x="69450" y="5270"/>
                </a:lnTo>
                <a:lnTo>
                  <a:pt x="69450" y="5300"/>
                </a:lnTo>
                <a:lnTo>
                  <a:pt x="69450" y="5330"/>
                </a:lnTo>
                <a:lnTo>
                  <a:pt x="69460" y="5350"/>
                </a:lnTo>
                <a:lnTo>
                  <a:pt x="69460" y="5360"/>
                </a:lnTo>
                <a:lnTo>
                  <a:pt x="69460" y="5380"/>
                </a:lnTo>
                <a:lnTo>
                  <a:pt x="69460" y="5410"/>
                </a:lnTo>
                <a:lnTo>
                  <a:pt x="69460" y="5430"/>
                </a:lnTo>
                <a:lnTo>
                  <a:pt x="69460" y="5450"/>
                </a:lnTo>
                <a:lnTo>
                  <a:pt x="69460" y="5460"/>
                </a:lnTo>
                <a:lnTo>
                  <a:pt x="69470" y="5480"/>
                </a:lnTo>
                <a:lnTo>
                  <a:pt x="69470" y="5500"/>
                </a:lnTo>
                <a:lnTo>
                  <a:pt x="69480" y="5500"/>
                </a:lnTo>
                <a:lnTo>
                  <a:pt x="69480" y="5510"/>
                </a:lnTo>
                <a:lnTo>
                  <a:pt x="69470" y="5520"/>
                </a:lnTo>
                <a:lnTo>
                  <a:pt x="69480" y="5540"/>
                </a:lnTo>
                <a:lnTo>
                  <a:pt x="69480" y="5550"/>
                </a:lnTo>
                <a:lnTo>
                  <a:pt x="69480" y="5560"/>
                </a:lnTo>
                <a:lnTo>
                  <a:pt x="69480" y="5570"/>
                </a:lnTo>
                <a:lnTo>
                  <a:pt x="69480" y="5590"/>
                </a:lnTo>
                <a:lnTo>
                  <a:pt x="69480" y="5600"/>
                </a:lnTo>
                <a:lnTo>
                  <a:pt x="69490" y="5610"/>
                </a:lnTo>
                <a:lnTo>
                  <a:pt x="69490" y="5620"/>
                </a:lnTo>
                <a:lnTo>
                  <a:pt x="69500" y="5620"/>
                </a:lnTo>
                <a:lnTo>
                  <a:pt x="69510" y="5620"/>
                </a:lnTo>
                <a:lnTo>
                  <a:pt x="69510" y="5630"/>
                </a:lnTo>
                <a:lnTo>
                  <a:pt x="69520" y="5640"/>
                </a:lnTo>
                <a:lnTo>
                  <a:pt x="69520" y="5660"/>
                </a:lnTo>
                <a:lnTo>
                  <a:pt x="69510" y="5640"/>
                </a:lnTo>
                <a:lnTo>
                  <a:pt x="69510" y="5630"/>
                </a:lnTo>
                <a:lnTo>
                  <a:pt x="69510" y="5640"/>
                </a:lnTo>
                <a:lnTo>
                  <a:pt x="69510" y="5630"/>
                </a:lnTo>
                <a:lnTo>
                  <a:pt x="69500" y="5630"/>
                </a:lnTo>
                <a:lnTo>
                  <a:pt x="69500" y="5620"/>
                </a:lnTo>
                <a:lnTo>
                  <a:pt x="69500" y="5630"/>
                </a:lnTo>
                <a:lnTo>
                  <a:pt x="69500" y="5620"/>
                </a:lnTo>
                <a:lnTo>
                  <a:pt x="69490" y="5620"/>
                </a:lnTo>
                <a:lnTo>
                  <a:pt x="69490" y="5630"/>
                </a:lnTo>
                <a:lnTo>
                  <a:pt x="69500" y="5630"/>
                </a:lnTo>
                <a:lnTo>
                  <a:pt x="69500" y="5640"/>
                </a:lnTo>
                <a:lnTo>
                  <a:pt x="69490" y="5640"/>
                </a:lnTo>
                <a:lnTo>
                  <a:pt x="69500" y="5650"/>
                </a:lnTo>
                <a:lnTo>
                  <a:pt x="69500" y="5640"/>
                </a:lnTo>
                <a:lnTo>
                  <a:pt x="69510" y="5640"/>
                </a:lnTo>
                <a:lnTo>
                  <a:pt x="69510" y="5650"/>
                </a:lnTo>
                <a:lnTo>
                  <a:pt x="69510" y="5660"/>
                </a:lnTo>
                <a:lnTo>
                  <a:pt x="69500" y="5650"/>
                </a:lnTo>
                <a:lnTo>
                  <a:pt x="69500" y="5660"/>
                </a:lnTo>
                <a:lnTo>
                  <a:pt x="69500" y="5670"/>
                </a:lnTo>
                <a:lnTo>
                  <a:pt x="69500" y="5680"/>
                </a:lnTo>
                <a:lnTo>
                  <a:pt x="69500" y="5700"/>
                </a:lnTo>
                <a:lnTo>
                  <a:pt x="69510" y="5740"/>
                </a:lnTo>
                <a:lnTo>
                  <a:pt x="69520" y="5790"/>
                </a:lnTo>
                <a:lnTo>
                  <a:pt x="69530" y="5850"/>
                </a:lnTo>
                <a:lnTo>
                  <a:pt x="69530" y="5860"/>
                </a:lnTo>
                <a:lnTo>
                  <a:pt x="69530" y="5850"/>
                </a:lnTo>
                <a:lnTo>
                  <a:pt x="69530" y="5860"/>
                </a:lnTo>
                <a:lnTo>
                  <a:pt x="69520" y="5860"/>
                </a:lnTo>
                <a:lnTo>
                  <a:pt x="69520" y="5870"/>
                </a:lnTo>
                <a:lnTo>
                  <a:pt x="69520" y="5860"/>
                </a:lnTo>
                <a:lnTo>
                  <a:pt x="69520" y="5870"/>
                </a:lnTo>
                <a:lnTo>
                  <a:pt x="69530" y="5870"/>
                </a:lnTo>
                <a:lnTo>
                  <a:pt x="69530" y="5860"/>
                </a:lnTo>
                <a:lnTo>
                  <a:pt x="69540" y="5860"/>
                </a:lnTo>
                <a:lnTo>
                  <a:pt x="69540" y="5850"/>
                </a:lnTo>
                <a:lnTo>
                  <a:pt x="69540" y="5860"/>
                </a:lnTo>
                <a:lnTo>
                  <a:pt x="69540" y="5870"/>
                </a:lnTo>
                <a:lnTo>
                  <a:pt x="69530" y="5870"/>
                </a:lnTo>
                <a:lnTo>
                  <a:pt x="69530" y="5880"/>
                </a:lnTo>
                <a:lnTo>
                  <a:pt x="69540" y="5890"/>
                </a:lnTo>
                <a:lnTo>
                  <a:pt x="69550" y="5940"/>
                </a:lnTo>
                <a:lnTo>
                  <a:pt x="69560" y="5970"/>
                </a:lnTo>
                <a:lnTo>
                  <a:pt x="69570" y="6000"/>
                </a:lnTo>
                <a:lnTo>
                  <a:pt x="69580" y="6030"/>
                </a:lnTo>
                <a:lnTo>
                  <a:pt x="69600" y="6070"/>
                </a:lnTo>
                <a:lnTo>
                  <a:pt x="69610" y="6090"/>
                </a:lnTo>
                <a:lnTo>
                  <a:pt x="69620" y="6100"/>
                </a:lnTo>
                <a:lnTo>
                  <a:pt x="69630" y="6100"/>
                </a:lnTo>
                <a:lnTo>
                  <a:pt x="69630" y="6090"/>
                </a:lnTo>
                <a:lnTo>
                  <a:pt x="69640" y="6090"/>
                </a:lnTo>
                <a:lnTo>
                  <a:pt x="69650" y="6090"/>
                </a:lnTo>
                <a:lnTo>
                  <a:pt x="69640" y="6090"/>
                </a:lnTo>
                <a:lnTo>
                  <a:pt x="69630" y="6090"/>
                </a:lnTo>
                <a:lnTo>
                  <a:pt x="69630" y="6100"/>
                </a:lnTo>
                <a:lnTo>
                  <a:pt x="69640" y="6100"/>
                </a:lnTo>
                <a:lnTo>
                  <a:pt x="69640" y="6090"/>
                </a:lnTo>
                <a:lnTo>
                  <a:pt x="69640" y="6100"/>
                </a:lnTo>
                <a:lnTo>
                  <a:pt x="69650" y="6100"/>
                </a:lnTo>
                <a:lnTo>
                  <a:pt x="69640" y="6100"/>
                </a:lnTo>
                <a:lnTo>
                  <a:pt x="69660" y="6110"/>
                </a:lnTo>
                <a:lnTo>
                  <a:pt x="69660" y="6100"/>
                </a:lnTo>
                <a:lnTo>
                  <a:pt x="69660" y="6090"/>
                </a:lnTo>
                <a:lnTo>
                  <a:pt x="69650" y="6090"/>
                </a:lnTo>
                <a:lnTo>
                  <a:pt x="69660" y="6090"/>
                </a:lnTo>
                <a:lnTo>
                  <a:pt x="69650" y="6090"/>
                </a:lnTo>
                <a:lnTo>
                  <a:pt x="69650" y="6080"/>
                </a:lnTo>
                <a:lnTo>
                  <a:pt x="69660" y="6090"/>
                </a:lnTo>
                <a:lnTo>
                  <a:pt x="69670" y="6100"/>
                </a:lnTo>
                <a:lnTo>
                  <a:pt x="69680" y="6100"/>
                </a:lnTo>
                <a:lnTo>
                  <a:pt x="69690" y="6100"/>
                </a:lnTo>
                <a:lnTo>
                  <a:pt x="69690" y="6090"/>
                </a:lnTo>
                <a:lnTo>
                  <a:pt x="69700" y="6090"/>
                </a:lnTo>
                <a:lnTo>
                  <a:pt x="69720" y="6090"/>
                </a:lnTo>
                <a:lnTo>
                  <a:pt x="69730" y="6080"/>
                </a:lnTo>
                <a:lnTo>
                  <a:pt x="69740" y="6080"/>
                </a:lnTo>
                <a:lnTo>
                  <a:pt x="69750" y="6070"/>
                </a:lnTo>
                <a:lnTo>
                  <a:pt x="69760" y="6070"/>
                </a:lnTo>
                <a:lnTo>
                  <a:pt x="69770" y="6070"/>
                </a:lnTo>
                <a:lnTo>
                  <a:pt x="69780" y="6070"/>
                </a:lnTo>
                <a:lnTo>
                  <a:pt x="69790" y="6070"/>
                </a:lnTo>
                <a:lnTo>
                  <a:pt x="69800" y="6070"/>
                </a:lnTo>
                <a:lnTo>
                  <a:pt x="69800" y="6080"/>
                </a:lnTo>
                <a:lnTo>
                  <a:pt x="69810" y="6080"/>
                </a:lnTo>
                <a:lnTo>
                  <a:pt x="69820" y="6080"/>
                </a:lnTo>
                <a:lnTo>
                  <a:pt x="69830" y="6080"/>
                </a:lnTo>
                <a:lnTo>
                  <a:pt x="69840" y="6080"/>
                </a:lnTo>
                <a:lnTo>
                  <a:pt x="69860" y="6080"/>
                </a:lnTo>
                <a:lnTo>
                  <a:pt x="69860" y="6070"/>
                </a:lnTo>
                <a:lnTo>
                  <a:pt x="69860" y="6090"/>
                </a:lnTo>
                <a:lnTo>
                  <a:pt x="69860" y="6100"/>
                </a:lnTo>
                <a:lnTo>
                  <a:pt x="69850" y="6120"/>
                </a:lnTo>
                <a:lnTo>
                  <a:pt x="69820" y="6140"/>
                </a:lnTo>
                <a:lnTo>
                  <a:pt x="69820" y="6160"/>
                </a:lnTo>
                <a:lnTo>
                  <a:pt x="69820" y="6170"/>
                </a:lnTo>
                <a:lnTo>
                  <a:pt x="69810" y="6170"/>
                </a:lnTo>
                <a:lnTo>
                  <a:pt x="69810" y="6180"/>
                </a:lnTo>
                <a:lnTo>
                  <a:pt x="69810" y="6190"/>
                </a:lnTo>
                <a:lnTo>
                  <a:pt x="69810" y="6200"/>
                </a:lnTo>
                <a:lnTo>
                  <a:pt x="69800" y="6200"/>
                </a:lnTo>
                <a:lnTo>
                  <a:pt x="69800" y="6210"/>
                </a:lnTo>
                <a:lnTo>
                  <a:pt x="69840" y="6360"/>
                </a:lnTo>
                <a:lnTo>
                  <a:pt x="69840" y="6370"/>
                </a:lnTo>
                <a:lnTo>
                  <a:pt x="69840" y="6380"/>
                </a:lnTo>
                <a:lnTo>
                  <a:pt x="69840" y="6390"/>
                </a:lnTo>
                <a:lnTo>
                  <a:pt x="69860" y="6460"/>
                </a:lnTo>
                <a:lnTo>
                  <a:pt x="69870" y="6480"/>
                </a:lnTo>
                <a:lnTo>
                  <a:pt x="69880" y="6540"/>
                </a:lnTo>
                <a:lnTo>
                  <a:pt x="69880" y="6550"/>
                </a:lnTo>
                <a:lnTo>
                  <a:pt x="69890" y="6560"/>
                </a:lnTo>
                <a:lnTo>
                  <a:pt x="69900" y="6560"/>
                </a:lnTo>
                <a:lnTo>
                  <a:pt x="69890" y="6560"/>
                </a:lnTo>
                <a:lnTo>
                  <a:pt x="69890" y="6570"/>
                </a:lnTo>
                <a:lnTo>
                  <a:pt x="69890" y="6580"/>
                </a:lnTo>
                <a:lnTo>
                  <a:pt x="69890" y="6590"/>
                </a:lnTo>
                <a:lnTo>
                  <a:pt x="69900" y="6590"/>
                </a:lnTo>
                <a:lnTo>
                  <a:pt x="69900" y="6600"/>
                </a:lnTo>
                <a:lnTo>
                  <a:pt x="69900" y="6610"/>
                </a:lnTo>
                <a:lnTo>
                  <a:pt x="69900" y="6620"/>
                </a:lnTo>
                <a:lnTo>
                  <a:pt x="69910" y="6630"/>
                </a:lnTo>
                <a:lnTo>
                  <a:pt x="69910" y="6640"/>
                </a:lnTo>
                <a:lnTo>
                  <a:pt x="69910" y="6650"/>
                </a:lnTo>
                <a:lnTo>
                  <a:pt x="69920" y="6660"/>
                </a:lnTo>
                <a:lnTo>
                  <a:pt x="69920" y="6670"/>
                </a:lnTo>
                <a:lnTo>
                  <a:pt x="69920" y="6680"/>
                </a:lnTo>
                <a:lnTo>
                  <a:pt x="69930" y="6690"/>
                </a:lnTo>
                <a:lnTo>
                  <a:pt x="69930" y="6710"/>
                </a:lnTo>
                <a:lnTo>
                  <a:pt x="69940" y="6720"/>
                </a:lnTo>
                <a:lnTo>
                  <a:pt x="69950" y="6750"/>
                </a:lnTo>
                <a:lnTo>
                  <a:pt x="69950" y="6760"/>
                </a:lnTo>
                <a:lnTo>
                  <a:pt x="69960" y="6760"/>
                </a:lnTo>
                <a:lnTo>
                  <a:pt x="69960" y="6790"/>
                </a:lnTo>
                <a:lnTo>
                  <a:pt x="70010" y="6930"/>
                </a:lnTo>
                <a:lnTo>
                  <a:pt x="70020" y="6940"/>
                </a:lnTo>
                <a:lnTo>
                  <a:pt x="70030" y="6950"/>
                </a:lnTo>
                <a:lnTo>
                  <a:pt x="70030" y="6960"/>
                </a:lnTo>
                <a:lnTo>
                  <a:pt x="70040" y="6970"/>
                </a:lnTo>
                <a:lnTo>
                  <a:pt x="70050" y="6970"/>
                </a:lnTo>
                <a:lnTo>
                  <a:pt x="70060" y="6980"/>
                </a:lnTo>
                <a:lnTo>
                  <a:pt x="70070" y="6980"/>
                </a:lnTo>
                <a:lnTo>
                  <a:pt x="70070" y="6970"/>
                </a:lnTo>
                <a:lnTo>
                  <a:pt x="70080" y="6970"/>
                </a:lnTo>
                <a:lnTo>
                  <a:pt x="70080" y="6960"/>
                </a:lnTo>
                <a:lnTo>
                  <a:pt x="70090" y="6960"/>
                </a:lnTo>
                <a:lnTo>
                  <a:pt x="70100" y="6960"/>
                </a:lnTo>
                <a:lnTo>
                  <a:pt x="70100" y="6950"/>
                </a:lnTo>
                <a:lnTo>
                  <a:pt x="70110" y="6950"/>
                </a:lnTo>
                <a:lnTo>
                  <a:pt x="70110" y="6960"/>
                </a:lnTo>
                <a:lnTo>
                  <a:pt x="70120" y="6960"/>
                </a:lnTo>
                <a:lnTo>
                  <a:pt x="70120" y="6970"/>
                </a:lnTo>
                <a:lnTo>
                  <a:pt x="70120" y="6980"/>
                </a:lnTo>
                <a:lnTo>
                  <a:pt x="70130" y="7000"/>
                </a:lnTo>
                <a:lnTo>
                  <a:pt x="70140" y="7000"/>
                </a:lnTo>
                <a:lnTo>
                  <a:pt x="70140" y="7010"/>
                </a:lnTo>
                <a:lnTo>
                  <a:pt x="70150" y="7010"/>
                </a:lnTo>
                <a:lnTo>
                  <a:pt x="70150" y="7020"/>
                </a:lnTo>
                <a:lnTo>
                  <a:pt x="70160" y="7020"/>
                </a:lnTo>
                <a:lnTo>
                  <a:pt x="70160" y="7030"/>
                </a:lnTo>
                <a:lnTo>
                  <a:pt x="70170" y="7030"/>
                </a:lnTo>
                <a:lnTo>
                  <a:pt x="70180" y="7040"/>
                </a:lnTo>
                <a:lnTo>
                  <a:pt x="70190" y="7040"/>
                </a:lnTo>
                <a:lnTo>
                  <a:pt x="70200" y="7040"/>
                </a:lnTo>
                <a:lnTo>
                  <a:pt x="70200" y="7030"/>
                </a:lnTo>
                <a:lnTo>
                  <a:pt x="70210" y="7020"/>
                </a:lnTo>
                <a:lnTo>
                  <a:pt x="70220" y="7020"/>
                </a:lnTo>
                <a:lnTo>
                  <a:pt x="70220" y="7010"/>
                </a:lnTo>
                <a:lnTo>
                  <a:pt x="70230" y="7010"/>
                </a:lnTo>
                <a:lnTo>
                  <a:pt x="70240" y="7010"/>
                </a:lnTo>
                <a:lnTo>
                  <a:pt x="70250" y="7020"/>
                </a:lnTo>
                <a:lnTo>
                  <a:pt x="70270" y="7040"/>
                </a:lnTo>
                <a:lnTo>
                  <a:pt x="70270" y="7050"/>
                </a:lnTo>
                <a:lnTo>
                  <a:pt x="70280" y="7050"/>
                </a:lnTo>
                <a:lnTo>
                  <a:pt x="70290" y="7050"/>
                </a:lnTo>
                <a:lnTo>
                  <a:pt x="70310" y="7050"/>
                </a:lnTo>
                <a:lnTo>
                  <a:pt x="70310" y="7040"/>
                </a:lnTo>
                <a:lnTo>
                  <a:pt x="70320" y="7050"/>
                </a:lnTo>
                <a:lnTo>
                  <a:pt x="70330" y="7050"/>
                </a:lnTo>
                <a:lnTo>
                  <a:pt x="70340" y="7050"/>
                </a:lnTo>
                <a:lnTo>
                  <a:pt x="70340" y="7060"/>
                </a:lnTo>
                <a:lnTo>
                  <a:pt x="70350" y="7060"/>
                </a:lnTo>
                <a:lnTo>
                  <a:pt x="70360" y="7060"/>
                </a:lnTo>
                <a:lnTo>
                  <a:pt x="70370" y="7070"/>
                </a:lnTo>
                <a:lnTo>
                  <a:pt x="70380" y="7070"/>
                </a:lnTo>
                <a:lnTo>
                  <a:pt x="70380" y="7080"/>
                </a:lnTo>
                <a:lnTo>
                  <a:pt x="70390" y="7100"/>
                </a:lnTo>
                <a:lnTo>
                  <a:pt x="70400" y="7130"/>
                </a:lnTo>
                <a:lnTo>
                  <a:pt x="70410" y="7130"/>
                </a:lnTo>
                <a:lnTo>
                  <a:pt x="70410" y="7140"/>
                </a:lnTo>
                <a:lnTo>
                  <a:pt x="70430" y="7140"/>
                </a:lnTo>
                <a:lnTo>
                  <a:pt x="70430" y="7150"/>
                </a:lnTo>
                <a:lnTo>
                  <a:pt x="70440" y="7160"/>
                </a:lnTo>
                <a:lnTo>
                  <a:pt x="70440" y="7170"/>
                </a:lnTo>
                <a:lnTo>
                  <a:pt x="70460" y="7190"/>
                </a:lnTo>
                <a:lnTo>
                  <a:pt x="70470" y="7220"/>
                </a:lnTo>
                <a:lnTo>
                  <a:pt x="70480" y="7230"/>
                </a:lnTo>
                <a:lnTo>
                  <a:pt x="70490" y="7250"/>
                </a:lnTo>
                <a:lnTo>
                  <a:pt x="70500" y="7260"/>
                </a:lnTo>
                <a:lnTo>
                  <a:pt x="70510" y="7260"/>
                </a:lnTo>
                <a:lnTo>
                  <a:pt x="70510" y="7270"/>
                </a:lnTo>
                <a:lnTo>
                  <a:pt x="70520" y="7270"/>
                </a:lnTo>
                <a:lnTo>
                  <a:pt x="70540" y="7300"/>
                </a:lnTo>
                <a:lnTo>
                  <a:pt x="70560" y="7310"/>
                </a:lnTo>
                <a:lnTo>
                  <a:pt x="70580" y="7310"/>
                </a:lnTo>
                <a:lnTo>
                  <a:pt x="70580" y="7320"/>
                </a:lnTo>
                <a:lnTo>
                  <a:pt x="70590" y="7330"/>
                </a:lnTo>
                <a:lnTo>
                  <a:pt x="70600" y="7320"/>
                </a:lnTo>
                <a:lnTo>
                  <a:pt x="70610" y="7340"/>
                </a:lnTo>
                <a:lnTo>
                  <a:pt x="70620" y="7340"/>
                </a:lnTo>
                <a:lnTo>
                  <a:pt x="70620" y="7350"/>
                </a:lnTo>
                <a:lnTo>
                  <a:pt x="70630" y="7340"/>
                </a:lnTo>
                <a:lnTo>
                  <a:pt x="70630" y="7350"/>
                </a:lnTo>
                <a:lnTo>
                  <a:pt x="70640" y="7360"/>
                </a:lnTo>
                <a:lnTo>
                  <a:pt x="70650" y="7360"/>
                </a:lnTo>
                <a:lnTo>
                  <a:pt x="70650" y="7370"/>
                </a:lnTo>
                <a:lnTo>
                  <a:pt x="70660" y="7370"/>
                </a:lnTo>
                <a:lnTo>
                  <a:pt x="70680" y="7400"/>
                </a:lnTo>
                <a:lnTo>
                  <a:pt x="70690" y="7400"/>
                </a:lnTo>
                <a:lnTo>
                  <a:pt x="70690" y="7410"/>
                </a:lnTo>
                <a:lnTo>
                  <a:pt x="70710" y="7430"/>
                </a:lnTo>
                <a:lnTo>
                  <a:pt x="70720" y="7430"/>
                </a:lnTo>
                <a:lnTo>
                  <a:pt x="70730" y="7430"/>
                </a:lnTo>
                <a:lnTo>
                  <a:pt x="70760" y="7480"/>
                </a:lnTo>
                <a:lnTo>
                  <a:pt x="70820" y="7610"/>
                </a:lnTo>
                <a:lnTo>
                  <a:pt x="70840" y="7630"/>
                </a:lnTo>
                <a:lnTo>
                  <a:pt x="70850" y="7650"/>
                </a:lnTo>
                <a:lnTo>
                  <a:pt x="70870" y="7690"/>
                </a:lnTo>
                <a:lnTo>
                  <a:pt x="70870" y="7700"/>
                </a:lnTo>
                <a:lnTo>
                  <a:pt x="70880" y="7710"/>
                </a:lnTo>
                <a:lnTo>
                  <a:pt x="70890" y="7730"/>
                </a:lnTo>
                <a:lnTo>
                  <a:pt x="70900" y="7750"/>
                </a:lnTo>
                <a:lnTo>
                  <a:pt x="70910" y="7770"/>
                </a:lnTo>
                <a:lnTo>
                  <a:pt x="70920" y="7800"/>
                </a:lnTo>
                <a:lnTo>
                  <a:pt x="70940" y="7830"/>
                </a:lnTo>
                <a:lnTo>
                  <a:pt x="70960" y="7870"/>
                </a:lnTo>
                <a:lnTo>
                  <a:pt x="70980" y="7880"/>
                </a:lnTo>
                <a:lnTo>
                  <a:pt x="70990" y="7890"/>
                </a:lnTo>
                <a:lnTo>
                  <a:pt x="71000" y="7890"/>
                </a:lnTo>
                <a:lnTo>
                  <a:pt x="71010" y="7890"/>
                </a:lnTo>
                <a:lnTo>
                  <a:pt x="71050" y="7900"/>
                </a:lnTo>
                <a:lnTo>
                  <a:pt x="71060" y="7900"/>
                </a:lnTo>
                <a:lnTo>
                  <a:pt x="71130" y="7930"/>
                </a:lnTo>
                <a:lnTo>
                  <a:pt x="71140" y="7930"/>
                </a:lnTo>
                <a:lnTo>
                  <a:pt x="71160" y="7920"/>
                </a:lnTo>
                <a:lnTo>
                  <a:pt x="71170" y="7910"/>
                </a:lnTo>
                <a:lnTo>
                  <a:pt x="71210" y="7900"/>
                </a:lnTo>
                <a:lnTo>
                  <a:pt x="71210" y="7910"/>
                </a:lnTo>
                <a:lnTo>
                  <a:pt x="71270" y="8000"/>
                </a:lnTo>
                <a:lnTo>
                  <a:pt x="71290" y="8000"/>
                </a:lnTo>
                <a:lnTo>
                  <a:pt x="71310" y="8030"/>
                </a:lnTo>
                <a:lnTo>
                  <a:pt x="71310" y="8040"/>
                </a:lnTo>
                <a:lnTo>
                  <a:pt x="71320" y="8040"/>
                </a:lnTo>
                <a:lnTo>
                  <a:pt x="71320" y="8050"/>
                </a:lnTo>
                <a:lnTo>
                  <a:pt x="71330" y="8060"/>
                </a:lnTo>
                <a:lnTo>
                  <a:pt x="71340" y="8070"/>
                </a:lnTo>
                <a:lnTo>
                  <a:pt x="71350" y="8080"/>
                </a:lnTo>
                <a:lnTo>
                  <a:pt x="71360" y="8090"/>
                </a:lnTo>
                <a:lnTo>
                  <a:pt x="71360" y="8100"/>
                </a:lnTo>
                <a:lnTo>
                  <a:pt x="71380" y="8110"/>
                </a:lnTo>
                <a:lnTo>
                  <a:pt x="71400" y="8120"/>
                </a:lnTo>
                <a:lnTo>
                  <a:pt x="71400" y="8130"/>
                </a:lnTo>
                <a:lnTo>
                  <a:pt x="71420" y="8130"/>
                </a:lnTo>
                <a:lnTo>
                  <a:pt x="71430" y="8140"/>
                </a:lnTo>
                <a:lnTo>
                  <a:pt x="71440" y="8150"/>
                </a:lnTo>
                <a:lnTo>
                  <a:pt x="71450" y="8160"/>
                </a:lnTo>
                <a:lnTo>
                  <a:pt x="71450" y="8170"/>
                </a:lnTo>
                <a:lnTo>
                  <a:pt x="71460" y="8170"/>
                </a:lnTo>
                <a:lnTo>
                  <a:pt x="71460" y="8180"/>
                </a:lnTo>
                <a:lnTo>
                  <a:pt x="71470" y="8190"/>
                </a:lnTo>
                <a:lnTo>
                  <a:pt x="71480" y="8190"/>
                </a:lnTo>
                <a:lnTo>
                  <a:pt x="71480" y="8200"/>
                </a:lnTo>
                <a:lnTo>
                  <a:pt x="71480" y="8210"/>
                </a:lnTo>
                <a:lnTo>
                  <a:pt x="71490" y="8210"/>
                </a:lnTo>
                <a:lnTo>
                  <a:pt x="71510" y="8240"/>
                </a:lnTo>
                <a:lnTo>
                  <a:pt x="71520" y="8250"/>
                </a:lnTo>
                <a:lnTo>
                  <a:pt x="71530" y="8260"/>
                </a:lnTo>
                <a:lnTo>
                  <a:pt x="71540" y="8260"/>
                </a:lnTo>
                <a:lnTo>
                  <a:pt x="71540" y="8270"/>
                </a:lnTo>
                <a:lnTo>
                  <a:pt x="71550" y="8280"/>
                </a:lnTo>
                <a:lnTo>
                  <a:pt x="71550" y="8290"/>
                </a:lnTo>
                <a:lnTo>
                  <a:pt x="71560" y="8290"/>
                </a:lnTo>
                <a:lnTo>
                  <a:pt x="71560" y="8300"/>
                </a:lnTo>
                <a:lnTo>
                  <a:pt x="71570" y="8300"/>
                </a:lnTo>
                <a:lnTo>
                  <a:pt x="71580" y="8310"/>
                </a:lnTo>
                <a:lnTo>
                  <a:pt x="71590" y="8320"/>
                </a:lnTo>
                <a:lnTo>
                  <a:pt x="71600" y="8330"/>
                </a:lnTo>
                <a:lnTo>
                  <a:pt x="71610" y="8340"/>
                </a:lnTo>
                <a:lnTo>
                  <a:pt x="71610" y="8350"/>
                </a:lnTo>
                <a:lnTo>
                  <a:pt x="71620" y="8350"/>
                </a:lnTo>
                <a:lnTo>
                  <a:pt x="71620" y="8360"/>
                </a:lnTo>
                <a:lnTo>
                  <a:pt x="71620" y="8370"/>
                </a:lnTo>
                <a:lnTo>
                  <a:pt x="71630" y="8380"/>
                </a:lnTo>
                <a:lnTo>
                  <a:pt x="71630" y="8390"/>
                </a:lnTo>
                <a:lnTo>
                  <a:pt x="71640" y="8390"/>
                </a:lnTo>
                <a:lnTo>
                  <a:pt x="71640" y="8400"/>
                </a:lnTo>
                <a:lnTo>
                  <a:pt x="71640" y="8390"/>
                </a:lnTo>
                <a:lnTo>
                  <a:pt x="71630" y="8390"/>
                </a:lnTo>
                <a:lnTo>
                  <a:pt x="71630" y="8400"/>
                </a:lnTo>
                <a:lnTo>
                  <a:pt x="71640" y="8400"/>
                </a:lnTo>
                <a:lnTo>
                  <a:pt x="71640" y="8410"/>
                </a:lnTo>
                <a:lnTo>
                  <a:pt x="71660" y="8430"/>
                </a:lnTo>
                <a:lnTo>
                  <a:pt x="71680" y="8450"/>
                </a:lnTo>
                <a:lnTo>
                  <a:pt x="71690" y="8460"/>
                </a:lnTo>
                <a:lnTo>
                  <a:pt x="71710" y="8470"/>
                </a:lnTo>
                <a:lnTo>
                  <a:pt x="71760" y="8490"/>
                </a:lnTo>
                <a:lnTo>
                  <a:pt x="71770" y="8500"/>
                </a:lnTo>
                <a:lnTo>
                  <a:pt x="71780" y="8510"/>
                </a:lnTo>
                <a:lnTo>
                  <a:pt x="71800" y="8520"/>
                </a:lnTo>
                <a:lnTo>
                  <a:pt x="71810" y="8530"/>
                </a:lnTo>
                <a:lnTo>
                  <a:pt x="71820" y="8530"/>
                </a:lnTo>
                <a:lnTo>
                  <a:pt x="71830" y="8530"/>
                </a:lnTo>
                <a:lnTo>
                  <a:pt x="71840" y="8540"/>
                </a:lnTo>
                <a:lnTo>
                  <a:pt x="71850" y="8540"/>
                </a:lnTo>
                <a:lnTo>
                  <a:pt x="71870" y="8540"/>
                </a:lnTo>
                <a:lnTo>
                  <a:pt x="71900" y="8560"/>
                </a:lnTo>
                <a:lnTo>
                  <a:pt x="71910" y="8560"/>
                </a:lnTo>
                <a:lnTo>
                  <a:pt x="71920" y="8560"/>
                </a:lnTo>
                <a:lnTo>
                  <a:pt x="71930" y="8570"/>
                </a:lnTo>
                <a:lnTo>
                  <a:pt x="71940" y="8570"/>
                </a:lnTo>
                <a:lnTo>
                  <a:pt x="71970" y="8560"/>
                </a:lnTo>
                <a:lnTo>
                  <a:pt x="71980" y="8560"/>
                </a:lnTo>
                <a:lnTo>
                  <a:pt x="71990" y="8560"/>
                </a:lnTo>
                <a:lnTo>
                  <a:pt x="72000" y="8580"/>
                </a:lnTo>
                <a:lnTo>
                  <a:pt x="72010" y="8580"/>
                </a:lnTo>
                <a:lnTo>
                  <a:pt x="72010" y="8590"/>
                </a:lnTo>
                <a:lnTo>
                  <a:pt x="72040" y="8620"/>
                </a:lnTo>
                <a:lnTo>
                  <a:pt x="72050" y="8620"/>
                </a:lnTo>
                <a:lnTo>
                  <a:pt x="72050" y="8630"/>
                </a:lnTo>
                <a:lnTo>
                  <a:pt x="72060" y="8640"/>
                </a:lnTo>
                <a:lnTo>
                  <a:pt x="72110" y="8700"/>
                </a:lnTo>
                <a:lnTo>
                  <a:pt x="72120" y="8710"/>
                </a:lnTo>
                <a:lnTo>
                  <a:pt x="72130" y="8720"/>
                </a:lnTo>
                <a:lnTo>
                  <a:pt x="72140" y="8730"/>
                </a:lnTo>
                <a:lnTo>
                  <a:pt x="72160" y="8750"/>
                </a:lnTo>
                <a:lnTo>
                  <a:pt x="72170" y="8760"/>
                </a:lnTo>
                <a:lnTo>
                  <a:pt x="72180" y="8780"/>
                </a:lnTo>
                <a:lnTo>
                  <a:pt x="72190" y="8780"/>
                </a:lnTo>
                <a:lnTo>
                  <a:pt x="72190" y="8790"/>
                </a:lnTo>
                <a:lnTo>
                  <a:pt x="72200" y="8790"/>
                </a:lnTo>
                <a:lnTo>
                  <a:pt x="72210" y="8800"/>
                </a:lnTo>
                <a:lnTo>
                  <a:pt x="72220" y="8810"/>
                </a:lnTo>
                <a:lnTo>
                  <a:pt x="72230" y="8820"/>
                </a:lnTo>
                <a:lnTo>
                  <a:pt x="72240" y="8820"/>
                </a:lnTo>
                <a:lnTo>
                  <a:pt x="72240" y="8830"/>
                </a:lnTo>
                <a:lnTo>
                  <a:pt x="72250" y="8840"/>
                </a:lnTo>
                <a:lnTo>
                  <a:pt x="72260" y="8840"/>
                </a:lnTo>
                <a:lnTo>
                  <a:pt x="72270" y="8850"/>
                </a:lnTo>
                <a:lnTo>
                  <a:pt x="72310" y="8860"/>
                </a:lnTo>
                <a:lnTo>
                  <a:pt x="72320" y="8860"/>
                </a:lnTo>
                <a:lnTo>
                  <a:pt x="72320" y="8870"/>
                </a:lnTo>
                <a:lnTo>
                  <a:pt x="72330" y="8870"/>
                </a:lnTo>
                <a:lnTo>
                  <a:pt x="72340" y="8870"/>
                </a:lnTo>
                <a:lnTo>
                  <a:pt x="72350" y="8870"/>
                </a:lnTo>
                <a:lnTo>
                  <a:pt x="72350" y="8880"/>
                </a:lnTo>
                <a:lnTo>
                  <a:pt x="72360" y="8880"/>
                </a:lnTo>
                <a:lnTo>
                  <a:pt x="72370" y="8890"/>
                </a:lnTo>
                <a:lnTo>
                  <a:pt x="72380" y="8890"/>
                </a:lnTo>
                <a:lnTo>
                  <a:pt x="72380" y="8900"/>
                </a:lnTo>
                <a:lnTo>
                  <a:pt x="72400" y="8930"/>
                </a:lnTo>
                <a:lnTo>
                  <a:pt x="72410" y="8930"/>
                </a:lnTo>
                <a:lnTo>
                  <a:pt x="72410" y="8940"/>
                </a:lnTo>
                <a:lnTo>
                  <a:pt x="72420" y="8950"/>
                </a:lnTo>
                <a:lnTo>
                  <a:pt x="72430" y="8960"/>
                </a:lnTo>
                <a:lnTo>
                  <a:pt x="72440" y="8970"/>
                </a:lnTo>
                <a:lnTo>
                  <a:pt x="72460" y="8980"/>
                </a:lnTo>
                <a:lnTo>
                  <a:pt x="72470" y="8980"/>
                </a:lnTo>
                <a:lnTo>
                  <a:pt x="72480" y="8980"/>
                </a:lnTo>
                <a:lnTo>
                  <a:pt x="72490" y="8980"/>
                </a:lnTo>
                <a:lnTo>
                  <a:pt x="72500" y="8990"/>
                </a:lnTo>
                <a:lnTo>
                  <a:pt x="72510" y="8990"/>
                </a:lnTo>
                <a:lnTo>
                  <a:pt x="72520" y="8990"/>
                </a:lnTo>
                <a:lnTo>
                  <a:pt x="72530" y="8990"/>
                </a:lnTo>
                <a:lnTo>
                  <a:pt x="72530" y="9000"/>
                </a:lnTo>
                <a:lnTo>
                  <a:pt x="72550" y="9010"/>
                </a:lnTo>
                <a:lnTo>
                  <a:pt x="72570" y="9030"/>
                </a:lnTo>
                <a:lnTo>
                  <a:pt x="72580" y="9040"/>
                </a:lnTo>
                <a:lnTo>
                  <a:pt x="72590" y="9040"/>
                </a:lnTo>
                <a:lnTo>
                  <a:pt x="72610" y="9060"/>
                </a:lnTo>
                <a:lnTo>
                  <a:pt x="72630" y="9060"/>
                </a:lnTo>
                <a:lnTo>
                  <a:pt x="72670" y="9050"/>
                </a:lnTo>
                <a:lnTo>
                  <a:pt x="72680" y="9050"/>
                </a:lnTo>
                <a:lnTo>
                  <a:pt x="72690" y="9060"/>
                </a:lnTo>
                <a:lnTo>
                  <a:pt x="72710" y="9080"/>
                </a:lnTo>
                <a:lnTo>
                  <a:pt x="72730" y="9090"/>
                </a:lnTo>
                <a:lnTo>
                  <a:pt x="72740" y="9100"/>
                </a:lnTo>
                <a:lnTo>
                  <a:pt x="72750" y="9100"/>
                </a:lnTo>
                <a:lnTo>
                  <a:pt x="72760" y="9100"/>
                </a:lnTo>
                <a:lnTo>
                  <a:pt x="72780" y="9110"/>
                </a:lnTo>
                <a:lnTo>
                  <a:pt x="72810" y="9120"/>
                </a:lnTo>
                <a:lnTo>
                  <a:pt x="72820" y="9120"/>
                </a:lnTo>
                <a:lnTo>
                  <a:pt x="72880" y="9150"/>
                </a:lnTo>
                <a:lnTo>
                  <a:pt x="72940" y="9160"/>
                </a:lnTo>
                <a:lnTo>
                  <a:pt x="72950" y="9170"/>
                </a:lnTo>
                <a:lnTo>
                  <a:pt x="72960" y="9170"/>
                </a:lnTo>
                <a:lnTo>
                  <a:pt x="72980" y="9180"/>
                </a:lnTo>
                <a:lnTo>
                  <a:pt x="72990" y="9180"/>
                </a:lnTo>
                <a:lnTo>
                  <a:pt x="73000" y="9180"/>
                </a:lnTo>
                <a:lnTo>
                  <a:pt x="73010" y="9180"/>
                </a:lnTo>
                <a:lnTo>
                  <a:pt x="73020" y="9170"/>
                </a:lnTo>
                <a:lnTo>
                  <a:pt x="73040" y="9170"/>
                </a:lnTo>
                <a:lnTo>
                  <a:pt x="73040" y="9160"/>
                </a:lnTo>
                <a:lnTo>
                  <a:pt x="73050" y="9160"/>
                </a:lnTo>
                <a:lnTo>
                  <a:pt x="73050" y="9150"/>
                </a:lnTo>
                <a:lnTo>
                  <a:pt x="73060" y="9140"/>
                </a:lnTo>
                <a:lnTo>
                  <a:pt x="73070" y="9130"/>
                </a:lnTo>
                <a:lnTo>
                  <a:pt x="73080" y="9130"/>
                </a:lnTo>
                <a:lnTo>
                  <a:pt x="73080" y="9140"/>
                </a:lnTo>
                <a:lnTo>
                  <a:pt x="73080" y="9150"/>
                </a:lnTo>
                <a:lnTo>
                  <a:pt x="73090" y="9150"/>
                </a:lnTo>
                <a:lnTo>
                  <a:pt x="73100" y="9150"/>
                </a:lnTo>
                <a:lnTo>
                  <a:pt x="73100" y="9140"/>
                </a:lnTo>
                <a:lnTo>
                  <a:pt x="73110" y="9140"/>
                </a:lnTo>
                <a:lnTo>
                  <a:pt x="73110" y="9130"/>
                </a:lnTo>
                <a:lnTo>
                  <a:pt x="73100" y="9130"/>
                </a:lnTo>
                <a:lnTo>
                  <a:pt x="73110" y="9130"/>
                </a:lnTo>
                <a:lnTo>
                  <a:pt x="73110" y="9140"/>
                </a:lnTo>
                <a:lnTo>
                  <a:pt x="73120" y="9140"/>
                </a:lnTo>
                <a:lnTo>
                  <a:pt x="73120" y="9130"/>
                </a:lnTo>
                <a:lnTo>
                  <a:pt x="73130" y="9130"/>
                </a:lnTo>
                <a:lnTo>
                  <a:pt x="73130" y="9120"/>
                </a:lnTo>
                <a:lnTo>
                  <a:pt x="73140" y="9120"/>
                </a:lnTo>
                <a:lnTo>
                  <a:pt x="73140" y="9130"/>
                </a:lnTo>
                <a:lnTo>
                  <a:pt x="73140" y="9140"/>
                </a:lnTo>
                <a:lnTo>
                  <a:pt x="73150" y="9160"/>
                </a:lnTo>
                <a:lnTo>
                  <a:pt x="73160" y="9170"/>
                </a:lnTo>
                <a:lnTo>
                  <a:pt x="73170" y="9170"/>
                </a:lnTo>
                <a:lnTo>
                  <a:pt x="73170" y="9180"/>
                </a:lnTo>
                <a:lnTo>
                  <a:pt x="73180" y="9190"/>
                </a:lnTo>
                <a:lnTo>
                  <a:pt x="73180" y="9200"/>
                </a:lnTo>
                <a:lnTo>
                  <a:pt x="73190" y="9200"/>
                </a:lnTo>
                <a:lnTo>
                  <a:pt x="73200" y="9210"/>
                </a:lnTo>
                <a:lnTo>
                  <a:pt x="73210" y="9230"/>
                </a:lnTo>
                <a:lnTo>
                  <a:pt x="73220" y="9230"/>
                </a:lnTo>
                <a:lnTo>
                  <a:pt x="73230" y="9240"/>
                </a:lnTo>
                <a:lnTo>
                  <a:pt x="73240" y="9250"/>
                </a:lnTo>
                <a:lnTo>
                  <a:pt x="73250" y="9250"/>
                </a:lnTo>
                <a:lnTo>
                  <a:pt x="73290" y="9260"/>
                </a:lnTo>
                <a:lnTo>
                  <a:pt x="73290" y="9270"/>
                </a:lnTo>
                <a:lnTo>
                  <a:pt x="73310" y="9270"/>
                </a:lnTo>
                <a:lnTo>
                  <a:pt x="73310" y="9280"/>
                </a:lnTo>
                <a:lnTo>
                  <a:pt x="73320" y="9280"/>
                </a:lnTo>
                <a:lnTo>
                  <a:pt x="73330" y="9280"/>
                </a:lnTo>
                <a:lnTo>
                  <a:pt x="73360" y="9290"/>
                </a:lnTo>
                <a:lnTo>
                  <a:pt x="73370" y="9290"/>
                </a:lnTo>
                <a:lnTo>
                  <a:pt x="73380" y="9290"/>
                </a:lnTo>
                <a:lnTo>
                  <a:pt x="73390" y="9290"/>
                </a:lnTo>
                <a:lnTo>
                  <a:pt x="73400" y="9290"/>
                </a:lnTo>
                <a:lnTo>
                  <a:pt x="73440" y="9270"/>
                </a:lnTo>
                <a:lnTo>
                  <a:pt x="73500" y="9280"/>
                </a:lnTo>
                <a:lnTo>
                  <a:pt x="73510" y="9280"/>
                </a:lnTo>
                <a:lnTo>
                  <a:pt x="73520" y="9280"/>
                </a:lnTo>
                <a:lnTo>
                  <a:pt x="73520" y="9290"/>
                </a:lnTo>
                <a:lnTo>
                  <a:pt x="73530" y="9290"/>
                </a:lnTo>
                <a:lnTo>
                  <a:pt x="73540" y="9300"/>
                </a:lnTo>
                <a:lnTo>
                  <a:pt x="73550" y="9300"/>
                </a:lnTo>
                <a:lnTo>
                  <a:pt x="73560" y="9300"/>
                </a:lnTo>
                <a:lnTo>
                  <a:pt x="73570" y="9300"/>
                </a:lnTo>
                <a:lnTo>
                  <a:pt x="73590" y="9300"/>
                </a:lnTo>
                <a:lnTo>
                  <a:pt x="73590" y="9310"/>
                </a:lnTo>
                <a:lnTo>
                  <a:pt x="73600" y="9310"/>
                </a:lnTo>
                <a:lnTo>
                  <a:pt x="73610" y="9310"/>
                </a:lnTo>
                <a:lnTo>
                  <a:pt x="73610" y="9320"/>
                </a:lnTo>
                <a:lnTo>
                  <a:pt x="73620" y="9320"/>
                </a:lnTo>
                <a:lnTo>
                  <a:pt x="73630" y="9320"/>
                </a:lnTo>
                <a:lnTo>
                  <a:pt x="73640" y="9320"/>
                </a:lnTo>
                <a:lnTo>
                  <a:pt x="73650" y="9320"/>
                </a:lnTo>
                <a:lnTo>
                  <a:pt x="73700" y="9340"/>
                </a:lnTo>
                <a:lnTo>
                  <a:pt x="73730" y="9340"/>
                </a:lnTo>
                <a:lnTo>
                  <a:pt x="73730" y="9350"/>
                </a:lnTo>
                <a:lnTo>
                  <a:pt x="73740" y="9350"/>
                </a:lnTo>
                <a:lnTo>
                  <a:pt x="73750" y="9350"/>
                </a:lnTo>
                <a:lnTo>
                  <a:pt x="73770" y="9360"/>
                </a:lnTo>
                <a:lnTo>
                  <a:pt x="73820" y="9370"/>
                </a:lnTo>
                <a:lnTo>
                  <a:pt x="73830" y="9370"/>
                </a:lnTo>
                <a:lnTo>
                  <a:pt x="73850" y="9370"/>
                </a:lnTo>
                <a:lnTo>
                  <a:pt x="73850" y="9360"/>
                </a:lnTo>
                <a:lnTo>
                  <a:pt x="73860" y="9360"/>
                </a:lnTo>
                <a:lnTo>
                  <a:pt x="73870" y="9360"/>
                </a:lnTo>
                <a:lnTo>
                  <a:pt x="73920" y="9360"/>
                </a:lnTo>
                <a:lnTo>
                  <a:pt x="73930" y="9360"/>
                </a:lnTo>
                <a:lnTo>
                  <a:pt x="73940" y="9360"/>
                </a:lnTo>
                <a:lnTo>
                  <a:pt x="73940" y="9370"/>
                </a:lnTo>
                <a:lnTo>
                  <a:pt x="73960" y="9370"/>
                </a:lnTo>
                <a:lnTo>
                  <a:pt x="73980" y="9370"/>
                </a:lnTo>
                <a:lnTo>
                  <a:pt x="73990" y="9380"/>
                </a:lnTo>
                <a:lnTo>
                  <a:pt x="74010" y="9390"/>
                </a:lnTo>
                <a:lnTo>
                  <a:pt x="74030" y="9400"/>
                </a:lnTo>
                <a:lnTo>
                  <a:pt x="74040" y="9400"/>
                </a:lnTo>
                <a:lnTo>
                  <a:pt x="74060" y="9410"/>
                </a:lnTo>
                <a:lnTo>
                  <a:pt x="74060" y="9420"/>
                </a:lnTo>
                <a:lnTo>
                  <a:pt x="74070" y="9420"/>
                </a:lnTo>
                <a:lnTo>
                  <a:pt x="74080" y="9430"/>
                </a:lnTo>
                <a:lnTo>
                  <a:pt x="74090" y="9430"/>
                </a:lnTo>
                <a:lnTo>
                  <a:pt x="74090" y="9440"/>
                </a:lnTo>
                <a:lnTo>
                  <a:pt x="74100" y="9440"/>
                </a:lnTo>
                <a:lnTo>
                  <a:pt x="74120" y="9450"/>
                </a:lnTo>
                <a:lnTo>
                  <a:pt x="74130" y="9450"/>
                </a:lnTo>
                <a:lnTo>
                  <a:pt x="74140" y="9450"/>
                </a:lnTo>
                <a:lnTo>
                  <a:pt x="74150" y="9460"/>
                </a:lnTo>
                <a:lnTo>
                  <a:pt x="74160" y="9460"/>
                </a:lnTo>
                <a:lnTo>
                  <a:pt x="74170" y="9460"/>
                </a:lnTo>
                <a:lnTo>
                  <a:pt x="74210" y="9480"/>
                </a:lnTo>
                <a:lnTo>
                  <a:pt x="74220" y="9490"/>
                </a:lnTo>
                <a:lnTo>
                  <a:pt x="74280" y="9500"/>
                </a:lnTo>
                <a:lnTo>
                  <a:pt x="74290" y="9500"/>
                </a:lnTo>
                <a:lnTo>
                  <a:pt x="74310" y="9510"/>
                </a:lnTo>
                <a:lnTo>
                  <a:pt x="74360" y="9500"/>
                </a:lnTo>
                <a:lnTo>
                  <a:pt x="74370" y="9490"/>
                </a:lnTo>
                <a:lnTo>
                  <a:pt x="74400" y="9480"/>
                </a:lnTo>
                <a:lnTo>
                  <a:pt x="74430" y="9480"/>
                </a:lnTo>
                <a:lnTo>
                  <a:pt x="74440" y="9480"/>
                </a:lnTo>
                <a:lnTo>
                  <a:pt x="74440" y="9490"/>
                </a:lnTo>
                <a:lnTo>
                  <a:pt x="74450" y="9490"/>
                </a:lnTo>
                <a:lnTo>
                  <a:pt x="74490" y="9510"/>
                </a:lnTo>
                <a:lnTo>
                  <a:pt x="74540" y="9520"/>
                </a:lnTo>
                <a:lnTo>
                  <a:pt x="74550" y="9510"/>
                </a:lnTo>
                <a:lnTo>
                  <a:pt x="74560" y="9500"/>
                </a:lnTo>
                <a:lnTo>
                  <a:pt x="74560" y="9510"/>
                </a:lnTo>
                <a:lnTo>
                  <a:pt x="74570" y="9510"/>
                </a:lnTo>
                <a:lnTo>
                  <a:pt x="74570" y="9520"/>
                </a:lnTo>
                <a:lnTo>
                  <a:pt x="74570" y="9530"/>
                </a:lnTo>
                <a:lnTo>
                  <a:pt x="74570" y="9540"/>
                </a:lnTo>
                <a:lnTo>
                  <a:pt x="74580" y="9540"/>
                </a:lnTo>
                <a:lnTo>
                  <a:pt x="74590" y="9550"/>
                </a:lnTo>
                <a:lnTo>
                  <a:pt x="74600" y="9550"/>
                </a:lnTo>
                <a:lnTo>
                  <a:pt x="74600" y="9540"/>
                </a:lnTo>
                <a:lnTo>
                  <a:pt x="74610" y="9540"/>
                </a:lnTo>
                <a:lnTo>
                  <a:pt x="74600" y="9540"/>
                </a:lnTo>
                <a:lnTo>
                  <a:pt x="74600" y="9530"/>
                </a:lnTo>
                <a:lnTo>
                  <a:pt x="74610" y="9530"/>
                </a:lnTo>
                <a:lnTo>
                  <a:pt x="74610" y="9540"/>
                </a:lnTo>
                <a:lnTo>
                  <a:pt x="74610" y="9530"/>
                </a:lnTo>
                <a:lnTo>
                  <a:pt x="74600" y="9530"/>
                </a:lnTo>
                <a:lnTo>
                  <a:pt x="74610" y="9530"/>
                </a:lnTo>
                <a:lnTo>
                  <a:pt x="74620" y="9530"/>
                </a:lnTo>
                <a:lnTo>
                  <a:pt x="74630" y="9530"/>
                </a:lnTo>
                <a:lnTo>
                  <a:pt x="74630" y="9520"/>
                </a:lnTo>
                <a:lnTo>
                  <a:pt x="74630" y="9530"/>
                </a:lnTo>
                <a:lnTo>
                  <a:pt x="74620" y="9530"/>
                </a:lnTo>
                <a:lnTo>
                  <a:pt x="74620" y="9540"/>
                </a:lnTo>
                <a:lnTo>
                  <a:pt x="74630" y="9540"/>
                </a:lnTo>
                <a:lnTo>
                  <a:pt x="74640" y="9540"/>
                </a:lnTo>
                <a:lnTo>
                  <a:pt x="74650" y="9550"/>
                </a:lnTo>
                <a:lnTo>
                  <a:pt x="74650" y="9540"/>
                </a:lnTo>
                <a:lnTo>
                  <a:pt x="74660" y="9540"/>
                </a:lnTo>
                <a:lnTo>
                  <a:pt x="74660" y="9550"/>
                </a:lnTo>
                <a:lnTo>
                  <a:pt x="74670" y="9550"/>
                </a:lnTo>
                <a:lnTo>
                  <a:pt x="74680" y="9550"/>
                </a:lnTo>
                <a:lnTo>
                  <a:pt x="74690" y="9550"/>
                </a:lnTo>
                <a:lnTo>
                  <a:pt x="74690" y="9540"/>
                </a:lnTo>
                <a:lnTo>
                  <a:pt x="74700" y="9540"/>
                </a:lnTo>
                <a:lnTo>
                  <a:pt x="74700" y="9530"/>
                </a:lnTo>
                <a:lnTo>
                  <a:pt x="74710" y="9530"/>
                </a:lnTo>
                <a:lnTo>
                  <a:pt x="74720" y="9530"/>
                </a:lnTo>
                <a:lnTo>
                  <a:pt x="74730" y="9520"/>
                </a:lnTo>
                <a:lnTo>
                  <a:pt x="74740" y="9520"/>
                </a:lnTo>
                <a:lnTo>
                  <a:pt x="74750" y="9510"/>
                </a:lnTo>
                <a:lnTo>
                  <a:pt x="74750" y="9500"/>
                </a:lnTo>
                <a:lnTo>
                  <a:pt x="74760" y="9490"/>
                </a:lnTo>
                <a:lnTo>
                  <a:pt x="74770" y="9490"/>
                </a:lnTo>
                <a:lnTo>
                  <a:pt x="74780" y="9480"/>
                </a:lnTo>
                <a:lnTo>
                  <a:pt x="74790" y="9490"/>
                </a:lnTo>
                <a:lnTo>
                  <a:pt x="74800" y="9490"/>
                </a:lnTo>
                <a:lnTo>
                  <a:pt x="74840" y="9480"/>
                </a:lnTo>
                <a:lnTo>
                  <a:pt x="74850" y="9480"/>
                </a:lnTo>
                <a:lnTo>
                  <a:pt x="74850" y="9470"/>
                </a:lnTo>
                <a:lnTo>
                  <a:pt x="74860" y="9470"/>
                </a:lnTo>
                <a:lnTo>
                  <a:pt x="74860" y="9460"/>
                </a:lnTo>
                <a:lnTo>
                  <a:pt x="74870" y="9450"/>
                </a:lnTo>
                <a:lnTo>
                  <a:pt x="74880" y="9440"/>
                </a:lnTo>
                <a:lnTo>
                  <a:pt x="74900" y="9440"/>
                </a:lnTo>
                <a:lnTo>
                  <a:pt x="74900" y="9430"/>
                </a:lnTo>
                <a:lnTo>
                  <a:pt x="74910" y="9430"/>
                </a:lnTo>
                <a:lnTo>
                  <a:pt x="74920" y="9430"/>
                </a:lnTo>
                <a:lnTo>
                  <a:pt x="74920" y="9420"/>
                </a:lnTo>
                <a:lnTo>
                  <a:pt x="74940" y="9410"/>
                </a:lnTo>
                <a:lnTo>
                  <a:pt x="74940" y="9420"/>
                </a:lnTo>
                <a:lnTo>
                  <a:pt x="74950" y="9420"/>
                </a:lnTo>
                <a:lnTo>
                  <a:pt x="74950" y="9430"/>
                </a:lnTo>
                <a:lnTo>
                  <a:pt x="74970" y="9420"/>
                </a:lnTo>
                <a:lnTo>
                  <a:pt x="74970" y="9410"/>
                </a:lnTo>
                <a:lnTo>
                  <a:pt x="74980" y="9410"/>
                </a:lnTo>
                <a:lnTo>
                  <a:pt x="74980" y="9400"/>
                </a:lnTo>
                <a:lnTo>
                  <a:pt x="74990" y="9400"/>
                </a:lnTo>
                <a:lnTo>
                  <a:pt x="75000" y="9400"/>
                </a:lnTo>
                <a:lnTo>
                  <a:pt x="75010" y="9400"/>
                </a:lnTo>
                <a:lnTo>
                  <a:pt x="75020" y="9390"/>
                </a:lnTo>
                <a:lnTo>
                  <a:pt x="75030" y="9390"/>
                </a:lnTo>
                <a:lnTo>
                  <a:pt x="75020" y="9380"/>
                </a:lnTo>
                <a:lnTo>
                  <a:pt x="75030" y="9380"/>
                </a:lnTo>
                <a:lnTo>
                  <a:pt x="75030" y="9370"/>
                </a:lnTo>
                <a:lnTo>
                  <a:pt x="75020" y="9370"/>
                </a:lnTo>
                <a:lnTo>
                  <a:pt x="75030" y="9370"/>
                </a:lnTo>
                <a:lnTo>
                  <a:pt x="75030" y="9360"/>
                </a:lnTo>
                <a:lnTo>
                  <a:pt x="75040" y="9360"/>
                </a:lnTo>
                <a:lnTo>
                  <a:pt x="75030" y="9360"/>
                </a:lnTo>
                <a:lnTo>
                  <a:pt x="75030" y="9350"/>
                </a:lnTo>
                <a:lnTo>
                  <a:pt x="75040" y="9350"/>
                </a:lnTo>
                <a:lnTo>
                  <a:pt x="75040" y="9340"/>
                </a:lnTo>
                <a:lnTo>
                  <a:pt x="75040" y="9330"/>
                </a:lnTo>
                <a:lnTo>
                  <a:pt x="75050" y="9340"/>
                </a:lnTo>
                <a:lnTo>
                  <a:pt x="75050" y="9350"/>
                </a:lnTo>
                <a:lnTo>
                  <a:pt x="75060" y="9350"/>
                </a:lnTo>
                <a:lnTo>
                  <a:pt x="75080" y="9340"/>
                </a:lnTo>
                <a:lnTo>
                  <a:pt x="75090" y="9350"/>
                </a:lnTo>
                <a:lnTo>
                  <a:pt x="75100" y="9350"/>
                </a:lnTo>
                <a:lnTo>
                  <a:pt x="75100" y="9340"/>
                </a:lnTo>
                <a:lnTo>
                  <a:pt x="75120" y="9330"/>
                </a:lnTo>
                <a:lnTo>
                  <a:pt x="75130" y="9330"/>
                </a:lnTo>
                <a:lnTo>
                  <a:pt x="75140" y="9320"/>
                </a:lnTo>
                <a:lnTo>
                  <a:pt x="75150" y="9320"/>
                </a:lnTo>
                <a:lnTo>
                  <a:pt x="75160" y="9320"/>
                </a:lnTo>
                <a:lnTo>
                  <a:pt x="75160" y="9310"/>
                </a:lnTo>
                <a:lnTo>
                  <a:pt x="75160" y="9320"/>
                </a:lnTo>
                <a:lnTo>
                  <a:pt x="75170" y="9320"/>
                </a:lnTo>
                <a:lnTo>
                  <a:pt x="75180" y="9320"/>
                </a:lnTo>
                <a:lnTo>
                  <a:pt x="75190" y="9310"/>
                </a:lnTo>
                <a:lnTo>
                  <a:pt x="75200" y="9300"/>
                </a:lnTo>
                <a:lnTo>
                  <a:pt x="75210" y="9300"/>
                </a:lnTo>
                <a:lnTo>
                  <a:pt x="75220" y="9300"/>
                </a:lnTo>
                <a:lnTo>
                  <a:pt x="75220" y="9290"/>
                </a:lnTo>
                <a:lnTo>
                  <a:pt x="75230" y="9290"/>
                </a:lnTo>
                <a:lnTo>
                  <a:pt x="75240" y="9290"/>
                </a:lnTo>
                <a:lnTo>
                  <a:pt x="75250" y="9290"/>
                </a:lnTo>
                <a:lnTo>
                  <a:pt x="75260" y="9290"/>
                </a:lnTo>
                <a:lnTo>
                  <a:pt x="75260" y="9300"/>
                </a:lnTo>
                <a:lnTo>
                  <a:pt x="75270" y="9300"/>
                </a:lnTo>
                <a:lnTo>
                  <a:pt x="75280" y="9310"/>
                </a:lnTo>
                <a:lnTo>
                  <a:pt x="75290" y="9310"/>
                </a:lnTo>
                <a:lnTo>
                  <a:pt x="75310" y="9310"/>
                </a:lnTo>
                <a:lnTo>
                  <a:pt x="75320" y="9310"/>
                </a:lnTo>
                <a:lnTo>
                  <a:pt x="75330" y="9310"/>
                </a:lnTo>
                <a:lnTo>
                  <a:pt x="75340" y="9310"/>
                </a:lnTo>
                <a:lnTo>
                  <a:pt x="75360" y="9300"/>
                </a:lnTo>
                <a:lnTo>
                  <a:pt x="75370" y="9310"/>
                </a:lnTo>
                <a:lnTo>
                  <a:pt x="75400" y="9320"/>
                </a:lnTo>
                <a:lnTo>
                  <a:pt x="75420" y="9310"/>
                </a:lnTo>
                <a:lnTo>
                  <a:pt x="75430" y="9300"/>
                </a:lnTo>
                <a:lnTo>
                  <a:pt x="75430" y="9290"/>
                </a:lnTo>
                <a:lnTo>
                  <a:pt x="75420" y="9280"/>
                </a:lnTo>
                <a:lnTo>
                  <a:pt x="75430" y="9280"/>
                </a:lnTo>
                <a:lnTo>
                  <a:pt x="75430" y="9290"/>
                </a:lnTo>
                <a:lnTo>
                  <a:pt x="75440" y="9290"/>
                </a:lnTo>
                <a:lnTo>
                  <a:pt x="75440" y="9280"/>
                </a:lnTo>
                <a:lnTo>
                  <a:pt x="75440" y="9290"/>
                </a:lnTo>
                <a:lnTo>
                  <a:pt x="75460" y="9290"/>
                </a:lnTo>
                <a:lnTo>
                  <a:pt x="75460" y="9280"/>
                </a:lnTo>
                <a:lnTo>
                  <a:pt x="75470" y="9280"/>
                </a:lnTo>
                <a:lnTo>
                  <a:pt x="75480" y="9270"/>
                </a:lnTo>
                <a:lnTo>
                  <a:pt x="75490" y="9270"/>
                </a:lnTo>
                <a:lnTo>
                  <a:pt x="75500" y="9260"/>
                </a:lnTo>
                <a:lnTo>
                  <a:pt x="75510" y="9260"/>
                </a:lnTo>
                <a:lnTo>
                  <a:pt x="75510" y="9240"/>
                </a:lnTo>
                <a:lnTo>
                  <a:pt x="75530" y="9240"/>
                </a:lnTo>
                <a:lnTo>
                  <a:pt x="75540" y="9240"/>
                </a:lnTo>
                <a:lnTo>
                  <a:pt x="75540" y="9230"/>
                </a:lnTo>
                <a:lnTo>
                  <a:pt x="75550" y="9230"/>
                </a:lnTo>
                <a:lnTo>
                  <a:pt x="75550" y="9220"/>
                </a:lnTo>
                <a:lnTo>
                  <a:pt x="75570" y="9230"/>
                </a:lnTo>
                <a:lnTo>
                  <a:pt x="75570" y="9220"/>
                </a:lnTo>
                <a:lnTo>
                  <a:pt x="75580" y="9230"/>
                </a:lnTo>
                <a:lnTo>
                  <a:pt x="75590" y="9230"/>
                </a:lnTo>
                <a:lnTo>
                  <a:pt x="75610" y="9230"/>
                </a:lnTo>
                <a:lnTo>
                  <a:pt x="75620" y="9230"/>
                </a:lnTo>
                <a:lnTo>
                  <a:pt x="75640" y="9220"/>
                </a:lnTo>
                <a:lnTo>
                  <a:pt x="75650" y="9210"/>
                </a:lnTo>
                <a:lnTo>
                  <a:pt x="75660" y="9210"/>
                </a:lnTo>
                <a:lnTo>
                  <a:pt x="75670" y="9210"/>
                </a:lnTo>
                <a:lnTo>
                  <a:pt x="75680" y="9200"/>
                </a:lnTo>
                <a:lnTo>
                  <a:pt x="75690" y="9200"/>
                </a:lnTo>
                <a:lnTo>
                  <a:pt x="75710" y="9200"/>
                </a:lnTo>
                <a:lnTo>
                  <a:pt x="75710" y="9210"/>
                </a:lnTo>
                <a:lnTo>
                  <a:pt x="75730" y="9220"/>
                </a:lnTo>
                <a:lnTo>
                  <a:pt x="75730" y="9230"/>
                </a:lnTo>
                <a:lnTo>
                  <a:pt x="75740" y="9230"/>
                </a:lnTo>
                <a:lnTo>
                  <a:pt x="75750" y="9230"/>
                </a:lnTo>
                <a:lnTo>
                  <a:pt x="75760" y="9230"/>
                </a:lnTo>
                <a:lnTo>
                  <a:pt x="75770" y="9210"/>
                </a:lnTo>
                <a:lnTo>
                  <a:pt x="75770" y="9220"/>
                </a:lnTo>
                <a:lnTo>
                  <a:pt x="75780" y="9220"/>
                </a:lnTo>
                <a:lnTo>
                  <a:pt x="75790" y="9220"/>
                </a:lnTo>
                <a:lnTo>
                  <a:pt x="75810" y="9220"/>
                </a:lnTo>
                <a:lnTo>
                  <a:pt x="75830" y="9210"/>
                </a:lnTo>
                <a:lnTo>
                  <a:pt x="75840" y="9210"/>
                </a:lnTo>
                <a:lnTo>
                  <a:pt x="75840" y="9200"/>
                </a:lnTo>
                <a:lnTo>
                  <a:pt x="75850" y="9200"/>
                </a:lnTo>
                <a:lnTo>
                  <a:pt x="75850" y="9190"/>
                </a:lnTo>
                <a:lnTo>
                  <a:pt x="75880" y="9200"/>
                </a:lnTo>
                <a:lnTo>
                  <a:pt x="75900" y="9190"/>
                </a:lnTo>
                <a:lnTo>
                  <a:pt x="75910" y="9180"/>
                </a:lnTo>
                <a:lnTo>
                  <a:pt x="75930" y="9180"/>
                </a:lnTo>
                <a:lnTo>
                  <a:pt x="75930" y="9190"/>
                </a:lnTo>
                <a:lnTo>
                  <a:pt x="75940" y="9190"/>
                </a:lnTo>
                <a:lnTo>
                  <a:pt x="75950" y="9180"/>
                </a:lnTo>
                <a:lnTo>
                  <a:pt x="75960" y="9180"/>
                </a:lnTo>
                <a:lnTo>
                  <a:pt x="75960" y="9170"/>
                </a:lnTo>
                <a:lnTo>
                  <a:pt x="75970" y="9170"/>
                </a:lnTo>
                <a:lnTo>
                  <a:pt x="75970" y="9160"/>
                </a:lnTo>
                <a:lnTo>
                  <a:pt x="75980" y="9160"/>
                </a:lnTo>
                <a:lnTo>
                  <a:pt x="75980" y="9150"/>
                </a:lnTo>
                <a:lnTo>
                  <a:pt x="75990" y="9150"/>
                </a:lnTo>
                <a:lnTo>
                  <a:pt x="76020" y="9130"/>
                </a:lnTo>
                <a:lnTo>
                  <a:pt x="76030" y="9120"/>
                </a:lnTo>
                <a:lnTo>
                  <a:pt x="76040" y="9110"/>
                </a:lnTo>
                <a:lnTo>
                  <a:pt x="76050" y="9100"/>
                </a:lnTo>
                <a:lnTo>
                  <a:pt x="76070" y="9090"/>
                </a:lnTo>
                <a:lnTo>
                  <a:pt x="76070" y="9080"/>
                </a:lnTo>
                <a:lnTo>
                  <a:pt x="76080" y="9080"/>
                </a:lnTo>
                <a:lnTo>
                  <a:pt x="76090" y="9080"/>
                </a:lnTo>
                <a:lnTo>
                  <a:pt x="76090" y="9090"/>
                </a:lnTo>
                <a:lnTo>
                  <a:pt x="76100" y="9090"/>
                </a:lnTo>
                <a:lnTo>
                  <a:pt x="76100" y="9080"/>
                </a:lnTo>
                <a:lnTo>
                  <a:pt x="76100" y="9090"/>
                </a:lnTo>
                <a:lnTo>
                  <a:pt x="76110" y="9090"/>
                </a:lnTo>
                <a:lnTo>
                  <a:pt x="76120" y="9080"/>
                </a:lnTo>
                <a:lnTo>
                  <a:pt x="76120" y="9070"/>
                </a:lnTo>
                <a:lnTo>
                  <a:pt x="76130" y="9070"/>
                </a:lnTo>
                <a:lnTo>
                  <a:pt x="76140" y="9070"/>
                </a:lnTo>
                <a:lnTo>
                  <a:pt x="76150" y="9070"/>
                </a:lnTo>
                <a:lnTo>
                  <a:pt x="76150" y="9060"/>
                </a:lnTo>
                <a:lnTo>
                  <a:pt x="76150" y="9070"/>
                </a:lnTo>
                <a:lnTo>
                  <a:pt x="76160" y="9070"/>
                </a:lnTo>
                <a:lnTo>
                  <a:pt x="76170" y="9060"/>
                </a:lnTo>
                <a:lnTo>
                  <a:pt x="76180" y="9060"/>
                </a:lnTo>
                <a:lnTo>
                  <a:pt x="76190" y="9060"/>
                </a:lnTo>
                <a:lnTo>
                  <a:pt x="76210" y="9050"/>
                </a:lnTo>
                <a:lnTo>
                  <a:pt x="76210" y="9040"/>
                </a:lnTo>
                <a:lnTo>
                  <a:pt x="76210" y="9030"/>
                </a:lnTo>
                <a:lnTo>
                  <a:pt x="76220" y="9030"/>
                </a:lnTo>
                <a:lnTo>
                  <a:pt x="76220" y="9020"/>
                </a:lnTo>
                <a:lnTo>
                  <a:pt x="76230" y="9020"/>
                </a:lnTo>
                <a:lnTo>
                  <a:pt x="76230" y="9030"/>
                </a:lnTo>
                <a:lnTo>
                  <a:pt x="76240" y="9030"/>
                </a:lnTo>
                <a:lnTo>
                  <a:pt x="76250" y="9030"/>
                </a:lnTo>
                <a:lnTo>
                  <a:pt x="76260" y="9030"/>
                </a:lnTo>
                <a:lnTo>
                  <a:pt x="76280" y="9030"/>
                </a:lnTo>
                <a:lnTo>
                  <a:pt x="76280" y="9020"/>
                </a:lnTo>
                <a:lnTo>
                  <a:pt x="76290" y="9020"/>
                </a:lnTo>
                <a:lnTo>
                  <a:pt x="76290" y="9010"/>
                </a:lnTo>
                <a:lnTo>
                  <a:pt x="76320" y="9000"/>
                </a:lnTo>
                <a:lnTo>
                  <a:pt x="76320" y="8990"/>
                </a:lnTo>
                <a:lnTo>
                  <a:pt x="76320" y="8980"/>
                </a:lnTo>
                <a:lnTo>
                  <a:pt x="76310" y="8980"/>
                </a:lnTo>
                <a:lnTo>
                  <a:pt x="76320" y="8980"/>
                </a:lnTo>
                <a:lnTo>
                  <a:pt x="76320" y="8990"/>
                </a:lnTo>
                <a:lnTo>
                  <a:pt x="76320" y="8980"/>
                </a:lnTo>
                <a:lnTo>
                  <a:pt x="76330" y="8980"/>
                </a:lnTo>
                <a:lnTo>
                  <a:pt x="76330" y="8990"/>
                </a:lnTo>
                <a:lnTo>
                  <a:pt x="76340" y="8990"/>
                </a:lnTo>
                <a:lnTo>
                  <a:pt x="76340" y="8980"/>
                </a:lnTo>
                <a:lnTo>
                  <a:pt x="76340" y="8990"/>
                </a:lnTo>
                <a:lnTo>
                  <a:pt x="76340" y="9000"/>
                </a:lnTo>
                <a:lnTo>
                  <a:pt x="76350" y="9000"/>
                </a:lnTo>
                <a:lnTo>
                  <a:pt x="76360" y="9000"/>
                </a:lnTo>
                <a:lnTo>
                  <a:pt x="76370" y="9000"/>
                </a:lnTo>
                <a:lnTo>
                  <a:pt x="76380" y="8990"/>
                </a:lnTo>
                <a:lnTo>
                  <a:pt x="76390" y="8990"/>
                </a:lnTo>
                <a:lnTo>
                  <a:pt x="76390" y="8980"/>
                </a:lnTo>
                <a:lnTo>
                  <a:pt x="76390" y="8970"/>
                </a:lnTo>
                <a:lnTo>
                  <a:pt x="76390" y="8980"/>
                </a:lnTo>
                <a:lnTo>
                  <a:pt x="76400" y="8980"/>
                </a:lnTo>
                <a:lnTo>
                  <a:pt x="76410" y="8980"/>
                </a:lnTo>
                <a:lnTo>
                  <a:pt x="76420" y="8980"/>
                </a:lnTo>
                <a:lnTo>
                  <a:pt x="76420" y="8970"/>
                </a:lnTo>
                <a:lnTo>
                  <a:pt x="76430" y="8970"/>
                </a:lnTo>
                <a:lnTo>
                  <a:pt x="76420" y="8970"/>
                </a:lnTo>
                <a:lnTo>
                  <a:pt x="76430" y="8960"/>
                </a:lnTo>
                <a:lnTo>
                  <a:pt x="76430" y="8970"/>
                </a:lnTo>
                <a:lnTo>
                  <a:pt x="76430" y="8960"/>
                </a:lnTo>
                <a:lnTo>
                  <a:pt x="76440" y="8960"/>
                </a:lnTo>
                <a:lnTo>
                  <a:pt x="76460" y="8950"/>
                </a:lnTo>
                <a:lnTo>
                  <a:pt x="76470" y="8950"/>
                </a:lnTo>
                <a:lnTo>
                  <a:pt x="76460" y="8970"/>
                </a:lnTo>
                <a:lnTo>
                  <a:pt x="76460" y="8980"/>
                </a:lnTo>
                <a:lnTo>
                  <a:pt x="76470" y="8990"/>
                </a:lnTo>
                <a:lnTo>
                  <a:pt x="76480" y="9000"/>
                </a:lnTo>
                <a:lnTo>
                  <a:pt x="76490" y="9000"/>
                </a:lnTo>
                <a:lnTo>
                  <a:pt x="76510" y="9010"/>
                </a:lnTo>
                <a:lnTo>
                  <a:pt x="76530" y="9000"/>
                </a:lnTo>
                <a:lnTo>
                  <a:pt x="76540" y="9000"/>
                </a:lnTo>
                <a:lnTo>
                  <a:pt x="76540" y="8990"/>
                </a:lnTo>
                <a:lnTo>
                  <a:pt x="76560" y="8980"/>
                </a:lnTo>
                <a:lnTo>
                  <a:pt x="76580" y="8970"/>
                </a:lnTo>
                <a:lnTo>
                  <a:pt x="76580" y="8980"/>
                </a:lnTo>
                <a:lnTo>
                  <a:pt x="76590" y="8980"/>
                </a:lnTo>
                <a:lnTo>
                  <a:pt x="76580" y="8990"/>
                </a:lnTo>
                <a:lnTo>
                  <a:pt x="76590" y="8990"/>
                </a:lnTo>
                <a:lnTo>
                  <a:pt x="76610" y="8990"/>
                </a:lnTo>
                <a:lnTo>
                  <a:pt x="76630" y="8980"/>
                </a:lnTo>
                <a:lnTo>
                  <a:pt x="76640" y="8980"/>
                </a:lnTo>
                <a:lnTo>
                  <a:pt x="76650" y="8980"/>
                </a:lnTo>
                <a:lnTo>
                  <a:pt x="76680" y="8970"/>
                </a:lnTo>
                <a:lnTo>
                  <a:pt x="76700" y="8950"/>
                </a:lnTo>
                <a:lnTo>
                  <a:pt x="76710" y="8940"/>
                </a:lnTo>
                <a:lnTo>
                  <a:pt x="76720" y="8940"/>
                </a:lnTo>
                <a:lnTo>
                  <a:pt x="76730" y="8930"/>
                </a:lnTo>
                <a:lnTo>
                  <a:pt x="76730" y="8920"/>
                </a:lnTo>
                <a:lnTo>
                  <a:pt x="76740" y="8920"/>
                </a:lnTo>
                <a:lnTo>
                  <a:pt x="76750" y="8920"/>
                </a:lnTo>
                <a:lnTo>
                  <a:pt x="76750" y="8910"/>
                </a:lnTo>
                <a:lnTo>
                  <a:pt x="76760" y="8910"/>
                </a:lnTo>
                <a:lnTo>
                  <a:pt x="76770" y="8910"/>
                </a:lnTo>
                <a:lnTo>
                  <a:pt x="76770" y="8900"/>
                </a:lnTo>
                <a:lnTo>
                  <a:pt x="76780" y="8900"/>
                </a:lnTo>
                <a:lnTo>
                  <a:pt x="76790" y="8900"/>
                </a:lnTo>
                <a:lnTo>
                  <a:pt x="76800" y="8890"/>
                </a:lnTo>
                <a:lnTo>
                  <a:pt x="76810" y="8890"/>
                </a:lnTo>
                <a:lnTo>
                  <a:pt x="76810" y="8880"/>
                </a:lnTo>
                <a:lnTo>
                  <a:pt x="76820" y="8880"/>
                </a:lnTo>
                <a:lnTo>
                  <a:pt x="76820" y="8870"/>
                </a:lnTo>
                <a:lnTo>
                  <a:pt x="76830" y="8870"/>
                </a:lnTo>
                <a:lnTo>
                  <a:pt x="76830" y="8860"/>
                </a:lnTo>
                <a:lnTo>
                  <a:pt x="76840" y="8860"/>
                </a:lnTo>
                <a:lnTo>
                  <a:pt x="76840" y="8850"/>
                </a:lnTo>
                <a:lnTo>
                  <a:pt x="76850" y="8850"/>
                </a:lnTo>
                <a:lnTo>
                  <a:pt x="76850" y="8840"/>
                </a:lnTo>
                <a:lnTo>
                  <a:pt x="76860" y="8840"/>
                </a:lnTo>
                <a:lnTo>
                  <a:pt x="76880" y="8830"/>
                </a:lnTo>
                <a:lnTo>
                  <a:pt x="76880" y="8820"/>
                </a:lnTo>
                <a:lnTo>
                  <a:pt x="76890" y="8820"/>
                </a:lnTo>
                <a:lnTo>
                  <a:pt x="76900" y="8830"/>
                </a:lnTo>
                <a:lnTo>
                  <a:pt x="76900" y="8820"/>
                </a:lnTo>
                <a:lnTo>
                  <a:pt x="76910" y="8820"/>
                </a:lnTo>
                <a:lnTo>
                  <a:pt x="76920" y="8810"/>
                </a:lnTo>
                <a:lnTo>
                  <a:pt x="76930" y="8820"/>
                </a:lnTo>
                <a:lnTo>
                  <a:pt x="76940" y="8820"/>
                </a:lnTo>
                <a:lnTo>
                  <a:pt x="76950" y="8830"/>
                </a:lnTo>
                <a:lnTo>
                  <a:pt x="76960" y="8830"/>
                </a:lnTo>
                <a:lnTo>
                  <a:pt x="76970" y="8830"/>
                </a:lnTo>
                <a:lnTo>
                  <a:pt x="76970" y="8840"/>
                </a:lnTo>
                <a:lnTo>
                  <a:pt x="76980" y="8840"/>
                </a:lnTo>
                <a:lnTo>
                  <a:pt x="76980" y="8850"/>
                </a:lnTo>
                <a:lnTo>
                  <a:pt x="76990" y="8850"/>
                </a:lnTo>
                <a:lnTo>
                  <a:pt x="76990" y="8860"/>
                </a:lnTo>
                <a:lnTo>
                  <a:pt x="77000" y="8860"/>
                </a:lnTo>
                <a:lnTo>
                  <a:pt x="77000" y="8870"/>
                </a:lnTo>
                <a:lnTo>
                  <a:pt x="76990" y="8870"/>
                </a:lnTo>
                <a:lnTo>
                  <a:pt x="76990" y="8880"/>
                </a:lnTo>
                <a:lnTo>
                  <a:pt x="76980" y="8880"/>
                </a:lnTo>
                <a:lnTo>
                  <a:pt x="76970" y="8880"/>
                </a:lnTo>
                <a:lnTo>
                  <a:pt x="76970" y="8890"/>
                </a:lnTo>
                <a:lnTo>
                  <a:pt x="76970" y="8900"/>
                </a:lnTo>
                <a:lnTo>
                  <a:pt x="76980" y="8900"/>
                </a:lnTo>
                <a:lnTo>
                  <a:pt x="76980" y="8910"/>
                </a:lnTo>
                <a:lnTo>
                  <a:pt x="76980" y="8900"/>
                </a:lnTo>
                <a:lnTo>
                  <a:pt x="76970" y="8900"/>
                </a:lnTo>
                <a:lnTo>
                  <a:pt x="76970" y="8890"/>
                </a:lnTo>
                <a:lnTo>
                  <a:pt x="76960" y="8890"/>
                </a:lnTo>
                <a:lnTo>
                  <a:pt x="76950" y="8900"/>
                </a:lnTo>
                <a:lnTo>
                  <a:pt x="76950" y="8910"/>
                </a:lnTo>
                <a:lnTo>
                  <a:pt x="76960" y="8900"/>
                </a:lnTo>
                <a:lnTo>
                  <a:pt x="76960" y="8910"/>
                </a:lnTo>
                <a:lnTo>
                  <a:pt x="76950" y="8910"/>
                </a:lnTo>
                <a:lnTo>
                  <a:pt x="76950" y="8920"/>
                </a:lnTo>
                <a:lnTo>
                  <a:pt x="76960" y="8920"/>
                </a:lnTo>
                <a:lnTo>
                  <a:pt x="76970" y="8920"/>
                </a:lnTo>
                <a:lnTo>
                  <a:pt x="76970" y="8910"/>
                </a:lnTo>
                <a:lnTo>
                  <a:pt x="76970" y="8920"/>
                </a:lnTo>
                <a:lnTo>
                  <a:pt x="76960" y="8920"/>
                </a:lnTo>
                <a:lnTo>
                  <a:pt x="76950" y="8920"/>
                </a:lnTo>
                <a:lnTo>
                  <a:pt x="76940" y="8920"/>
                </a:lnTo>
                <a:lnTo>
                  <a:pt x="76940" y="8930"/>
                </a:lnTo>
                <a:lnTo>
                  <a:pt x="76940" y="8940"/>
                </a:lnTo>
                <a:lnTo>
                  <a:pt x="76950" y="8950"/>
                </a:lnTo>
                <a:lnTo>
                  <a:pt x="76960" y="8950"/>
                </a:lnTo>
                <a:lnTo>
                  <a:pt x="76970" y="8950"/>
                </a:lnTo>
                <a:lnTo>
                  <a:pt x="76980" y="8960"/>
                </a:lnTo>
                <a:lnTo>
                  <a:pt x="76970" y="8960"/>
                </a:lnTo>
                <a:lnTo>
                  <a:pt x="76960" y="8970"/>
                </a:lnTo>
                <a:lnTo>
                  <a:pt x="76950" y="8980"/>
                </a:lnTo>
                <a:lnTo>
                  <a:pt x="76960" y="8980"/>
                </a:lnTo>
                <a:lnTo>
                  <a:pt x="76970" y="8980"/>
                </a:lnTo>
                <a:lnTo>
                  <a:pt x="76960" y="8990"/>
                </a:lnTo>
                <a:lnTo>
                  <a:pt x="76960" y="9000"/>
                </a:lnTo>
                <a:lnTo>
                  <a:pt x="76950" y="9000"/>
                </a:lnTo>
                <a:lnTo>
                  <a:pt x="76960" y="9000"/>
                </a:lnTo>
                <a:lnTo>
                  <a:pt x="76960" y="9010"/>
                </a:lnTo>
                <a:lnTo>
                  <a:pt x="76970" y="9010"/>
                </a:lnTo>
                <a:lnTo>
                  <a:pt x="76980" y="9010"/>
                </a:lnTo>
                <a:lnTo>
                  <a:pt x="76990" y="9010"/>
                </a:lnTo>
                <a:lnTo>
                  <a:pt x="76990" y="9020"/>
                </a:lnTo>
                <a:lnTo>
                  <a:pt x="76980" y="9020"/>
                </a:lnTo>
                <a:lnTo>
                  <a:pt x="76980" y="9030"/>
                </a:lnTo>
                <a:lnTo>
                  <a:pt x="76980" y="9040"/>
                </a:lnTo>
                <a:lnTo>
                  <a:pt x="76990" y="9040"/>
                </a:lnTo>
                <a:lnTo>
                  <a:pt x="76990" y="9050"/>
                </a:lnTo>
                <a:lnTo>
                  <a:pt x="77000" y="9040"/>
                </a:lnTo>
                <a:lnTo>
                  <a:pt x="77000" y="9050"/>
                </a:lnTo>
                <a:lnTo>
                  <a:pt x="77000" y="9060"/>
                </a:lnTo>
                <a:lnTo>
                  <a:pt x="77000" y="9070"/>
                </a:lnTo>
                <a:lnTo>
                  <a:pt x="77000" y="9080"/>
                </a:lnTo>
                <a:lnTo>
                  <a:pt x="77010" y="9090"/>
                </a:lnTo>
                <a:lnTo>
                  <a:pt x="77020" y="9090"/>
                </a:lnTo>
                <a:lnTo>
                  <a:pt x="77020" y="9080"/>
                </a:lnTo>
                <a:lnTo>
                  <a:pt x="77030" y="9090"/>
                </a:lnTo>
                <a:lnTo>
                  <a:pt x="77030" y="9100"/>
                </a:lnTo>
                <a:lnTo>
                  <a:pt x="77020" y="9100"/>
                </a:lnTo>
                <a:lnTo>
                  <a:pt x="77030" y="9100"/>
                </a:lnTo>
                <a:lnTo>
                  <a:pt x="77030" y="9110"/>
                </a:lnTo>
                <a:lnTo>
                  <a:pt x="77040" y="9120"/>
                </a:lnTo>
                <a:lnTo>
                  <a:pt x="77040" y="9130"/>
                </a:lnTo>
                <a:lnTo>
                  <a:pt x="77040" y="9120"/>
                </a:lnTo>
                <a:lnTo>
                  <a:pt x="77050" y="9130"/>
                </a:lnTo>
                <a:lnTo>
                  <a:pt x="77050" y="9120"/>
                </a:lnTo>
                <a:lnTo>
                  <a:pt x="77050" y="9130"/>
                </a:lnTo>
                <a:lnTo>
                  <a:pt x="77060" y="9130"/>
                </a:lnTo>
                <a:lnTo>
                  <a:pt x="77070" y="9130"/>
                </a:lnTo>
                <a:lnTo>
                  <a:pt x="77070" y="9140"/>
                </a:lnTo>
                <a:lnTo>
                  <a:pt x="77090" y="9150"/>
                </a:lnTo>
                <a:lnTo>
                  <a:pt x="77110" y="9160"/>
                </a:lnTo>
                <a:lnTo>
                  <a:pt x="77130" y="9170"/>
                </a:lnTo>
                <a:lnTo>
                  <a:pt x="77160" y="9180"/>
                </a:lnTo>
                <a:lnTo>
                  <a:pt x="77190" y="9190"/>
                </a:lnTo>
                <a:lnTo>
                  <a:pt x="77220" y="9200"/>
                </a:lnTo>
                <a:lnTo>
                  <a:pt x="77230" y="9200"/>
                </a:lnTo>
                <a:lnTo>
                  <a:pt x="77240" y="9200"/>
                </a:lnTo>
                <a:lnTo>
                  <a:pt x="77250" y="9200"/>
                </a:lnTo>
                <a:lnTo>
                  <a:pt x="77260" y="9210"/>
                </a:lnTo>
                <a:lnTo>
                  <a:pt x="77270" y="9210"/>
                </a:lnTo>
                <a:lnTo>
                  <a:pt x="77280" y="9220"/>
                </a:lnTo>
                <a:lnTo>
                  <a:pt x="77310" y="9230"/>
                </a:lnTo>
                <a:lnTo>
                  <a:pt x="77330" y="9230"/>
                </a:lnTo>
                <a:lnTo>
                  <a:pt x="77360" y="9230"/>
                </a:lnTo>
                <a:lnTo>
                  <a:pt x="77400" y="9230"/>
                </a:lnTo>
                <a:lnTo>
                  <a:pt x="77420" y="9230"/>
                </a:lnTo>
                <a:lnTo>
                  <a:pt x="77450" y="9220"/>
                </a:lnTo>
                <a:lnTo>
                  <a:pt x="77470" y="9220"/>
                </a:lnTo>
                <a:lnTo>
                  <a:pt x="77480" y="9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