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Souss-Massa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Morocco • State Map | Fully Editable Vector Shape</a:t>
            </a:r>
          </a:p>
        </p:txBody>
      </p:sp>
      <p:sp>
        <p:nvSpPr>
          <p:cNvPr id="101" name="Souss-Mass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010" y="51840"/>
                </a:moveTo>
                <a:lnTo>
                  <a:pt x="52000" y="51830"/>
                </a:lnTo>
                <a:lnTo>
                  <a:pt x="51470" y="51180"/>
                </a:lnTo>
                <a:lnTo>
                  <a:pt x="51310" y="50990"/>
                </a:lnTo>
                <a:lnTo>
                  <a:pt x="50890" y="50440"/>
                </a:lnTo>
                <a:lnTo>
                  <a:pt x="50700" y="50120"/>
                </a:lnTo>
                <a:lnTo>
                  <a:pt x="50430" y="49840"/>
                </a:lnTo>
                <a:lnTo>
                  <a:pt x="50440" y="49740"/>
                </a:lnTo>
                <a:lnTo>
                  <a:pt x="50410" y="49600"/>
                </a:lnTo>
                <a:lnTo>
                  <a:pt x="50270" y="49430"/>
                </a:lnTo>
                <a:lnTo>
                  <a:pt x="49920" y="49410"/>
                </a:lnTo>
                <a:lnTo>
                  <a:pt x="49560" y="49350"/>
                </a:lnTo>
                <a:lnTo>
                  <a:pt x="49460" y="49220"/>
                </a:lnTo>
                <a:lnTo>
                  <a:pt x="49330" y="49030"/>
                </a:lnTo>
                <a:lnTo>
                  <a:pt x="49190" y="48940"/>
                </a:lnTo>
                <a:lnTo>
                  <a:pt x="49210" y="48660"/>
                </a:lnTo>
                <a:lnTo>
                  <a:pt x="49320" y="48590"/>
                </a:lnTo>
                <a:lnTo>
                  <a:pt x="49140" y="48550"/>
                </a:lnTo>
                <a:lnTo>
                  <a:pt x="49080" y="48340"/>
                </a:lnTo>
                <a:lnTo>
                  <a:pt x="49040" y="48150"/>
                </a:lnTo>
                <a:lnTo>
                  <a:pt x="49020" y="48070"/>
                </a:lnTo>
                <a:lnTo>
                  <a:pt x="49090" y="47980"/>
                </a:lnTo>
                <a:lnTo>
                  <a:pt x="49100" y="47970"/>
                </a:lnTo>
                <a:lnTo>
                  <a:pt x="49090" y="47870"/>
                </a:lnTo>
                <a:lnTo>
                  <a:pt x="49090" y="47850"/>
                </a:lnTo>
                <a:lnTo>
                  <a:pt x="49010" y="47820"/>
                </a:lnTo>
                <a:lnTo>
                  <a:pt x="48960" y="47800"/>
                </a:lnTo>
                <a:lnTo>
                  <a:pt x="48990" y="47680"/>
                </a:lnTo>
                <a:lnTo>
                  <a:pt x="49040" y="47550"/>
                </a:lnTo>
                <a:lnTo>
                  <a:pt x="49040" y="47460"/>
                </a:lnTo>
                <a:lnTo>
                  <a:pt x="48980" y="47290"/>
                </a:lnTo>
                <a:lnTo>
                  <a:pt x="49350" y="47170"/>
                </a:lnTo>
                <a:lnTo>
                  <a:pt x="49170" y="47400"/>
                </a:lnTo>
                <a:lnTo>
                  <a:pt x="49190" y="47460"/>
                </a:lnTo>
                <a:lnTo>
                  <a:pt x="49240" y="47490"/>
                </a:lnTo>
                <a:lnTo>
                  <a:pt x="49370" y="47400"/>
                </a:lnTo>
                <a:lnTo>
                  <a:pt x="49500" y="47280"/>
                </a:lnTo>
                <a:lnTo>
                  <a:pt x="49540" y="47220"/>
                </a:lnTo>
                <a:lnTo>
                  <a:pt x="49420" y="47090"/>
                </a:lnTo>
                <a:lnTo>
                  <a:pt x="49430" y="47040"/>
                </a:lnTo>
                <a:lnTo>
                  <a:pt x="49590" y="46940"/>
                </a:lnTo>
                <a:lnTo>
                  <a:pt x="49790" y="46780"/>
                </a:lnTo>
                <a:lnTo>
                  <a:pt x="49820" y="46740"/>
                </a:lnTo>
                <a:lnTo>
                  <a:pt x="49820" y="46670"/>
                </a:lnTo>
                <a:lnTo>
                  <a:pt x="49820" y="46600"/>
                </a:lnTo>
                <a:lnTo>
                  <a:pt x="49770" y="46400"/>
                </a:lnTo>
                <a:lnTo>
                  <a:pt x="49750" y="46380"/>
                </a:lnTo>
                <a:lnTo>
                  <a:pt x="49690" y="46290"/>
                </a:lnTo>
                <a:lnTo>
                  <a:pt x="49690" y="46250"/>
                </a:lnTo>
                <a:lnTo>
                  <a:pt x="49640" y="46220"/>
                </a:lnTo>
                <a:lnTo>
                  <a:pt x="49590" y="46160"/>
                </a:lnTo>
                <a:lnTo>
                  <a:pt x="49540" y="46110"/>
                </a:lnTo>
                <a:lnTo>
                  <a:pt x="49510" y="45990"/>
                </a:lnTo>
                <a:lnTo>
                  <a:pt x="49480" y="45930"/>
                </a:lnTo>
                <a:lnTo>
                  <a:pt x="49450" y="45810"/>
                </a:lnTo>
                <a:lnTo>
                  <a:pt x="49380" y="45550"/>
                </a:lnTo>
                <a:lnTo>
                  <a:pt x="49400" y="45490"/>
                </a:lnTo>
                <a:lnTo>
                  <a:pt x="49430" y="45430"/>
                </a:lnTo>
                <a:lnTo>
                  <a:pt x="49440" y="45390"/>
                </a:lnTo>
                <a:lnTo>
                  <a:pt x="49420" y="45360"/>
                </a:lnTo>
                <a:lnTo>
                  <a:pt x="49370" y="45310"/>
                </a:lnTo>
                <a:lnTo>
                  <a:pt x="49320" y="45250"/>
                </a:lnTo>
                <a:lnTo>
                  <a:pt x="49250" y="45180"/>
                </a:lnTo>
                <a:lnTo>
                  <a:pt x="49190" y="45110"/>
                </a:lnTo>
                <a:lnTo>
                  <a:pt x="49180" y="45060"/>
                </a:lnTo>
                <a:lnTo>
                  <a:pt x="49170" y="45030"/>
                </a:lnTo>
                <a:lnTo>
                  <a:pt x="49130" y="44980"/>
                </a:lnTo>
                <a:lnTo>
                  <a:pt x="49070" y="44940"/>
                </a:lnTo>
                <a:lnTo>
                  <a:pt x="49020" y="44900"/>
                </a:lnTo>
                <a:lnTo>
                  <a:pt x="49000" y="44870"/>
                </a:lnTo>
                <a:lnTo>
                  <a:pt x="48970" y="44840"/>
                </a:lnTo>
                <a:lnTo>
                  <a:pt x="48910" y="44810"/>
                </a:lnTo>
                <a:lnTo>
                  <a:pt x="48860" y="44780"/>
                </a:lnTo>
                <a:lnTo>
                  <a:pt x="48810" y="44710"/>
                </a:lnTo>
                <a:lnTo>
                  <a:pt x="48750" y="44710"/>
                </a:lnTo>
                <a:lnTo>
                  <a:pt x="48670" y="44710"/>
                </a:lnTo>
                <a:lnTo>
                  <a:pt x="48660" y="44680"/>
                </a:lnTo>
                <a:lnTo>
                  <a:pt x="48630" y="44660"/>
                </a:lnTo>
                <a:lnTo>
                  <a:pt x="48580" y="44660"/>
                </a:lnTo>
                <a:lnTo>
                  <a:pt x="48540" y="44650"/>
                </a:lnTo>
                <a:lnTo>
                  <a:pt x="48520" y="44660"/>
                </a:lnTo>
                <a:lnTo>
                  <a:pt x="48500" y="44670"/>
                </a:lnTo>
                <a:lnTo>
                  <a:pt x="48480" y="44690"/>
                </a:lnTo>
                <a:lnTo>
                  <a:pt x="48420" y="44670"/>
                </a:lnTo>
                <a:lnTo>
                  <a:pt x="48390" y="44680"/>
                </a:lnTo>
                <a:lnTo>
                  <a:pt x="48350" y="44690"/>
                </a:lnTo>
                <a:lnTo>
                  <a:pt x="48340" y="44690"/>
                </a:lnTo>
                <a:lnTo>
                  <a:pt x="48330" y="44720"/>
                </a:lnTo>
                <a:lnTo>
                  <a:pt x="48320" y="44750"/>
                </a:lnTo>
                <a:lnTo>
                  <a:pt x="48310" y="44780"/>
                </a:lnTo>
                <a:lnTo>
                  <a:pt x="48280" y="44820"/>
                </a:lnTo>
                <a:lnTo>
                  <a:pt x="48270" y="44880"/>
                </a:lnTo>
                <a:lnTo>
                  <a:pt x="48250" y="44920"/>
                </a:lnTo>
                <a:lnTo>
                  <a:pt x="48170" y="44920"/>
                </a:lnTo>
                <a:lnTo>
                  <a:pt x="48160" y="44970"/>
                </a:lnTo>
                <a:lnTo>
                  <a:pt x="48130" y="44990"/>
                </a:lnTo>
                <a:lnTo>
                  <a:pt x="48130" y="44960"/>
                </a:lnTo>
                <a:lnTo>
                  <a:pt x="48120" y="44940"/>
                </a:lnTo>
                <a:lnTo>
                  <a:pt x="48060" y="44960"/>
                </a:lnTo>
                <a:lnTo>
                  <a:pt x="48060" y="45010"/>
                </a:lnTo>
                <a:lnTo>
                  <a:pt x="48070" y="45030"/>
                </a:lnTo>
                <a:lnTo>
                  <a:pt x="48070" y="45050"/>
                </a:lnTo>
                <a:lnTo>
                  <a:pt x="48060" y="45070"/>
                </a:lnTo>
                <a:lnTo>
                  <a:pt x="48040" y="45110"/>
                </a:lnTo>
                <a:lnTo>
                  <a:pt x="47980" y="45060"/>
                </a:lnTo>
                <a:lnTo>
                  <a:pt x="47930" y="45030"/>
                </a:lnTo>
                <a:lnTo>
                  <a:pt x="47860" y="45010"/>
                </a:lnTo>
                <a:lnTo>
                  <a:pt x="47790" y="45050"/>
                </a:lnTo>
                <a:lnTo>
                  <a:pt x="47750" y="45060"/>
                </a:lnTo>
                <a:lnTo>
                  <a:pt x="47740" y="45030"/>
                </a:lnTo>
                <a:lnTo>
                  <a:pt x="47730" y="45000"/>
                </a:lnTo>
                <a:lnTo>
                  <a:pt x="47710" y="44970"/>
                </a:lnTo>
                <a:lnTo>
                  <a:pt x="47690" y="44940"/>
                </a:lnTo>
                <a:lnTo>
                  <a:pt x="47690" y="45010"/>
                </a:lnTo>
                <a:lnTo>
                  <a:pt x="47680" y="45030"/>
                </a:lnTo>
                <a:lnTo>
                  <a:pt x="47660" y="45070"/>
                </a:lnTo>
                <a:lnTo>
                  <a:pt x="47660" y="45120"/>
                </a:lnTo>
                <a:lnTo>
                  <a:pt x="47640" y="45170"/>
                </a:lnTo>
                <a:lnTo>
                  <a:pt x="47570" y="45140"/>
                </a:lnTo>
                <a:lnTo>
                  <a:pt x="47490" y="45090"/>
                </a:lnTo>
                <a:lnTo>
                  <a:pt x="47500" y="45010"/>
                </a:lnTo>
                <a:lnTo>
                  <a:pt x="47420" y="44970"/>
                </a:lnTo>
                <a:lnTo>
                  <a:pt x="47350" y="44860"/>
                </a:lnTo>
                <a:lnTo>
                  <a:pt x="47320" y="44780"/>
                </a:lnTo>
                <a:lnTo>
                  <a:pt x="47250" y="44800"/>
                </a:lnTo>
                <a:lnTo>
                  <a:pt x="47190" y="44830"/>
                </a:lnTo>
                <a:lnTo>
                  <a:pt x="47180" y="44870"/>
                </a:lnTo>
                <a:lnTo>
                  <a:pt x="47180" y="44920"/>
                </a:lnTo>
                <a:lnTo>
                  <a:pt x="47180" y="44980"/>
                </a:lnTo>
                <a:lnTo>
                  <a:pt x="47160" y="45060"/>
                </a:lnTo>
                <a:lnTo>
                  <a:pt x="47130" y="45080"/>
                </a:lnTo>
                <a:lnTo>
                  <a:pt x="47100" y="45090"/>
                </a:lnTo>
                <a:lnTo>
                  <a:pt x="47060" y="45080"/>
                </a:lnTo>
                <a:lnTo>
                  <a:pt x="47040" y="45080"/>
                </a:lnTo>
                <a:lnTo>
                  <a:pt x="47010" y="45060"/>
                </a:lnTo>
                <a:lnTo>
                  <a:pt x="46990" y="45010"/>
                </a:lnTo>
                <a:lnTo>
                  <a:pt x="46950" y="44960"/>
                </a:lnTo>
                <a:lnTo>
                  <a:pt x="46930" y="44940"/>
                </a:lnTo>
                <a:lnTo>
                  <a:pt x="46910" y="44910"/>
                </a:lnTo>
                <a:lnTo>
                  <a:pt x="46880" y="44880"/>
                </a:lnTo>
                <a:lnTo>
                  <a:pt x="46840" y="44890"/>
                </a:lnTo>
                <a:lnTo>
                  <a:pt x="46850" y="44910"/>
                </a:lnTo>
                <a:lnTo>
                  <a:pt x="46860" y="44930"/>
                </a:lnTo>
                <a:lnTo>
                  <a:pt x="46900" y="44960"/>
                </a:lnTo>
                <a:lnTo>
                  <a:pt x="46910" y="44990"/>
                </a:lnTo>
                <a:lnTo>
                  <a:pt x="46920" y="45040"/>
                </a:lnTo>
                <a:lnTo>
                  <a:pt x="46920" y="45100"/>
                </a:lnTo>
                <a:lnTo>
                  <a:pt x="46920" y="45130"/>
                </a:lnTo>
                <a:lnTo>
                  <a:pt x="46950" y="45150"/>
                </a:lnTo>
                <a:lnTo>
                  <a:pt x="46940" y="45170"/>
                </a:lnTo>
                <a:lnTo>
                  <a:pt x="46920" y="45190"/>
                </a:lnTo>
                <a:lnTo>
                  <a:pt x="46910" y="45220"/>
                </a:lnTo>
                <a:lnTo>
                  <a:pt x="46900" y="45270"/>
                </a:lnTo>
                <a:lnTo>
                  <a:pt x="46920" y="45290"/>
                </a:lnTo>
                <a:lnTo>
                  <a:pt x="46890" y="45280"/>
                </a:lnTo>
                <a:lnTo>
                  <a:pt x="46850" y="45290"/>
                </a:lnTo>
                <a:lnTo>
                  <a:pt x="46840" y="45280"/>
                </a:lnTo>
                <a:lnTo>
                  <a:pt x="46820" y="45280"/>
                </a:lnTo>
                <a:lnTo>
                  <a:pt x="46800" y="45300"/>
                </a:lnTo>
                <a:lnTo>
                  <a:pt x="46790" y="45250"/>
                </a:lnTo>
                <a:lnTo>
                  <a:pt x="46790" y="45200"/>
                </a:lnTo>
                <a:lnTo>
                  <a:pt x="46810" y="45160"/>
                </a:lnTo>
                <a:lnTo>
                  <a:pt x="46820" y="45110"/>
                </a:lnTo>
                <a:lnTo>
                  <a:pt x="46780" y="45080"/>
                </a:lnTo>
                <a:lnTo>
                  <a:pt x="46760" y="45060"/>
                </a:lnTo>
                <a:lnTo>
                  <a:pt x="46720" y="45060"/>
                </a:lnTo>
                <a:lnTo>
                  <a:pt x="46690" y="45060"/>
                </a:lnTo>
                <a:lnTo>
                  <a:pt x="46660" y="45040"/>
                </a:lnTo>
                <a:lnTo>
                  <a:pt x="46620" y="45020"/>
                </a:lnTo>
                <a:lnTo>
                  <a:pt x="46600" y="45000"/>
                </a:lnTo>
                <a:lnTo>
                  <a:pt x="46570" y="45020"/>
                </a:lnTo>
                <a:lnTo>
                  <a:pt x="46550" y="45020"/>
                </a:lnTo>
                <a:lnTo>
                  <a:pt x="46550" y="44990"/>
                </a:lnTo>
                <a:lnTo>
                  <a:pt x="46530" y="44960"/>
                </a:lnTo>
                <a:lnTo>
                  <a:pt x="46540" y="44930"/>
                </a:lnTo>
                <a:lnTo>
                  <a:pt x="46530" y="44900"/>
                </a:lnTo>
                <a:lnTo>
                  <a:pt x="46490" y="44900"/>
                </a:lnTo>
                <a:lnTo>
                  <a:pt x="46450" y="44890"/>
                </a:lnTo>
                <a:lnTo>
                  <a:pt x="46430" y="44890"/>
                </a:lnTo>
                <a:lnTo>
                  <a:pt x="46420" y="44920"/>
                </a:lnTo>
                <a:lnTo>
                  <a:pt x="46390" y="44910"/>
                </a:lnTo>
                <a:lnTo>
                  <a:pt x="46360" y="44980"/>
                </a:lnTo>
                <a:lnTo>
                  <a:pt x="46280" y="45020"/>
                </a:lnTo>
                <a:lnTo>
                  <a:pt x="46210" y="45040"/>
                </a:lnTo>
                <a:lnTo>
                  <a:pt x="46190" y="45090"/>
                </a:lnTo>
                <a:lnTo>
                  <a:pt x="46180" y="45110"/>
                </a:lnTo>
                <a:lnTo>
                  <a:pt x="46160" y="45130"/>
                </a:lnTo>
                <a:lnTo>
                  <a:pt x="46100" y="45150"/>
                </a:lnTo>
                <a:lnTo>
                  <a:pt x="46040" y="45160"/>
                </a:lnTo>
                <a:lnTo>
                  <a:pt x="46000" y="45170"/>
                </a:lnTo>
                <a:lnTo>
                  <a:pt x="45960" y="45160"/>
                </a:lnTo>
                <a:lnTo>
                  <a:pt x="45910" y="45160"/>
                </a:lnTo>
                <a:lnTo>
                  <a:pt x="45870" y="45160"/>
                </a:lnTo>
                <a:lnTo>
                  <a:pt x="45820" y="45180"/>
                </a:lnTo>
                <a:lnTo>
                  <a:pt x="45790" y="45160"/>
                </a:lnTo>
                <a:lnTo>
                  <a:pt x="45760" y="45150"/>
                </a:lnTo>
                <a:lnTo>
                  <a:pt x="45740" y="45130"/>
                </a:lnTo>
                <a:lnTo>
                  <a:pt x="45730" y="45120"/>
                </a:lnTo>
                <a:lnTo>
                  <a:pt x="45690" y="45070"/>
                </a:lnTo>
                <a:lnTo>
                  <a:pt x="45640" y="45080"/>
                </a:lnTo>
                <a:lnTo>
                  <a:pt x="45620" y="45050"/>
                </a:lnTo>
                <a:lnTo>
                  <a:pt x="45620" y="45020"/>
                </a:lnTo>
                <a:lnTo>
                  <a:pt x="45630" y="44990"/>
                </a:lnTo>
                <a:lnTo>
                  <a:pt x="45620" y="44950"/>
                </a:lnTo>
                <a:lnTo>
                  <a:pt x="45610" y="44930"/>
                </a:lnTo>
                <a:lnTo>
                  <a:pt x="45580" y="44900"/>
                </a:lnTo>
                <a:lnTo>
                  <a:pt x="45570" y="44880"/>
                </a:lnTo>
                <a:lnTo>
                  <a:pt x="45520" y="44870"/>
                </a:lnTo>
                <a:lnTo>
                  <a:pt x="45490" y="44840"/>
                </a:lnTo>
                <a:lnTo>
                  <a:pt x="45470" y="44810"/>
                </a:lnTo>
                <a:lnTo>
                  <a:pt x="45480" y="44780"/>
                </a:lnTo>
                <a:lnTo>
                  <a:pt x="45510" y="44730"/>
                </a:lnTo>
                <a:lnTo>
                  <a:pt x="45530" y="44710"/>
                </a:lnTo>
                <a:lnTo>
                  <a:pt x="45540" y="44700"/>
                </a:lnTo>
                <a:lnTo>
                  <a:pt x="45560" y="44670"/>
                </a:lnTo>
                <a:lnTo>
                  <a:pt x="45580" y="44670"/>
                </a:lnTo>
                <a:lnTo>
                  <a:pt x="45600" y="44580"/>
                </a:lnTo>
                <a:lnTo>
                  <a:pt x="45610" y="44570"/>
                </a:lnTo>
                <a:lnTo>
                  <a:pt x="45630" y="44500"/>
                </a:lnTo>
                <a:lnTo>
                  <a:pt x="45620" y="44410"/>
                </a:lnTo>
                <a:lnTo>
                  <a:pt x="45600" y="44350"/>
                </a:lnTo>
                <a:lnTo>
                  <a:pt x="45530" y="44480"/>
                </a:lnTo>
                <a:lnTo>
                  <a:pt x="45510" y="44470"/>
                </a:lnTo>
                <a:lnTo>
                  <a:pt x="45380" y="44480"/>
                </a:lnTo>
                <a:lnTo>
                  <a:pt x="45310" y="44520"/>
                </a:lnTo>
                <a:lnTo>
                  <a:pt x="45280" y="44540"/>
                </a:lnTo>
                <a:lnTo>
                  <a:pt x="45230" y="44580"/>
                </a:lnTo>
                <a:lnTo>
                  <a:pt x="45190" y="44600"/>
                </a:lnTo>
                <a:lnTo>
                  <a:pt x="45110" y="44640"/>
                </a:lnTo>
                <a:lnTo>
                  <a:pt x="45050" y="44660"/>
                </a:lnTo>
                <a:lnTo>
                  <a:pt x="45020" y="44570"/>
                </a:lnTo>
                <a:lnTo>
                  <a:pt x="45000" y="44480"/>
                </a:lnTo>
                <a:lnTo>
                  <a:pt x="45040" y="44430"/>
                </a:lnTo>
                <a:lnTo>
                  <a:pt x="45050" y="44410"/>
                </a:lnTo>
                <a:lnTo>
                  <a:pt x="45060" y="44380"/>
                </a:lnTo>
                <a:lnTo>
                  <a:pt x="45050" y="44360"/>
                </a:lnTo>
                <a:lnTo>
                  <a:pt x="45050" y="44330"/>
                </a:lnTo>
                <a:lnTo>
                  <a:pt x="45060" y="44290"/>
                </a:lnTo>
                <a:lnTo>
                  <a:pt x="45070" y="44250"/>
                </a:lnTo>
                <a:lnTo>
                  <a:pt x="45070" y="44220"/>
                </a:lnTo>
                <a:lnTo>
                  <a:pt x="45050" y="44210"/>
                </a:lnTo>
                <a:lnTo>
                  <a:pt x="45030" y="44180"/>
                </a:lnTo>
                <a:lnTo>
                  <a:pt x="45020" y="44170"/>
                </a:lnTo>
                <a:lnTo>
                  <a:pt x="45030" y="44160"/>
                </a:lnTo>
                <a:lnTo>
                  <a:pt x="45030" y="44140"/>
                </a:lnTo>
                <a:lnTo>
                  <a:pt x="45040" y="44120"/>
                </a:lnTo>
                <a:lnTo>
                  <a:pt x="45050" y="44090"/>
                </a:lnTo>
                <a:lnTo>
                  <a:pt x="45000" y="43990"/>
                </a:lnTo>
                <a:lnTo>
                  <a:pt x="45000" y="43940"/>
                </a:lnTo>
                <a:lnTo>
                  <a:pt x="44990" y="43920"/>
                </a:lnTo>
                <a:lnTo>
                  <a:pt x="44960" y="43910"/>
                </a:lnTo>
                <a:lnTo>
                  <a:pt x="44960" y="43900"/>
                </a:lnTo>
                <a:lnTo>
                  <a:pt x="44970" y="43900"/>
                </a:lnTo>
                <a:lnTo>
                  <a:pt x="44980" y="43900"/>
                </a:lnTo>
                <a:lnTo>
                  <a:pt x="44980" y="43890"/>
                </a:lnTo>
                <a:lnTo>
                  <a:pt x="44970" y="43890"/>
                </a:lnTo>
                <a:lnTo>
                  <a:pt x="44970" y="43880"/>
                </a:lnTo>
                <a:lnTo>
                  <a:pt x="44970" y="43870"/>
                </a:lnTo>
                <a:lnTo>
                  <a:pt x="44980" y="43870"/>
                </a:lnTo>
                <a:lnTo>
                  <a:pt x="44980" y="43860"/>
                </a:lnTo>
                <a:lnTo>
                  <a:pt x="44990" y="43860"/>
                </a:lnTo>
                <a:lnTo>
                  <a:pt x="44990" y="43850"/>
                </a:lnTo>
                <a:lnTo>
                  <a:pt x="45000" y="43840"/>
                </a:lnTo>
                <a:lnTo>
                  <a:pt x="45000" y="43830"/>
                </a:lnTo>
                <a:lnTo>
                  <a:pt x="45010" y="43830"/>
                </a:lnTo>
                <a:lnTo>
                  <a:pt x="45010" y="43820"/>
                </a:lnTo>
                <a:lnTo>
                  <a:pt x="45020" y="43820"/>
                </a:lnTo>
                <a:lnTo>
                  <a:pt x="45020" y="43810"/>
                </a:lnTo>
                <a:lnTo>
                  <a:pt x="45030" y="43810"/>
                </a:lnTo>
                <a:lnTo>
                  <a:pt x="45040" y="43800"/>
                </a:lnTo>
                <a:lnTo>
                  <a:pt x="45060" y="43790"/>
                </a:lnTo>
                <a:lnTo>
                  <a:pt x="45050" y="43780"/>
                </a:lnTo>
                <a:lnTo>
                  <a:pt x="45060" y="43780"/>
                </a:lnTo>
                <a:lnTo>
                  <a:pt x="45060" y="43770"/>
                </a:lnTo>
                <a:lnTo>
                  <a:pt x="45060" y="43760"/>
                </a:lnTo>
                <a:lnTo>
                  <a:pt x="45070" y="43760"/>
                </a:lnTo>
                <a:lnTo>
                  <a:pt x="45070" y="43750"/>
                </a:lnTo>
                <a:lnTo>
                  <a:pt x="45080" y="43750"/>
                </a:lnTo>
                <a:lnTo>
                  <a:pt x="45080" y="43740"/>
                </a:lnTo>
                <a:lnTo>
                  <a:pt x="45090" y="43730"/>
                </a:lnTo>
                <a:lnTo>
                  <a:pt x="45090" y="43720"/>
                </a:lnTo>
                <a:lnTo>
                  <a:pt x="45100" y="43710"/>
                </a:lnTo>
                <a:lnTo>
                  <a:pt x="45100" y="43700"/>
                </a:lnTo>
                <a:lnTo>
                  <a:pt x="45100" y="43690"/>
                </a:lnTo>
                <a:lnTo>
                  <a:pt x="45100" y="43680"/>
                </a:lnTo>
                <a:lnTo>
                  <a:pt x="45100" y="43670"/>
                </a:lnTo>
                <a:lnTo>
                  <a:pt x="45100" y="43660"/>
                </a:lnTo>
                <a:lnTo>
                  <a:pt x="45110" y="43660"/>
                </a:lnTo>
                <a:lnTo>
                  <a:pt x="45110" y="43650"/>
                </a:lnTo>
                <a:lnTo>
                  <a:pt x="45110" y="43640"/>
                </a:lnTo>
                <a:lnTo>
                  <a:pt x="45120" y="43630"/>
                </a:lnTo>
                <a:lnTo>
                  <a:pt x="45130" y="43620"/>
                </a:lnTo>
                <a:lnTo>
                  <a:pt x="45140" y="43610"/>
                </a:lnTo>
                <a:lnTo>
                  <a:pt x="45150" y="43600"/>
                </a:lnTo>
                <a:lnTo>
                  <a:pt x="45150" y="43590"/>
                </a:lnTo>
                <a:lnTo>
                  <a:pt x="45160" y="43590"/>
                </a:lnTo>
                <a:lnTo>
                  <a:pt x="45160" y="43580"/>
                </a:lnTo>
                <a:lnTo>
                  <a:pt x="45170" y="43580"/>
                </a:lnTo>
                <a:lnTo>
                  <a:pt x="45180" y="43570"/>
                </a:lnTo>
                <a:lnTo>
                  <a:pt x="45190" y="43560"/>
                </a:lnTo>
                <a:lnTo>
                  <a:pt x="45190" y="43550"/>
                </a:lnTo>
                <a:lnTo>
                  <a:pt x="45200" y="43540"/>
                </a:lnTo>
                <a:lnTo>
                  <a:pt x="45190" y="43530"/>
                </a:lnTo>
                <a:lnTo>
                  <a:pt x="45200" y="43520"/>
                </a:lnTo>
                <a:lnTo>
                  <a:pt x="45210" y="43520"/>
                </a:lnTo>
                <a:lnTo>
                  <a:pt x="45210" y="43510"/>
                </a:lnTo>
                <a:lnTo>
                  <a:pt x="45220" y="43500"/>
                </a:lnTo>
                <a:lnTo>
                  <a:pt x="45220" y="43490"/>
                </a:lnTo>
                <a:lnTo>
                  <a:pt x="45230" y="43490"/>
                </a:lnTo>
                <a:lnTo>
                  <a:pt x="45240" y="43480"/>
                </a:lnTo>
                <a:lnTo>
                  <a:pt x="45250" y="43480"/>
                </a:lnTo>
                <a:lnTo>
                  <a:pt x="45260" y="43470"/>
                </a:lnTo>
                <a:lnTo>
                  <a:pt x="45270" y="43460"/>
                </a:lnTo>
                <a:lnTo>
                  <a:pt x="45270" y="43450"/>
                </a:lnTo>
                <a:lnTo>
                  <a:pt x="45280" y="43450"/>
                </a:lnTo>
                <a:lnTo>
                  <a:pt x="45280" y="43440"/>
                </a:lnTo>
                <a:lnTo>
                  <a:pt x="45290" y="43440"/>
                </a:lnTo>
                <a:lnTo>
                  <a:pt x="45290" y="43430"/>
                </a:lnTo>
                <a:lnTo>
                  <a:pt x="45300" y="43430"/>
                </a:lnTo>
                <a:lnTo>
                  <a:pt x="45300" y="43420"/>
                </a:lnTo>
                <a:lnTo>
                  <a:pt x="45310" y="43420"/>
                </a:lnTo>
                <a:lnTo>
                  <a:pt x="45310" y="43410"/>
                </a:lnTo>
                <a:lnTo>
                  <a:pt x="45320" y="43410"/>
                </a:lnTo>
                <a:lnTo>
                  <a:pt x="45320" y="43400"/>
                </a:lnTo>
                <a:lnTo>
                  <a:pt x="45330" y="43400"/>
                </a:lnTo>
                <a:lnTo>
                  <a:pt x="45330" y="43390"/>
                </a:lnTo>
                <a:lnTo>
                  <a:pt x="45340" y="43390"/>
                </a:lnTo>
                <a:lnTo>
                  <a:pt x="45340" y="43380"/>
                </a:lnTo>
                <a:lnTo>
                  <a:pt x="45350" y="43370"/>
                </a:lnTo>
                <a:lnTo>
                  <a:pt x="45360" y="43370"/>
                </a:lnTo>
                <a:lnTo>
                  <a:pt x="45360" y="43360"/>
                </a:lnTo>
                <a:lnTo>
                  <a:pt x="45370" y="43350"/>
                </a:lnTo>
                <a:lnTo>
                  <a:pt x="45380" y="43350"/>
                </a:lnTo>
                <a:lnTo>
                  <a:pt x="45380" y="43340"/>
                </a:lnTo>
                <a:lnTo>
                  <a:pt x="45390" y="43340"/>
                </a:lnTo>
                <a:lnTo>
                  <a:pt x="45390" y="43330"/>
                </a:lnTo>
                <a:lnTo>
                  <a:pt x="45400" y="43330"/>
                </a:lnTo>
                <a:lnTo>
                  <a:pt x="45410" y="43320"/>
                </a:lnTo>
                <a:lnTo>
                  <a:pt x="45420" y="43310"/>
                </a:lnTo>
                <a:lnTo>
                  <a:pt x="45430" y="43300"/>
                </a:lnTo>
                <a:lnTo>
                  <a:pt x="45440" y="43290"/>
                </a:lnTo>
                <a:lnTo>
                  <a:pt x="45450" y="43290"/>
                </a:lnTo>
                <a:lnTo>
                  <a:pt x="45450" y="43280"/>
                </a:lnTo>
                <a:lnTo>
                  <a:pt x="45460" y="43280"/>
                </a:lnTo>
                <a:lnTo>
                  <a:pt x="45480" y="43260"/>
                </a:lnTo>
                <a:lnTo>
                  <a:pt x="45500" y="43240"/>
                </a:lnTo>
                <a:lnTo>
                  <a:pt x="45510" y="43230"/>
                </a:lnTo>
                <a:lnTo>
                  <a:pt x="45520" y="43230"/>
                </a:lnTo>
                <a:lnTo>
                  <a:pt x="45530" y="43220"/>
                </a:lnTo>
                <a:lnTo>
                  <a:pt x="45540" y="43210"/>
                </a:lnTo>
                <a:lnTo>
                  <a:pt x="45570" y="43190"/>
                </a:lnTo>
                <a:lnTo>
                  <a:pt x="45570" y="43180"/>
                </a:lnTo>
                <a:lnTo>
                  <a:pt x="45610" y="43140"/>
                </a:lnTo>
                <a:lnTo>
                  <a:pt x="45650" y="43100"/>
                </a:lnTo>
                <a:lnTo>
                  <a:pt x="45700" y="43050"/>
                </a:lnTo>
                <a:lnTo>
                  <a:pt x="45710" y="43040"/>
                </a:lnTo>
                <a:lnTo>
                  <a:pt x="45730" y="43030"/>
                </a:lnTo>
                <a:lnTo>
                  <a:pt x="45730" y="43020"/>
                </a:lnTo>
                <a:lnTo>
                  <a:pt x="45740" y="43010"/>
                </a:lnTo>
                <a:lnTo>
                  <a:pt x="45740" y="43000"/>
                </a:lnTo>
                <a:lnTo>
                  <a:pt x="45750" y="43000"/>
                </a:lnTo>
                <a:lnTo>
                  <a:pt x="45760" y="42990"/>
                </a:lnTo>
                <a:lnTo>
                  <a:pt x="45760" y="42980"/>
                </a:lnTo>
                <a:lnTo>
                  <a:pt x="45770" y="42980"/>
                </a:lnTo>
                <a:lnTo>
                  <a:pt x="45780" y="42970"/>
                </a:lnTo>
                <a:lnTo>
                  <a:pt x="45790" y="42960"/>
                </a:lnTo>
                <a:lnTo>
                  <a:pt x="45800" y="42950"/>
                </a:lnTo>
                <a:lnTo>
                  <a:pt x="45820" y="42930"/>
                </a:lnTo>
                <a:lnTo>
                  <a:pt x="45830" y="42920"/>
                </a:lnTo>
                <a:lnTo>
                  <a:pt x="45830" y="42910"/>
                </a:lnTo>
                <a:lnTo>
                  <a:pt x="45840" y="42910"/>
                </a:lnTo>
                <a:lnTo>
                  <a:pt x="45850" y="42890"/>
                </a:lnTo>
                <a:lnTo>
                  <a:pt x="45860" y="42890"/>
                </a:lnTo>
                <a:lnTo>
                  <a:pt x="45870" y="42870"/>
                </a:lnTo>
                <a:lnTo>
                  <a:pt x="45880" y="42860"/>
                </a:lnTo>
                <a:lnTo>
                  <a:pt x="45890" y="42850"/>
                </a:lnTo>
                <a:lnTo>
                  <a:pt x="45900" y="42840"/>
                </a:lnTo>
                <a:lnTo>
                  <a:pt x="45900" y="42830"/>
                </a:lnTo>
                <a:lnTo>
                  <a:pt x="45910" y="42830"/>
                </a:lnTo>
                <a:lnTo>
                  <a:pt x="45910" y="42820"/>
                </a:lnTo>
                <a:lnTo>
                  <a:pt x="45910" y="42810"/>
                </a:lnTo>
                <a:lnTo>
                  <a:pt x="45920" y="42810"/>
                </a:lnTo>
                <a:lnTo>
                  <a:pt x="45910" y="42810"/>
                </a:lnTo>
                <a:lnTo>
                  <a:pt x="45910" y="42800"/>
                </a:lnTo>
                <a:lnTo>
                  <a:pt x="45920" y="42800"/>
                </a:lnTo>
                <a:lnTo>
                  <a:pt x="45910" y="42800"/>
                </a:lnTo>
                <a:lnTo>
                  <a:pt x="45920" y="42800"/>
                </a:lnTo>
                <a:lnTo>
                  <a:pt x="45920" y="42790"/>
                </a:lnTo>
                <a:lnTo>
                  <a:pt x="45920" y="42780"/>
                </a:lnTo>
                <a:lnTo>
                  <a:pt x="45920" y="42770"/>
                </a:lnTo>
                <a:lnTo>
                  <a:pt x="45930" y="42760"/>
                </a:lnTo>
                <a:lnTo>
                  <a:pt x="45930" y="42750"/>
                </a:lnTo>
                <a:lnTo>
                  <a:pt x="45940" y="42750"/>
                </a:lnTo>
                <a:lnTo>
                  <a:pt x="45940" y="42740"/>
                </a:lnTo>
                <a:lnTo>
                  <a:pt x="45950" y="42740"/>
                </a:lnTo>
                <a:lnTo>
                  <a:pt x="45950" y="42730"/>
                </a:lnTo>
                <a:lnTo>
                  <a:pt x="45950" y="42720"/>
                </a:lnTo>
                <a:lnTo>
                  <a:pt x="45960" y="42720"/>
                </a:lnTo>
                <a:lnTo>
                  <a:pt x="45960" y="42710"/>
                </a:lnTo>
                <a:lnTo>
                  <a:pt x="45970" y="42710"/>
                </a:lnTo>
                <a:lnTo>
                  <a:pt x="45970" y="42700"/>
                </a:lnTo>
                <a:lnTo>
                  <a:pt x="45980" y="42700"/>
                </a:lnTo>
                <a:lnTo>
                  <a:pt x="45980" y="42690"/>
                </a:lnTo>
                <a:lnTo>
                  <a:pt x="45980" y="42680"/>
                </a:lnTo>
                <a:lnTo>
                  <a:pt x="45990" y="42680"/>
                </a:lnTo>
                <a:lnTo>
                  <a:pt x="45990" y="42670"/>
                </a:lnTo>
                <a:lnTo>
                  <a:pt x="46000" y="42660"/>
                </a:lnTo>
                <a:lnTo>
                  <a:pt x="46010" y="42650"/>
                </a:lnTo>
                <a:lnTo>
                  <a:pt x="46020" y="42640"/>
                </a:lnTo>
                <a:lnTo>
                  <a:pt x="46030" y="42630"/>
                </a:lnTo>
                <a:lnTo>
                  <a:pt x="46030" y="42620"/>
                </a:lnTo>
                <a:lnTo>
                  <a:pt x="46040" y="42620"/>
                </a:lnTo>
                <a:lnTo>
                  <a:pt x="46040" y="42610"/>
                </a:lnTo>
                <a:lnTo>
                  <a:pt x="46050" y="42600"/>
                </a:lnTo>
                <a:lnTo>
                  <a:pt x="46050" y="42590"/>
                </a:lnTo>
                <a:lnTo>
                  <a:pt x="46060" y="42590"/>
                </a:lnTo>
                <a:lnTo>
                  <a:pt x="46060" y="42580"/>
                </a:lnTo>
                <a:lnTo>
                  <a:pt x="46070" y="42580"/>
                </a:lnTo>
                <a:lnTo>
                  <a:pt x="46070" y="42570"/>
                </a:lnTo>
                <a:lnTo>
                  <a:pt x="46080" y="42560"/>
                </a:lnTo>
                <a:lnTo>
                  <a:pt x="46090" y="42550"/>
                </a:lnTo>
                <a:lnTo>
                  <a:pt x="46100" y="42530"/>
                </a:lnTo>
                <a:lnTo>
                  <a:pt x="46110" y="42520"/>
                </a:lnTo>
                <a:lnTo>
                  <a:pt x="46110" y="42510"/>
                </a:lnTo>
                <a:lnTo>
                  <a:pt x="46120" y="42510"/>
                </a:lnTo>
                <a:lnTo>
                  <a:pt x="46120" y="42500"/>
                </a:lnTo>
                <a:lnTo>
                  <a:pt x="46130" y="42490"/>
                </a:lnTo>
                <a:lnTo>
                  <a:pt x="46130" y="42480"/>
                </a:lnTo>
                <a:lnTo>
                  <a:pt x="46130" y="42470"/>
                </a:lnTo>
                <a:lnTo>
                  <a:pt x="46130" y="42460"/>
                </a:lnTo>
                <a:lnTo>
                  <a:pt x="46130" y="42450"/>
                </a:lnTo>
                <a:lnTo>
                  <a:pt x="46120" y="42440"/>
                </a:lnTo>
                <a:lnTo>
                  <a:pt x="46120" y="42430"/>
                </a:lnTo>
                <a:lnTo>
                  <a:pt x="46110" y="42430"/>
                </a:lnTo>
                <a:lnTo>
                  <a:pt x="46120" y="42420"/>
                </a:lnTo>
                <a:lnTo>
                  <a:pt x="46130" y="42420"/>
                </a:lnTo>
                <a:lnTo>
                  <a:pt x="46140" y="42400"/>
                </a:lnTo>
                <a:lnTo>
                  <a:pt x="46140" y="42390"/>
                </a:lnTo>
                <a:lnTo>
                  <a:pt x="46150" y="42390"/>
                </a:lnTo>
                <a:lnTo>
                  <a:pt x="46150" y="42380"/>
                </a:lnTo>
                <a:lnTo>
                  <a:pt x="46160" y="42370"/>
                </a:lnTo>
                <a:lnTo>
                  <a:pt x="46160" y="42360"/>
                </a:lnTo>
                <a:lnTo>
                  <a:pt x="46160" y="42350"/>
                </a:lnTo>
                <a:lnTo>
                  <a:pt x="46170" y="42350"/>
                </a:lnTo>
                <a:lnTo>
                  <a:pt x="46170" y="42360"/>
                </a:lnTo>
                <a:lnTo>
                  <a:pt x="46170" y="42350"/>
                </a:lnTo>
                <a:lnTo>
                  <a:pt x="46170" y="42340"/>
                </a:lnTo>
                <a:lnTo>
                  <a:pt x="46180" y="42340"/>
                </a:lnTo>
                <a:lnTo>
                  <a:pt x="46180" y="42330"/>
                </a:lnTo>
                <a:lnTo>
                  <a:pt x="46180" y="42340"/>
                </a:lnTo>
                <a:lnTo>
                  <a:pt x="46180" y="42320"/>
                </a:lnTo>
                <a:lnTo>
                  <a:pt x="46190" y="42320"/>
                </a:lnTo>
                <a:lnTo>
                  <a:pt x="46200" y="42310"/>
                </a:lnTo>
                <a:lnTo>
                  <a:pt x="46200" y="42300"/>
                </a:lnTo>
                <a:lnTo>
                  <a:pt x="46210" y="42300"/>
                </a:lnTo>
                <a:lnTo>
                  <a:pt x="46210" y="42290"/>
                </a:lnTo>
                <a:lnTo>
                  <a:pt x="46210" y="42280"/>
                </a:lnTo>
                <a:lnTo>
                  <a:pt x="46220" y="42280"/>
                </a:lnTo>
                <a:lnTo>
                  <a:pt x="46220" y="42270"/>
                </a:lnTo>
                <a:lnTo>
                  <a:pt x="46230" y="42270"/>
                </a:lnTo>
                <a:lnTo>
                  <a:pt x="46230" y="42260"/>
                </a:lnTo>
                <a:lnTo>
                  <a:pt x="46240" y="42250"/>
                </a:lnTo>
                <a:lnTo>
                  <a:pt x="46240" y="42240"/>
                </a:lnTo>
                <a:lnTo>
                  <a:pt x="46240" y="42230"/>
                </a:lnTo>
                <a:lnTo>
                  <a:pt x="46240" y="42220"/>
                </a:lnTo>
                <a:lnTo>
                  <a:pt x="46260" y="42210"/>
                </a:lnTo>
                <a:lnTo>
                  <a:pt x="46260" y="42200"/>
                </a:lnTo>
                <a:lnTo>
                  <a:pt x="46270" y="42190"/>
                </a:lnTo>
                <a:lnTo>
                  <a:pt x="46280" y="42190"/>
                </a:lnTo>
                <a:lnTo>
                  <a:pt x="46270" y="42180"/>
                </a:lnTo>
                <a:lnTo>
                  <a:pt x="46270" y="42170"/>
                </a:lnTo>
                <a:lnTo>
                  <a:pt x="46270" y="42160"/>
                </a:lnTo>
                <a:lnTo>
                  <a:pt x="46270" y="42140"/>
                </a:lnTo>
                <a:lnTo>
                  <a:pt x="46270" y="42130"/>
                </a:lnTo>
                <a:lnTo>
                  <a:pt x="46270" y="42120"/>
                </a:lnTo>
                <a:lnTo>
                  <a:pt x="46270" y="42110"/>
                </a:lnTo>
                <a:lnTo>
                  <a:pt x="46280" y="42110"/>
                </a:lnTo>
                <a:lnTo>
                  <a:pt x="46280" y="42100"/>
                </a:lnTo>
                <a:lnTo>
                  <a:pt x="46290" y="42100"/>
                </a:lnTo>
                <a:lnTo>
                  <a:pt x="46280" y="42090"/>
                </a:lnTo>
                <a:lnTo>
                  <a:pt x="46290" y="42090"/>
                </a:lnTo>
                <a:lnTo>
                  <a:pt x="46290" y="42080"/>
                </a:lnTo>
                <a:lnTo>
                  <a:pt x="46290" y="42070"/>
                </a:lnTo>
                <a:lnTo>
                  <a:pt x="46310" y="42070"/>
                </a:lnTo>
                <a:lnTo>
                  <a:pt x="46300" y="42060"/>
                </a:lnTo>
                <a:lnTo>
                  <a:pt x="46310" y="42060"/>
                </a:lnTo>
                <a:lnTo>
                  <a:pt x="46310" y="42050"/>
                </a:lnTo>
                <a:lnTo>
                  <a:pt x="46310" y="42040"/>
                </a:lnTo>
                <a:lnTo>
                  <a:pt x="46320" y="42040"/>
                </a:lnTo>
                <a:lnTo>
                  <a:pt x="46320" y="42030"/>
                </a:lnTo>
                <a:lnTo>
                  <a:pt x="46320" y="42020"/>
                </a:lnTo>
                <a:lnTo>
                  <a:pt x="46330" y="42020"/>
                </a:lnTo>
                <a:lnTo>
                  <a:pt x="46330" y="42010"/>
                </a:lnTo>
                <a:lnTo>
                  <a:pt x="46340" y="42010"/>
                </a:lnTo>
                <a:lnTo>
                  <a:pt x="46340" y="42000"/>
                </a:lnTo>
                <a:lnTo>
                  <a:pt x="46340" y="41990"/>
                </a:lnTo>
                <a:lnTo>
                  <a:pt x="46350" y="41990"/>
                </a:lnTo>
                <a:lnTo>
                  <a:pt x="46350" y="41980"/>
                </a:lnTo>
                <a:lnTo>
                  <a:pt x="46350" y="41960"/>
                </a:lnTo>
                <a:lnTo>
                  <a:pt x="46350" y="41970"/>
                </a:lnTo>
                <a:lnTo>
                  <a:pt x="46360" y="41970"/>
                </a:lnTo>
                <a:lnTo>
                  <a:pt x="46360" y="41960"/>
                </a:lnTo>
                <a:lnTo>
                  <a:pt x="46370" y="41960"/>
                </a:lnTo>
                <a:lnTo>
                  <a:pt x="46370" y="41950"/>
                </a:lnTo>
                <a:lnTo>
                  <a:pt x="46370" y="41940"/>
                </a:lnTo>
                <a:lnTo>
                  <a:pt x="46370" y="41930"/>
                </a:lnTo>
                <a:lnTo>
                  <a:pt x="46370" y="41920"/>
                </a:lnTo>
                <a:lnTo>
                  <a:pt x="46380" y="41920"/>
                </a:lnTo>
                <a:lnTo>
                  <a:pt x="46380" y="41910"/>
                </a:lnTo>
                <a:lnTo>
                  <a:pt x="46390" y="41910"/>
                </a:lnTo>
                <a:lnTo>
                  <a:pt x="46380" y="41890"/>
                </a:lnTo>
                <a:lnTo>
                  <a:pt x="46390" y="41890"/>
                </a:lnTo>
                <a:lnTo>
                  <a:pt x="46390" y="41880"/>
                </a:lnTo>
                <a:lnTo>
                  <a:pt x="46400" y="41880"/>
                </a:lnTo>
                <a:lnTo>
                  <a:pt x="46400" y="41870"/>
                </a:lnTo>
                <a:lnTo>
                  <a:pt x="46410" y="41860"/>
                </a:lnTo>
                <a:lnTo>
                  <a:pt x="46410" y="41850"/>
                </a:lnTo>
                <a:lnTo>
                  <a:pt x="46420" y="41840"/>
                </a:lnTo>
                <a:lnTo>
                  <a:pt x="46420" y="41830"/>
                </a:lnTo>
                <a:lnTo>
                  <a:pt x="46420" y="41840"/>
                </a:lnTo>
                <a:lnTo>
                  <a:pt x="46430" y="41810"/>
                </a:lnTo>
                <a:lnTo>
                  <a:pt x="46420" y="41810"/>
                </a:lnTo>
                <a:lnTo>
                  <a:pt x="46420" y="41800"/>
                </a:lnTo>
                <a:lnTo>
                  <a:pt x="46430" y="41800"/>
                </a:lnTo>
                <a:lnTo>
                  <a:pt x="46430" y="41790"/>
                </a:lnTo>
                <a:lnTo>
                  <a:pt x="46440" y="41780"/>
                </a:lnTo>
                <a:lnTo>
                  <a:pt x="46430" y="41770"/>
                </a:lnTo>
                <a:lnTo>
                  <a:pt x="46440" y="41770"/>
                </a:lnTo>
                <a:lnTo>
                  <a:pt x="46440" y="41760"/>
                </a:lnTo>
                <a:lnTo>
                  <a:pt x="46450" y="41760"/>
                </a:lnTo>
                <a:lnTo>
                  <a:pt x="46450" y="41750"/>
                </a:lnTo>
                <a:lnTo>
                  <a:pt x="46460" y="41750"/>
                </a:lnTo>
                <a:lnTo>
                  <a:pt x="46460" y="41730"/>
                </a:lnTo>
                <a:lnTo>
                  <a:pt x="46460" y="41720"/>
                </a:lnTo>
                <a:lnTo>
                  <a:pt x="46470" y="41720"/>
                </a:lnTo>
                <a:lnTo>
                  <a:pt x="46470" y="41710"/>
                </a:lnTo>
                <a:lnTo>
                  <a:pt x="46480" y="41710"/>
                </a:lnTo>
                <a:lnTo>
                  <a:pt x="46480" y="41700"/>
                </a:lnTo>
                <a:lnTo>
                  <a:pt x="46480" y="41690"/>
                </a:lnTo>
                <a:lnTo>
                  <a:pt x="46470" y="41690"/>
                </a:lnTo>
                <a:lnTo>
                  <a:pt x="46480" y="41690"/>
                </a:lnTo>
                <a:lnTo>
                  <a:pt x="46480" y="41680"/>
                </a:lnTo>
                <a:lnTo>
                  <a:pt x="46490" y="41680"/>
                </a:lnTo>
                <a:lnTo>
                  <a:pt x="46490" y="41670"/>
                </a:lnTo>
                <a:lnTo>
                  <a:pt x="46490" y="41660"/>
                </a:lnTo>
                <a:lnTo>
                  <a:pt x="46500" y="41660"/>
                </a:lnTo>
                <a:lnTo>
                  <a:pt x="46500" y="41650"/>
                </a:lnTo>
                <a:lnTo>
                  <a:pt x="46500" y="41640"/>
                </a:lnTo>
                <a:lnTo>
                  <a:pt x="46510" y="41640"/>
                </a:lnTo>
                <a:lnTo>
                  <a:pt x="46510" y="41630"/>
                </a:lnTo>
                <a:lnTo>
                  <a:pt x="46510" y="41620"/>
                </a:lnTo>
                <a:lnTo>
                  <a:pt x="46510" y="41630"/>
                </a:lnTo>
                <a:lnTo>
                  <a:pt x="46510" y="41620"/>
                </a:lnTo>
                <a:lnTo>
                  <a:pt x="46520" y="41610"/>
                </a:lnTo>
                <a:lnTo>
                  <a:pt x="46530" y="41590"/>
                </a:lnTo>
                <a:lnTo>
                  <a:pt x="46530" y="41580"/>
                </a:lnTo>
                <a:lnTo>
                  <a:pt x="46540" y="41570"/>
                </a:lnTo>
                <a:lnTo>
                  <a:pt x="46540" y="41550"/>
                </a:lnTo>
                <a:lnTo>
                  <a:pt x="46550" y="41540"/>
                </a:lnTo>
                <a:lnTo>
                  <a:pt x="46550" y="41530"/>
                </a:lnTo>
                <a:lnTo>
                  <a:pt x="46560" y="41520"/>
                </a:lnTo>
                <a:lnTo>
                  <a:pt x="46560" y="41510"/>
                </a:lnTo>
                <a:lnTo>
                  <a:pt x="46570" y="41500"/>
                </a:lnTo>
                <a:lnTo>
                  <a:pt x="46570" y="41490"/>
                </a:lnTo>
                <a:lnTo>
                  <a:pt x="46570" y="41480"/>
                </a:lnTo>
                <a:lnTo>
                  <a:pt x="46580" y="41480"/>
                </a:lnTo>
                <a:lnTo>
                  <a:pt x="46580" y="41470"/>
                </a:lnTo>
                <a:lnTo>
                  <a:pt x="46580" y="41460"/>
                </a:lnTo>
                <a:lnTo>
                  <a:pt x="46580" y="41450"/>
                </a:lnTo>
                <a:lnTo>
                  <a:pt x="46590" y="41450"/>
                </a:lnTo>
                <a:lnTo>
                  <a:pt x="46590" y="41440"/>
                </a:lnTo>
                <a:lnTo>
                  <a:pt x="46600" y="41430"/>
                </a:lnTo>
                <a:lnTo>
                  <a:pt x="46590" y="41430"/>
                </a:lnTo>
                <a:lnTo>
                  <a:pt x="46600" y="41430"/>
                </a:lnTo>
                <a:lnTo>
                  <a:pt x="46600" y="41420"/>
                </a:lnTo>
                <a:lnTo>
                  <a:pt x="46600" y="41410"/>
                </a:lnTo>
                <a:lnTo>
                  <a:pt x="46610" y="41400"/>
                </a:lnTo>
                <a:lnTo>
                  <a:pt x="46610" y="41390"/>
                </a:lnTo>
                <a:lnTo>
                  <a:pt x="46610" y="41380"/>
                </a:lnTo>
                <a:lnTo>
                  <a:pt x="46610" y="41370"/>
                </a:lnTo>
                <a:lnTo>
                  <a:pt x="46610" y="41380"/>
                </a:lnTo>
                <a:lnTo>
                  <a:pt x="46620" y="41380"/>
                </a:lnTo>
                <a:lnTo>
                  <a:pt x="46620" y="41370"/>
                </a:lnTo>
                <a:lnTo>
                  <a:pt x="46610" y="41370"/>
                </a:lnTo>
                <a:lnTo>
                  <a:pt x="46620" y="41370"/>
                </a:lnTo>
                <a:lnTo>
                  <a:pt x="46620" y="41360"/>
                </a:lnTo>
                <a:lnTo>
                  <a:pt x="46620" y="41350"/>
                </a:lnTo>
                <a:lnTo>
                  <a:pt x="46630" y="41350"/>
                </a:lnTo>
                <a:lnTo>
                  <a:pt x="46630" y="41340"/>
                </a:lnTo>
                <a:lnTo>
                  <a:pt x="46640" y="41340"/>
                </a:lnTo>
                <a:lnTo>
                  <a:pt x="46650" y="41330"/>
                </a:lnTo>
                <a:lnTo>
                  <a:pt x="46650" y="41320"/>
                </a:lnTo>
                <a:lnTo>
                  <a:pt x="46660" y="41310"/>
                </a:lnTo>
                <a:lnTo>
                  <a:pt x="46670" y="41300"/>
                </a:lnTo>
                <a:lnTo>
                  <a:pt x="46670" y="41290"/>
                </a:lnTo>
                <a:lnTo>
                  <a:pt x="46680" y="41280"/>
                </a:lnTo>
                <a:lnTo>
                  <a:pt x="46680" y="41270"/>
                </a:lnTo>
                <a:lnTo>
                  <a:pt x="46690" y="41270"/>
                </a:lnTo>
                <a:lnTo>
                  <a:pt x="46690" y="41260"/>
                </a:lnTo>
                <a:lnTo>
                  <a:pt x="46700" y="41250"/>
                </a:lnTo>
                <a:lnTo>
                  <a:pt x="46700" y="41240"/>
                </a:lnTo>
                <a:lnTo>
                  <a:pt x="46710" y="41240"/>
                </a:lnTo>
                <a:lnTo>
                  <a:pt x="46710" y="41230"/>
                </a:lnTo>
                <a:lnTo>
                  <a:pt x="46720" y="41220"/>
                </a:lnTo>
                <a:lnTo>
                  <a:pt x="46720" y="41210"/>
                </a:lnTo>
                <a:lnTo>
                  <a:pt x="46730" y="41210"/>
                </a:lnTo>
                <a:lnTo>
                  <a:pt x="46730" y="41200"/>
                </a:lnTo>
                <a:lnTo>
                  <a:pt x="46730" y="41190"/>
                </a:lnTo>
                <a:lnTo>
                  <a:pt x="46740" y="41190"/>
                </a:lnTo>
                <a:lnTo>
                  <a:pt x="46740" y="41180"/>
                </a:lnTo>
                <a:lnTo>
                  <a:pt x="46750" y="41170"/>
                </a:lnTo>
                <a:lnTo>
                  <a:pt x="46750" y="41160"/>
                </a:lnTo>
                <a:lnTo>
                  <a:pt x="46770" y="41140"/>
                </a:lnTo>
                <a:lnTo>
                  <a:pt x="46770" y="41130"/>
                </a:lnTo>
                <a:lnTo>
                  <a:pt x="46770" y="41120"/>
                </a:lnTo>
                <a:lnTo>
                  <a:pt x="46760" y="41120"/>
                </a:lnTo>
                <a:lnTo>
                  <a:pt x="46770" y="41120"/>
                </a:lnTo>
                <a:lnTo>
                  <a:pt x="46770" y="41110"/>
                </a:lnTo>
                <a:lnTo>
                  <a:pt x="46770" y="41100"/>
                </a:lnTo>
                <a:lnTo>
                  <a:pt x="46780" y="41090"/>
                </a:lnTo>
                <a:lnTo>
                  <a:pt x="46770" y="41090"/>
                </a:lnTo>
                <a:lnTo>
                  <a:pt x="46780" y="41090"/>
                </a:lnTo>
                <a:lnTo>
                  <a:pt x="46780" y="41080"/>
                </a:lnTo>
                <a:lnTo>
                  <a:pt x="46780" y="41070"/>
                </a:lnTo>
                <a:lnTo>
                  <a:pt x="46780" y="41060"/>
                </a:lnTo>
                <a:lnTo>
                  <a:pt x="46780" y="41050"/>
                </a:lnTo>
                <a:lnTo>
                  <a:pt x="46780" y="41040"/>
                </a:lnTo>
                <a:lnTo>
                  <a:pt x="46790" y="41040"/>
                </a:lnTo>
                <a:lnTo>
                  <a:pt x="46790" y="41030"/>
                </a:lnTo>
                <a:lnTo>
                  <a:pt x="46790" y="41020"/>
                </a:lnTo>
                <a:lnTo>
                  <a:pt x="46790" y="41010"/>
                </a:lnTo>
                <a:lnTo>
                  <a:pt x="46800" y="41010"/>
                </a:lnTo>
                <a:lnTo>
                  <a:pt x="46800" y="41000"/>
                </a:lnTo>
                <a:lnTo>
                  <a:pt x="46800" y="40990"/>
                </a:lnTo>
                <a:lnTo>
                  <a:pt x="46810" y="40990"/>
                </a:lnTo>
                <a:lnTo>
                  <a:pt x="46810" y="40980"/>
                </a:lnTo>
                <a:lnTo>
                  <a:pt x="46810" y="40970"/>
                </a:lnTo>
                <a:lnTo>
                  <a:pt x="46820" y="40950"/>
                </a:lnTo>
                <a:lnTo>
                  <a:pt x="46830" y="40950"/>
                </a:lnTo>
                <a:lnTo>
                  <a:pt x="46830" y="40940"/>
                </a:lnTo>
                <a:lnTo>
                  <a:pt x="46830" y="40930"/>
                </a:lnTo>
                <a:lnTo>
                  <a:pt x="46830" y="40920"/>
                </a:lnTo>
                <a:lnTo>
                  <a:pt x="46830" y="40910"/>
                </a:lnTo>
                <a:lnTo>
                  <a:pt x="46840" y="40900"/>
                </a:lnTo>
                <a:lnTo>
                  <a:pt x="46830" y="40900"/>
                </a:lnTo>
                <a:lnTo>
                  <a:pt x="46830" y="40890"/>
                </a:lnTo>
                <a:lnTo>
                  <a:pt x="46830" y="40880"/>
                </a:lnTo>
                <a:lnTo>
                  <a:pt x="46840" y="40880"/>
                </a:lnTo>
                <a:lnTo>
                  <a:pt x="46840" y="40870"/>
                </a:lnTo>
                <a:lnTo>
                  <a:pt x="46830" y="40870"/>
                </a:lnTo>
                <a:lnTo>
                  <a:pt x="46830" y="40860"/>
                </a:lnTo>
                <a:lnTo>
                  <a:pt x="46840" y="40860"/>
                </a:lnTo>
                <a:lnTo>
                  <a:pt x="46830" y="40860"/>
                </a:lnTo>
                <a:lnTo>
                  <a:pt x="46830" y="40850"/>
                </a:lnTo>
                <a:lnTo>
                  <a:pt x="46840" y="40850"/>
                </a:lnTo>
                <a:lnTo>
                  <a:pt x="46840" y="40840"/>
                </a:lnTo>
                <a:lnTo>
                  <a:pt x="46840" y="40830"/>
                </a:lnTo>
                <a:lnTo>
                  <a:pt x="46840" y="40820"/>
                </a:lnTo>
                <a:lnTo>
                  <a:pt x="46850" y="40810"/>
                </a:lnTo>
                <a:lnTo>
                  <a:pt x="46850" y="40800"/>
                </a:lnTo>
                <a:lnTo>
                  <a:pt x="46850" y="40790"/>
                </a:lnTo>
                <a:lnTo>
                  <a:pt x="46860" y="40790"/>
                </a:lnTo>
                <a:lnTo>
                  <a:pt x="46860" y="40780"/>
                </a:lnTo>
                <a:lnTo>
                  <a:pt x="46860" y="40770"/>
                </a:lnTo>
                <a:lnTo>
                  <a:pt x="46860" y="40760"/>
                </a:lnTo>
                <a:lnTo>
                  <a:pt x="46860" y="40750"/>
                </a:lnTo>
                <a:lnTo>
                  <a:pt x="46870" y="40750"/>
                </a:lnTo>
                <a:lnTo>
                  <a:pt x="46870" y="40740"/>
                </a:lnTo>
                <a:lnTo>
                  <a:pt x="46870" y="40730"/>
                </a:lnTo>
                <a:lnTo>
                  <a:pt x="46870" y="40720"/>
                </a:lnTo>
                <a:lnTo>
                  <a:pt x="46880" y="40720"/>
                </a:lnTo>
                <a:lnTo>
                  <a:pt x="46870" y="40720"/>
                </a:lnTo>
                <a:lnTo>
                  <a:pt x="46880" y="40710"/>
                </a:lnTo>
                <a:lnTo>
                  <a:pt x="46870" y="40710"/>
                </a:lnTo>
                <a:lnTo>
                  <a:pt x="46880" y="40700"/>
                </a:lnTo>
                <a:lnTo>
                  <a:pt x="46880" y="40690"/>
                </a:lnTo>
                <a:lnTo>
                  <a:pt x="46880" y="40680"/>
                </a:lnTo>
                <a:lnTo>
                  <a:pt x="46890" y="40680"/>
                </a:lnTo>
                <a:lnTo>
                  <a:pt x="46890" y="40660"/>
                </a:lnTo>
                <a:lnTo>
                  <a:pt x="46890" y="40650"/>
                </a:lnTo>
                <a:lnTo>
                  <a:pt x="46890" y="40640"/>
                </a:lnTo>
                <a:lnTo>
                  <a:pt x="46900" y="40640"/>
                </a:lnTo>
                <a:lnTo>
                  <a:pt x="46890" y="40630"/>
                </a:lnTo>
                <a:lnTo>
                  <a:pt x="46900" y="40630"/>
                </a:lnTo>
                <a:lnTo>
                  <a:pt x="46890" y="40620"/>
                </a:lnTo>
                <a:lnTo>
                  <a:pt x="46900" y="40610"/>
                </a:lnTo>
                <a:lnTo>
                  <a:pt x="46890" y="40600"/>
                </a:lnTo>
                <a:lnTo>
                  <a:pt x="46900" y="40600"/>
                </a:lnTo>
                <a:lnTo>
                  <a:pt x="46900" y="40590"/>
                </a:lnTo>
                <a:lnTo>
                  <a:pt x="46900" y="40580"/>
                </a:lnTo>
                <a:lnTo>
                  <a:pt x="46910" y="40560"/>
                </a:lnTo>
                <a:lnTo>
                  <a:pt x="46910" y="40550"/>
                </a:lnTo>
                <a:lnTo>
                  <a:pt x="46910" y="40540"/>
                </a:lnTo>
                <a:lnTo>
                  <a:pt x="46910" y="40530"/>
                </a:lnTo>
                <a:lnTo>
                  <a:pt x="46910" y="40520"/>
                </a:lnTo>
                <a:lnTo>
                  <a:pt x="46910" y="40510"/>
                </a:lnTo>
                <a:lnTo>
                  <a:pt x="46910" y="40500"/>
                </a:lnTo>
                <a:lnTo>
                  <a:pt x="46910" y="40490"/>
                </a:lnTo>
                <a:lnTo>
                  <a:pt x="46910" y="40500"/>
                </a:lnTo>
                <a:lnTo>
                  <a:pt x="46910" y="40490"/>
                </a:lnTo>
                <a:lnTo>
                  <a:pt x="46920" y="40490"/>
                </a:lnTo>
                <a:lnTo>
                  <a:pt x="46910" y="40490"/>
                </a:lnTo>
                <a:lnTo>
                  <a:pt x="46920" y="40490"/>
                </a:lnTo>
                <a:lnTo>
                  <a:pt x="46920" y="40480"/>
                </a:lnTo>
                <a:lnTo>
                  <a:pt x="46910" y="40480"/>
                </a:lnTo>
                <a:lnTo>
                  <a:pt x="46910" y="40470"/>
                </a:lnTo>
                <a:lnTo>
                  <a:pt x="46910" y="40460"/>
                </a:lnTo>
                <a:lnTo>
                  <a:pt x="46900" y="40460"/>
                </a:lnTo>
                <a:lnTo>
                  <a:pt x="46890" y="40460"/>
                </a:lnTo>
                <a:lnTo>
                  <a:pt x="46900" y="40460"/>
                </a:lnTo>
                <a:lnTo>
                  <a:pt x="46890" y="40460"/>
                </a:lnTo>
                <a:lnTo>
                  <a:pt x="46900" y="40450"/>
                </a:lnTo>
                <a:lnTo>
                  <a:pt x="46900" y="40440"/>
                </a:lnTo>
                <a:lnTo>
                  <a:pt x="46890" y="40440"/>
                </a:lnTo>
                <a:lnTo>
                  <a:pt x="46900" y="40440"/>
                </a:lnTo>
                <a:lnTo>
                  <a:pt x="46900" y="40430"/>
                </a:lnTo>
                <a:lnTo>
                  <a:pt x="46900" y="40420"/>
                </a:lnTo>
                <a:lnTo>
                  <a:pt x="46900" y="40410"/>
                </a:lnTo>
                <a:lnTo>
                  <a:pt x="46910" y="40390"/>
                </a:lnTo>
                <a:lnTo>
                  <a:pt x="46910" y="40380"/>
                </a:lnTo>
                <a:lnTo>
                  <a:pt x="46920" y="40370"/>
                </a:lnTo>
                <a:lnTo>
                  <a:pt x="46930" y="40340"/>
                </a:lnTo>
                <a:lnTo>
                  <a:pt x="46930" y="40330"/>
                </a:lnTo>
                <a:lnTo>
                  <a:pt x="46940" y="40320"/>
                </a:lnTo>
                <a:lnTo>
                  <a:pt x="46940" y="40310"/>
                </a:lnTo>
                <a:lnTo>
                  <a:pt x="46940" y="40300"/>
                </a:lnTo>
                <a:lnTo>
                  <a:pt x="46940" y="40290"/>
                </a:lnTo>
                <a:lnTo>
                  <a:pt x="46940" y="40280"/>
                </a:lnTo>
                <a:lnTo>
                  <a:pt x="46940" y="40270"/>
                </a:lnTo>
                <a:lnTo>
                  <a:pt x="46950" y="40270"/>
                </a:lnTo>
                <a:lnTo>
                  <a:pt x="46950" y="40260"/>
                </a:lnTo>
                <a:lnTo>
                  <a:pt x="46950" y="40250"/>
                </a:lnTo>
                <a:lnTo>
                  <a:pt x="46950" y="40240"/>
                </a:lnTo>
                <a:lnTo>
                  <a:pt x="46950" y="40230"/>
                </a:lnTo>
                <a:lnTo>
                  <a:pt x="46960" y="40220"/>
                </a:lnTo>
                <a:lnTo>
                  <a:pt x="46950" y="40220"/>
                </a:lnTo>
                <a:lnTo>
                  <a:pt x="46960" y="40210"/>
                </a:lnTo>
                <a:lnTo>
                  <a:pt x="46960" y="40200"/>
                </a:lnTo>
                <a:lnTo>
                  <a:pt x="46950" y="40200"/>
                </a:lnTo>
                <a:lnTo>
                  <a:pt x="46960" y="40200"/>
                </a:lnTo>
                <a:lnTo>
                  <a:pt x="46960" y="40190"/>
                </a:lnTo>
                <a:lnTo>
                  <a:pt x="46960" y="40180"/>
                </a:lnTo>
                <a:lnTo>
                  <a:pt x="46970" y="40170"/>
                </a:lnTo>
                <a:lnTo>
                  <a:pt x="46960" y="40160"/>
                </a:lnTo>
                <a:lnTo>
                  <a:pt x="46970" y="40150"/>
                </a:lnTo>
                <a:lnTo>
                  <a:pt x="46970" y="40140"/>
                </a:lnTo>
                <a:lnTo>
                  <a:pt x="46960" y="40140"/>
                </a:lnTo>
                <a:lnTo>
                  <a:pt x="46970" y="40140"/>
                </a:lnTo>
                <a:lnTo>
                  <a:pt x="46970" y="40130"/>
                </a:lnTo>
                <a:lnTo>
                  <a:pt x="46960" y="40130"/>
                </a:lnTo>
                <a:lnTo>
                  <a:pt x="46970" y="40120"/>
                </a:lnTo>
                <a:lnTo>
                  <a:pt x="46970" y="40110"/>
                </a:lnTo>
                <a:lnTo>
                  <a:pt x="46970" y="40100"/>
                </a:lnTo>
                <a:lnTo>
                  <a:pt x="46970" y="40090"/>
                </a:lnTo>
                <a:lnTo>
                  <a:pt x="46970" y="40080"/>
                </a:lnTo>
                <a:lnTo>
                  <a:pt x="46970" y="40070"/>
                </a:lnTo>
                <a:lnTo>
                  <a:pt x="46970" y="40060"/>
                </a:lnTo>
                <a:lnTo>
                  <a:pt x="46980" y="40060"/>
                </a:lnTo>
                <a:lnTo>
                  <a:pt x="46970" y="40050"/>
                </a:lnTo>
                <a:lnTo>
                  <a:pt x="46980" y="40050"/>
                </a:lnTo>
                <a:lnTo>
                  <a:pt x="46980" y="40040"/>
                </a:lnTo>
                <a:lnTo>
                  <a:pt x="46980" y="40030"/>
                </a:lnTo>
                <a:lnTo>
                  <a:pt x="46990" y="40030"/>
                </a:lnTo>
                <a:lnTo>
                  <a:pt x="46990" y="40020"/>
                </a:lnTo>
                <a:lnTo>
                  <a:pt x="46990" y="40010"/>
                </a:lnTo>
                <a:lnTo>
                  <a:pt x="46990" y="39990"/>
                </a:lnTo>
                <a:lnTo>
                  <a:pt x="47000" y="39980"/>
                </a:lnTo>
                <a:lnTo>
                  <a:pt x="47000" y="39970"/>
                </a:lnTo>
                <a:lnTo>
                  <a:pt x="47000" y="39960"/>
                </a:lnTo>
                <a:lnTo>
                  <a:pt x="47000" y="39940"/>
                </a:lnTo>
                <a:lnTo>
                  <a:pt x="47010" y="39930"/>
                </a:lnTo>
                <a:lnTo>
                  <a:pt x="47010" y="39910"/>
                </a:lnTo>
                <a:lnTo>
                  <a:pt x="47010" y="39900"/>
                </a:lnTo>
                <a:lnTo>
                  <a:pt x="47010" y="39880"/>
                </a:lnTo>
                <a:lnTo>
                  <a:pt x="47010" y="39870"/>
                </a:lnTo>
                <a:lnTo>
                  <a:pt x="47010" y="39860"/>
                </a:lnTo>
                <a:lnTo>
                  <a:pt x="47020" y="39860"/>
                </a:lnTo>
                <a:lnTo>
                  <a:pt x="47010" y="39850"/>
                </a:lnTo>
                <a:lnTo>
                  <a:pt x="47020" y="39840"/>
                </a:lnTo>
                <a:lnTo>
                  <a:pt x="47020" y="39830"/>
                </a:lnTo>
                <a:lnTo>
                  <a:pt x="47020" y="39820"/>
                </a:lnTo>
                <a:lnTo>
                  <a:pt x="47020" y="39810"/>
                </a:lnTo>
                <a:lnTo>
                  <a:pt x="47020" y="39770"/>
                </a:lnTo>
                <a:lnTo>
                  <a:pt x="47020" y="39760"/>
                </a:lnTo>
                <a:lnTo>
                  <a:pt x="47030" y="39750"/>
                </a:lnTo>
                <a:lnTo>
                  <a:pt x="47030" y="39740"/>
                </a:lnTo>
                <a:lnTo>
                  <a:pt x="47030" y="39730"/>
                </a:lnTo>
                <a:lnTo>
                  <a:pt x="47030" y="39720"/>
                </a:lnTo>
                <a:lnTo>
                  <a:pt x="47030" y="39710"/>
                </a:lnTo>
                <a:lnTo>
                  <a:pt x="47040" y="39700"/>
                </a:lnTo>
                <a:lnTo>
                  <a:pt x="47040" y="39690"/>
                </a:lnTo>
                <a:lnTo>
                  <a:pt x="47040" y="39680"/>
                </a:lnTo>
                <a:lnTo>
                  <a:pt x="47040" y="39670"/>
                </a:lnTo>
                <a:lnTo>
                  <a:pt x="47050" y="39630"/>
                </a:lnTo>
                <a:lnTo>
                  <a:pt x="47050" y="39620"/>
                </a:lnTo>
                <a:lnTo>
                  <a:pt x="47050" y="39610"/>
                </a:lnTo>
                <a:lnTo>
                  <a:pt x="47060" y="39600"/>
                </a:lnTo>
                <a:lnTo>
                  <a:pt x="47060" y="39590"/>
                </a:lnTo>
                <a:lnTo>
                  <a:pt x="47060" y="39570"/>
                </a:lnTo>
                <a:lnTo>
                  <a:pt x="47060" y="39560"/>
                </a:lnTo>
                <a:lnTo>
                  <a:pt x="47060" y="39550"/>
                </a:lnTo>
                <a:lnTo>
                  <a:pt x="47070" y="39540"/>
                </a:lnTo>
                <a:lnTo>
                  <a:pt x="47070" y="39530"/>
                </a:lnTo>
                <a:lnTo>
                  <a:pt x="47070" y="39520"/>
                </a:lnTo>
                <a:lnTo>
                  <a:pt x="47070" y="39510"/>
                </a:lnTo>
                <a:lnTo>
                  <a:pt x="47080" y="39510"/>
                </a:lnTo>
                <a:lnTo>
                  <a:pt x="47080" y="39500"/>
                </a:lnTo>
                <a:lnTo>
                  <a:pt x="47080" y="39490"/>
                </a:lnTo>
                <a:lnTo>
                  <a:pt x="47080" y="39480"/>
                </a:lnTo>
                <a:lnTo>
                  <a:pt x="47090" y="39470"/>
                </a:lnTo>
                <a:lnTo>
                  <a:pt x="47090" y="39460"/>
                </a:lnTo>
                <a:lnTo>
                  <a:pt x="47100" y="39460"/>
                </a:lnTo>
                <a:lnTo>
                  <a:pt x="47100" y="39450"/>
                </a:lnTo>
                <a:lnTo>
                  <a:pt x="47100" y="39440"/>
                </a:lnTo>
                <a:lnTo>
                  <a:pt x="47090" y="39440"/>
                </a:lnTo>
                <a:lnTo>
                  <a:pt x="47100" y="39430"/>
                </a:lnTo>
                <a:lnTo>
                  <a:pt x="47100" y="39420"/>
                </a:lnTo>
                <a:lnTo>
                  <a:pt x="47090" y="39420"/>
                </a:lnTo>
                <a:lnTo>
                  <a:pt x="47090" y="39410"/>
                </a:lnTo>
                <a:lnTo>
                  <a:pt x="47090" y="39400"/>
                </a:lnTo>
                <a:lnTo>
                  <a:pt x="47090" y="39390"/>
                </a:lnTo>
                <a:lnTo>
                  <a:pt x="47090" y="39380"/>
                </a:lnTo>
                <a:lnTo>
                  <a:pt x="47100" y="39380"/>
                </a:lnTo>
                <a:lnTo>
                  <a:pt x="47100" y="39370"/>
                </a:lnTo>
                <a:lnTo>
                  <a:pt x="47100" y="39360"/>
                </a:lnTo>
                <a:lnTo>
                  <a:pt x="47100" y="39350"/>
                </a:lnTo>
                <a:lnTo>
                  <a:pt x="47110" y="39340"/>
                </a:lnTo>
                <a:lnTo>
                  <a:pt x="47110" y="39330"/>
                </a:lnTo>
                <a:lnTo>
                  <a:pt x="47110" y="39320"/>
                </a:lnTo>
                <a:lnTo>
                  <a:pt x="47110" y="39310"/>
                </a:lnTo>
                <a:lnTo>
                  <a:pt x="47110" y="39300"/>
                </a:lnTo>
                <a:lnTo>
                  <a:pt x="47120" y="39300"/>
                </a:lnTo>
                <a:lnTo>
                  <a:pt x="47120" y="39290"/>
                </a:lnTo>
                <a:lnTo>
                  <a:pt x="47120" y="39280"/>
                </a:lnTo>
                <a:lnTo>
                  <a:pt x="47120" y="39270"/>
                </a:lnTo>
                <a:lnTo>
                  <a:pt x="47120" y="39260"/>
                </a:lnTo>
                <a:lnTo>
                  <a:pt x="47120" y="39250"/>
                </a:lnTo>
                <a:lnTo>
                  <a:pt x="47110" y="39240"/>
                </a:lnTo>
                <a:lnTo>
                  <a:pt x="47110" y="39230"/>
                </a:lnTo>
                <a:lnTo>
                  <a:pt x="47110" y="39210"/>
                </a:lnTo>
                <a:lnTo>
                  <a:pt x="47100" y="39190"/>
                </a:lnTo>
                <a:lnTo>
                  <a:pt x="47100" y="39180"/>
                </a:lnTo>
                <a:lnTo>
                  <a:pt x="47090" y="39170"/>
                </a:lnTo>
                <a:lnTo>
                  <a:pt x="47090" y="39160"/>
                </a:lnTo>
                <a:lnTo>
                  <a:pt x="47090" y="39150"/>
                </a:lnTo>
                <a:lnTo>
                  <a:pt x="47070" y="39130"/>
                </a:lnTo>
                <a:lnTo>
                  <a:pt x="47070" y="39120"/>
                </a:lnTo>
                <a:lnTo>
                  <a:pt x="47060" y="39120"/>
                </a:lnTo>
                <a:lnTo>
                  <a:pt x="47060" y="39110"/>
                </a:lnTo>
                <a:lnTo>
                  <a:pt x="47050" y="39110"/>
                </a:lnTo>
                <a:lnTo>
                  <a:pt x="47040" y="39100"/>
                </a:lnTo>
                <a:lnTo>
                  <a:pt x="47030" y="39100"/>
                </a:lnTo>
                <a:lnTo>
                  <a:pt x="47030" y="39110"/>
                </a:lnTo>
                <a:lnTo>
                  <a:pt x="47030" y="39120"/>
                </a:lnTo>
                <a:lnTo>
                  <a:pt x="47030" y="39110"/>
                </a:lnTo>
                <a:lnTo>
                  <a:pt x="47030" y="39100"/>
                </a:lnTo>
                <a:lnTo>
                  <a:pt x="47020" y="39100"/>
                </a:lnTo>
                <a:lnTo>
                  <a:pt x="47020" y="39120"/>
                </a:lnTo>
                <a:lnTo>
                  <a:pt x="47030" y="39120"/>
                </a:lnTo>
                <a:lnTo>
                  <a:pt x="47030" y="39130"/>
                </a:lnTo>
                <a:lnTo>
                  <a:pt x="47010" y="39120"/>
                </a:lnTo>
                <a:lnTo>
                  <a:pt x="47010" y="39110"/>
                </a:lnTo>
                <a:lnTo>
                  <a:pt x="47010" y="39120"/>
                </a:lnTo>
                <a:lnTo>
                  <a:pt x="46970" y="39130"/>
                </a:lnTo>
                <a:lnTo>
                  <a:pt x="46960" y="39130"/>
                </a:lnTo>
                <a:lnTo>
                  <a:pt x="46970" y="39130"/>
                </a:lnTo>
                <a:lnTo>
                  <a:pt x="46970" y="39120"/>
                </a:lnTo>
                <a:lnTo>
                  <a:pt x="47010" y="39110"/>
                </a:lnTo>
                <a:lnTo>
                  <a:pt x="47000" y="39110"/>
                </a:lnTo>
                <a:lnTo>
                  <a:pt x="47010" y="39110"/>
                </a:lnTo>
                <a:lnTo>
                  <a:pt x="47000" y="39110"/>
                </a:lnTo>
                <a:lnTo>
                  <a:pt x="47010" y="39110"/>
                </a:lnTo>
                <a:lnTo>
                  <a:pt x="47000" y="39100"/>
                </a:lnTo>
                <a:lnTo>
                  <a:pt x="47010" y="39100"/>
                </a:lnTo>
                <a:lnTo>
                  <a:pt x="47010" y="39090"/>
                </a:lnTo>
                <a:lnTo>
                  <a:pt x="46970" y="39110"/>
                </a:lnTo>
                <a:lnTo>
                  <a:pt x="46960" y="39110"/>
                </a:lnTo>
                <a:lnTo>
                  <a:pt x="46950" y="39110"/>
                </a:lnTo>
                <a:lnTo>
                  <a:pt x="46960" y="39110"/>
                </a:lnTo>
                <a:lnTo>
                  <a:pt x="46970" y="39100"/>
                </a:lnTo>
                <a:lnTo>
                  <a:pt x="46960" y="39100"/>
                </a:lnTo>
                <a:lnTo>
                  <a:pt x="46950" y="39100"/>
                </a:lnTo>
                <a:lnTo>
                  <a:pt x="46950" y="39110"/>
                </a:lnTo>
                <a:lnTo>
                  <a:pt x="46950" y="39120"/>
                </a:lnTo>
                <a:lnTo>
                  <a:pt x="46950" y="39130"/>
                </a:lnTo>
                <a:lnTo>
                  <a:pt x="46960" y="39140"/>
                </a:lnTo>
                <a:lnTo>
                  <a:pt x="46950" y="39140"/>
                </a:lnTo>
                <a:lnTo>
                  <a:pt x="46950" y="39120"/>
                </a:lnTo>
                <a:lnTo>
                  <a:pt x="46920" y="39120"/>
                </a:lnTo>
                <a:lnTo>
                  <a:pt x="46920" y="39110"/>
                </a:lnTo>
                <a:lnTo>
                  <a:pt x="46930" y="39110"/>
                </a:lnTo>
                <a:lnTo>
                  <a:pt x="46940" y="39110"/>
                </a:lnTo>
                <a:lnTo>
                  <a:pt x="46940" y="39100"/>
                </a:lnTo>
                <a:lnTo>
                  <a:pt x="46930" y="39100"/>
                </a:lnTo>
                <a:lnTo>
                  <a:pt x="46920" y="39100"/>
                </a:lnTo>
                <a:lnTo>
                  <a:pt x="46910" y="39110"/>
                </a:lnTo>
                <a:lnTo>
                  <a:pt x="46910" y="39100"/>
                </a:lnTo>
                <a:lnTo>
                  <a:pt x="46920" y="39100"/>
                </a:lnTo>
                <a:lnTo>
                  <a:pt x="46930" y="39090"/>
                </a:lnTo>
                <a:lnTo>
                  <a:pt x="46920" y="39090"/>
                </a:lnTo>
                <a:lnTo>
                  <a:pt x="46920" y="39080"/>
                </a:lnTo>
                <a:lnTo>
                  <a:pt x="46900" y="39090"/>
                </a:lnTo>
                <a:lnTo>
                  <a:pt x="46880" y="39060"/>
                </a:lnTo>
                <a:lnTo>
                  <a:pt x="46870" y="39070"/>
                </a:lnTo>
                <a:lnTo>
                  <a:pt x="46860" y="39070"/>
                </a:lnTo>
                <a:lnTo>
                  <a:pt x="46860" y="39080"/>
                </a:lnTo>
                <a:lnTo>
                  <a:pt x="46870" y="39090"/>
                </a:lnTo>
                <a:lnTo>
                  <a:pt x="46860" y="39090"/>
                </a:lnTo>
                <a:lnTo>
                  <a:pt x="46860" y="39100"/>
                </a:lnTo>
                <a:lnTo>
                  <a:pt x="46870" y="39110"/>
                </a:lnTo>
                <a:lnTo>
                  <a:pt x="46880" y="39120"/>
                </a:lnTo>
                <a:lnTo>
                  <a:pt x="46900" y="39130"/>
                </a:lnTo>
                <a:lnTo>
                  <a:pt x="46900" y="39140"/>
                </a:lnTo>
                <a:lnTo>
                  <a:pt x="46910" y="39140"/>
                </a:lnTo>
                <a:lnTo>
                  <a:pt x="46900" y="39140"/>
                </a:lnTo>
                <a:lnTo>
                  <a:pt x="46900" y="39130"/>
                </a:lnTo>
                <a:lnTo>
                  <a:pt x="46880" y="39120"/>
                </a:lnTo>
                <a:lnTo>
                  <a:pt x="46870" y="39120"/>
                </a:lnTo>
                <a:lnTo>
                  <a:pt x="46870" y="39110"/>
                </a:lnTo>
                <a:lnTo>
                  <a:pt x="46850" y="39090"/>
                </a:lnTo>
                <a:lnTo>
                  <a:pt x="46850" y="39080"/>
                </a:lnTo>
                <a:lnTo>
                  <a:pt x="46850" y="39070"/>
                </a:lnTo>
                <a:lnTo>
                  <a:pt x="46850" y="39060"/>
                </a:lnTo>
                <a:lnTo>
                  <a:pt x="46860" y="39060"/>
                </a:lnTo>
                <a:lnTo>
                  <a:pt x="46870" y="39050"/>
                </a:lnTo>
                <a:lnTo>
                  <a:pt x="46860" y="39030"/>
                </a:lnTo>
                <a:lnTo>
                  <a:pt x="46860" y="39020"/>
                </a:lnTo>
                <a:lnTo>
                  <a:pt x="46860" y="39010"/>
                </a:lnTo>
                <a:lnTo>
                  <a:pt x="46850" y="39010"/>
                </a:lnTo>
                <a:lnTo>
                  <a:pt x="46850" y="39000"/>
                </a:lnTo>
                <a:lnTo>
                  <a:pt x="46840" y="39000"/>
                </a:lnTo>
                <a:lnTo>
                  <a:pt x="46840" y="38990"/>
                </a:lnTo>
                <a:lnTo>
                  <a:pt x="46830" y="38990"/>
                </a:lnTo>
                <a:lnTo>
                  <a:pt x="46820" y="38990"/>
                </a:lnTo>
                <a:lnTo>
                  <a:pt x="46820" y="38980"/>
                </a:lnTo>
                <a:lnTo>
                  <a:pt x="46810" y="38980"/>
                </a:lnTo>
                <a:lnTo>
                  <a:pt x="46810" y="38970"/>
                </a:lnTo>
                <a:lnTo>
                  <a:pt x="46800" y="38970"/>
                </a:lnTo>
                <a:lnTo>
                  <a:pt x="46800" y="38960"/>
                </a:lnTo>
                <a:lnTo>
                  <a:pt x="46800" y="38950"/>
                </a:lnTo>
                <a:lnTo>
                  <a:pt x="46790" y="38940"/>
                </a:lnTo>
                <a:lnTo>
                  <a:pt x="46800" y="38940"/>
                </a:lnTo>
                <a:lnTo>
                  <a:pt x="46790" y="38940"/>
                </a:lnTo>
                <a:lnTo>
                  <a:pt x="46790" y="38930"/>
                </a:lnTo>
                <a:lnTo>
                  <a:pt x="46790" y="38920"/>
                </a:lnTo>
                <a:lnTo>
                  <a:pt x="46780" y="38920"/>
                </a:lnTo>
                <a:lnTo>
                  <a:pt x="46780" y="38910"/>
                </a:lnTo>
                <a:lnTo>
                  <a:pt x="46780" y="38900"/>
                </a:lnTo>
                <a:lnTo>
                  <a:pt x="46770" y="38900"/>
                </a:lnTo>
                <a:lnTo>
                  <a:pt x="46770" y="38890"/>
                </a:lnTo>
                <a:lnTo>
                  <a:pt x="46770" y="38880"/>
                </a:lnTo>
                <a:lnTo>
                  <a:pt x="46770" y="38870"/>
                </a:lnTo>
                <a:lnTo>
                  <a:pt x="46770" y="38860"/>
                </a:lnTo>
                <a:lnTo>
                  <a:pt x="46760" y="38860"/>
                </a:lnTo>
                <a:lnTo>
                  <a:pt x="46760" y="38850"/>
                </a:lnTo>
                <a:lnTo>
                  <a:pt x="46760" y="38840"/>
                </a:lnTo>
                <a:lnTo>
                  <a:pt x="46760" y="38830"/>
                </a:lnTo>
                <a:lnTo>
                  <a:pt x="46760" y="38820"/>
                </a:lnTo>
                <a:lnTo>
                  <a:pt x="46750" y="38810"/>
                </a:lnTo>
                <a:lnTo>
                  <a:pt x="46750" y="38800"/>
                </a:lnTo>
                <a:lnTo>
                  <a:pt x="46750" y="38790"/>
                </a:lnTo>
                <a:lnTo>
                  <a:pt x="46750" y="38780"/>
                </a:lnTo>
                <a:lnTo>
                  <a:pt x="46740" y="38770"/>
                </a:lnTo>
                <a:lnTo>
                  <a:pt x="46740" y="38760"/>
                </a:lnTo>
                <a:lnTo>
                  <a:pt x="46730" y="38760"/>
                </a:lnTo>
                <a:lnTo>
                  <a:pt x="46720" y="38760"/>
                </a:lnTo>
                <a:lnTo>
                  <a:pt x="46730" y="38760"/>
                </a:lnTo>
                <a:lnTo>
                  <a:pt x="46730" y="38750"/>
                </a:lnTo>
                <a:lnTo>
                  <a:pt x="46720" y="38750"/>
                </a:lnTo>
                <a:lnTo>
                  <a:pt x="46720" y="38740"/>
                </a:lnTo>
                <a:lnTo>
                  <a:pt x="46730" y="38740"/>
                </a:lnTo>
                <a:lnTo>
                  <a:pt x="46730" y="38730"/>
                </a:lnTo>
                <a:lnTo>
                  <a:pt x="46720" y="38720"/>
                </a:lnTo>
                <a:lnTo>
                  <a:pt x="46720" y="38710"/>
                </a:lnTo>
                <a:lnTo>
                  <a:pt x="46720" y="38700"/>
                </a:lnTo>
                <a:lnTo>
                  <a:pt x="46720" y="38690"/>
                </a:lnTo>
                <a:lnTo>
                  <a:pt x="46720" y="38670"/>
                </a:lnTo>
                <a:lnTo>
                  <a:pt x="46710" y="38660"/>
                </a:lnTo>
                <a:lnTo>
                  <a:pt x="46710" y="38640"/>
                </a:lnTo>
                <a:lnTo>
                  <a:pt x="46700" y="38640"/>
                </a:lnTo>
                <a:lnTo>
                  <a:pt x="46700" y="38630"/>
                </a:lnTo>
                <a:lnTo>
                  <a:pt x="46700" y="38620"/>
                </a:lnTo>
                <a:lnTo>
                  <a:pt x="46690" y="38620"/>
                </a:lnTo>
                <a:lnTo>
                  <a:pt x="46680" y="38620"/>
                </a:lnTo>
                <a:lnTo>
                  <a:pt x="46670" y="38610"/>
                </a:lnTo>
                <a:lnTo>
                  <a:pt x="46670" y="38600"/>
                </a:lnTo>
                <a:lnTo>
                  <a:pt x="46660" y="38590"/>
                </a:lnTo>
                <a:lnTo>
                  <a:pt x="46650" y="38590"/>
                </a:lnTo>
                <a:lnTo>
                  <a:pt x="46660" y="38590"/>
                </a:lnTo>
                <a:lnTo>
                  <a:pt x="46660" y="38580"/>
                </a:lnTo>
                <a:lnTo>
                  <a:pt x="46650" y="38580"/>
                </a:lnTo>
                <a:lnTo>
                  <a:pt x="46660" y="38580"/>
                </a:lnTo>
                <a:lnTo>
                  <a:pt x="46660" y="38570"/>
                </a:lnTo>
                <a:lnTo>
                  <a:pt x="46660" y="38560"/>
                </a:lnTo>
                <a:lnTo>
                  <a:pt x="46650" y="38550"/>
                </a:lnTo>
                <a:lnTo>
                  <a:pt x="46650" y="38540"/>
                </a:lnTo>
                <a:lnTo>
                  <a:pt x="46650" y="38530"/>
                </a:lnTo>
                <a:lnTo>
                  <a:pt x="46650" y="38520"/>
                </a:lnTo>
                <a:lnTo>
                  <a:pt x="46640" y="38510"/>
                </a:lnTo>
                <a:lnTo>
                  <a:pt x="46640" y="38500"/>
                </a:lnTo>
                <a:lnTo>
                  <a:pt x="46630" y="38490"/>
                </a:lnTo>
                <a:lnTo>
                  <a:pt x="46630" y="38480"/>
                </a:lnTo>
                <a:lnTo>
                  <a:pt x="46620" y="38470"/>
                </a:lnTo>
                <a:lnTo>
                  <a:pt x="46610" y="38450"/>
                </a:lnTo>
                <a:lnTo>
                  <a:pt x="46610" y="38440"/>
                </a:lnTo>
                <a:lnTo>
                  <a:pt x="46600" y="38420"/>
                </a:lnTo>
                <a:lnTo>
                  <a:pt x="46590" y="38410"/>
                </a:lnTo>
                <a:lnTo>
                  <a:pt x="46570" y="38370"/>
                </a:lnTo>
                <a:lnTo>
                  <a:pt x="46550" y="38370"/>
                </a:lnTo>
                <a:lnTo>
                  <a:pt x="46540" y="38360"/>
                </a:lnTo>
                <a:lnTo>
                  <a:pt x="46520" y="38350"/>
                </a:lnTo>
                <a:lnTo>
                  <a:pt x="46530" y="38360"/>
                </a:lnTo>
                <a:lnTo>
                  <a:pt x="46520" y="38360"/>
                </a:lnTo>
                <a:lnTo>
                  <a:pt x="46520" y="38350"/>
                </a:lnTo>
                <a:lnTo>
                  <a:pt x="46510" y="38350"/>
                </a:lnTo>
                <a:lnTo>
                  <a:pt x="46500" y="38350"/>
                </a:lnTo>
                <a:lnTo>
                  <a:pt x="46490" y="38350"/>
                </a:lnTo>
                <a:lnTo>
                  <a:pt x="46480" y="38350"/>
                </a:lnTo>
                <a:lnTo>
                  <a:pt x="46470" y="38350"/>
                </a:lnTo>
                <a:lnTo>
                  <a:pt x="46460" y="38350"/>
                </a:lnTo>
                <a:lnTo>
                  <a:pt x="46450" y="38360"/>
                </a:lnTo>
                <a:lnTo>
                  <a:pt x="46450" y="38350"/>
                </a:lnTo>
                <a:lnTo>
                  <a:pt x="46440" y="38350"/>
                </a:lnTo>
                <a:lnTo>
                  <a:pt x="46430" y="38340"/>
                </a:lnTo>
                <a:lnTo>
                  <a:pt x="46430" y="38330"/>
                </a:lnTo>
                <a:lnTo>
                  <a:pt x="46420" y="38330"/>
                </a:lnTo>
                <a:lnTo>
                  <a:pt x="46410" y="38320"/>
                </a:lnTo>
                <a:lnTo>
                  <a:pt x="46410" y="38330"/>
                </a:lnTo>
                <a:lnTo>
                  <a:pt x="46400" y="38330"/>
                </a:lnTo>
                <a:lnTo>
                  <a:pt x="46400" y="38320"/>
                </a:lnTo>
                <a:lnTo>
                  <a:pt x="46390" y="38320"/>
                </a:lnTo>
                <a:lnTo>
                  <a:pt x="46380" y="38320"/>
                </a:lnTo>
                <a:lnTo>
                  <a:pt x="46380" y="38310"/>
                </a:lnTo>
                <a:lnTo>
                  <a:pt x="46380" y="38300"/>
                </a:lnTo>
                <a:lnTo>
                  <a:pt x="46380" y="38290"/>
                </a:lnTo>
                <a:lnTo>
                  <a:pt x="46380" y="38280"/>
                </a:lnTo>
                <a:lnTo>
                  <a:pt x="46370" y="38280"/>
                </a:lnTo>
                <a:lnTo>
                  <a:pt x="46360" y="38270"/>
                </a:lnTo>
                <a:lnTo>
                  <a:pt x="46360" y="38260"/>
                </a:lnTo>
                <a:lnTo>
                  <a:pt x="46360" y="38250"/>
                </a:lnTo>
                <a:lnTo>
                  <a:pt x="46360" y="38240"/>
                </a:lnTo>
                <a:lnTo>
                  <a:pt x="46360" y="38210"/>
                </a:lnTo>
                <a:lnTo>
                  <a:pt x="46350" y="38190"/>
                </a:lnTo>
                <a:lnTo>
                  <a:pt x="46340" y="38180"/>
                </a:lnTo>
                <a:lnTo>
                  <a:pt x="46330" y="38170"/>
                </a:lnTo>
                <a:lnTo>
                  <a:pt x="46320" y="38170"/>
                </a:lnTo>
                <a:lnTo>
                  <a:pt x="46310" y="38160"/>
                </a:lnTo>
                <a:lnTo>
                  <a:pt x="46300" y="38140"/>
                </a:lnTo>
                <a:lnTo>
                  <a:pt x="46300" y="38130"/>
                </a:lnTo>
                <a:lnTo>
                  <a:pt x="46290" y="38130"/>
                </a:lnTo>
                <a:lnTo>
                  <a:pt x="46280" y="38120"/>
                </a:lnTo>
                <a:lnTo>
                  <a:pt x="46260" y="38100"/>
                </a:lnTo>
                <a:lnTo>
                  <a:pt x="46250" y="38080"/>
                </a:lnTo>
                <a:lnTo>
                  <a:pt x="46240" y="38070"/>
                </a:lnTo>
                <a:lnTo>
                  <a:pt x="46230" y="38060"/>
                </a:lnTo>
                <a:lnTo>
                  <a:pt x="46220" y="38050"/>
                </a:lnTo>
                <a:lnTo>
                  <a:pt x="46210" y="38050"/>
                </a:lnTo>
                <a:lnTo>
                  <a:pt x="46200" y="38040"/>
                </a:lnTo>
                <a:lnTo>
                  <a:pt x="46190" y="38030"/>
                </a:lnTo>
                <a:lnTo>
                  <a:pt x="46190" y="38020"/>
                </a:lnTo>
                <a:lnTo>
                  <a:pt x="46180" y="38020"/>
                </a:lnTo>
                <a:lnTo>
                  <a:pt x="46170" y="38010"/>
                </a:lnTo>
                <a:lnTo>
                  <a:pt x="46170" y="38000"/>
                </a:lnTo>
                <a:lnTo>
                  <a:pt x="46160" y="37990"/>
                </a:lnTo>
                <a:lnTo>
                  <a:pt x="46140" y="37960"/>
                </a:lnTo>
                <a:lnTo>
                  <a:pt x="46130" y="37950"/>
                </a:lnTo>
                <a:lnTo>
                  <a:pt x="46120" y="37950"/>
                </a:lnTo>
                <a:lnTo>
                  <a:pt x="46110" y="37950"/>
                </a:lnTo>
                <a:lnTo>
                  <a:pt x="46100" y="37940"/>
                </a:lnTo>
                <a:lnTo>
                  <a:pt x="46090" y="37940"/>
                </a:lnTo>
                <a:lnTo>
                  <a:pt x="46080" y="37930"/>
                </a:lnTo>
                <a:lnTo>
                  <a:pt x="46070" y="37930"/>
                </a:lnTo>
                <a:lnTo>
                  <a:pt x="46050" y="37930"/>
                </a:lnTo>
                <a:lnTo>
                  <a:pt x="46040" y="37920"/>
                </a:lnTo>
                <a:lnTo>
                  <a:pt x="46020" y="37910"/>
                </a:lnTo>
                <a:lnTo>
                  <a:pt x="46020" y="37900"/>
                </a:lnTo>
                <a:lnTo>
                  <a:pt x="46010" y="37900"/>
                </a:lnTo>
                <a:lnTo>
                  <a:pt x="46000" y="37900"/>
                </a:lnTo>
                <a:lnTo>
                  <a:pt x="46000" y="37890"/>
                </a:lnTo>
                <a:lnTo>
                  <a:pt x="45990" y="37890"/>
                </a:lnTo>
                <a:lnTo>
                  <a:pt x="45980" y="37890"/>
                </a:lnTo>
                <a:lnTo>
                  <a:pt x="45980" y="37880"/>
                </a:lnTo>
                <a:lnTo>
                  <a:pt x="45970" y="37880"/>
                </a:lnTo>
                <a:lnTo>
                  <a:pt x="45970" y="37870"/>
                </a:lnTo>
                <a:lnTo>
                  <a:pt x="45960" y="37870"/>
                </a:lnTo>
                <a:lnTo>
                  <a:pt x="45940" y="37860"/>
                </a:lnTo>
                <a:lnTo>
                  <a:pt x="45930" y="37860"/>
                </a:lnTo>
                <a:lnTo>
                  <a:pt x="45920" y="37860"/>
                </a:lnTo>
                <a:lnTo>
                  <a:pt x="45900" y="37850"/>
                </a:lnTo>
                <a:lnTo>
                  <a:pt x="45890" y="37850"/>
                </a:lnTo>
                <a:lnTo>
                  <a:pt x="45880" y="37850"/>
                </a:lnTo>
                <a:lnTo>
                  <a:pt x="45870" y="37850"/>
                </a:lnTo>
                <a:lnTo>
                  <a:pt x="45860" y="37850"/>
                </a:lnTo>
                <a:lnTo>
                  <a:pt x="45850" y="37850"/>
                </a:lnTo>
                <a:lnTo>
                  <a:pt x="45790" y="37870"/>
                </a:lnTo>
                <a:lnTo>
                  <a:pt x="45790" y="37860"/>
                </a:lnTo>
                <a:lnTo>
                  <a:pt x="45790" y="37870"/>
                </a:lnTo>
                <a:lnTo>
                  <a:pt x="45780" y="37870"/>
                </a:lnTo>
                <a:lnTo>
                  <a:pt x="45750" y="37880"/>
                </a:lnTo>
                <a:lnTo>
                  <a:pt x="45720" y="37880"/>
                </a:lnTo>
                <a:lnTo>
                  <a:pt x="45690" y="37880"/>
                </a:lnTo>
                <a:lnTo>
                  <a:pt x="45680" y="37880"/>
                </a:lnTo>
                <a:lnTo>
                  <a:pt x="45680" y="37870"/>
                </a:lnTo>
                <a:lnTo>
                  <a:pt x="45670" y="37870"/>
                </a:lnTo>
                <a:lnTo>
                  <a:pt x="45660" y="37870"/>
                </a:lnTo>
                <a:lnTo>
                  <a:pt x="45650" y="37870"/>
                </a:lnTo>
                <a:lnTo>
                  <a:pt x="45640" y="37870"/>
                </a:lnTo>
                <a:lnTo>
                  <a:pt x="45630" y="37860"/>
                </a:lnTo>
                <a:lnTo>
                  <a:pt x="45620" y="37860"/>
                </a:lnTo>
                <a:lnTo>
                  <a:pt x="45610" y="37860"/>
                </a:lnTo>
                <a:lnTo>
                  <a:pt x="45610" y="37850"/>
                </a:lnTo>
                <a:lnTo>
                  <a:pt x="45600" y="37850"/>
                </a:lnTo>
                <a:lnTo>
                  <a:pt x="45600" y="37840"/>
                </a:lnTo>
                <a:lnTo>
                  <a:pt x="45590" y="37840"/>
                </a:lnTo>
                <a:lnTo>
                  <a:pt x="45600" y="37830"/>
                </a:lnTo>
                <a:lnTo>
                  <a:pt x="45600" y="37820"/>
                </a:lnTo>
                <a:lnTo>
                  <a:pt x="45600" y="37810"/>
                </a:lnTo>
                <a:lnTo>
                  <a:pt x="45600" y="37800"/>
                </a:lnTo>
                <a:lnTo>
                  <a:pt x="45600" y="37790"/>
                </a:lnTo>
                <a:lnTo>
                  <a:pt x="45590" y="37790"/>
                </a:lnTo>
                <a:lnTo>
                  <a:pt x="45590" y="37780"/>
                </a:lnTo>
                <a:lnTo>
                  <a:pt x="45590" y="37770"/>
                </a:lnTo>
                <a:lnTo>
                  <a:pt x="45600" y="37770"/>
                </a:lnTo>
                <a:lnTo>
                  <a:pt x="45600" y="37760"/>
                </a:lnTo>
                <a:lnTo>
                  <a:pt x="45600" y="37750"/>
                </a:lnTo>
                <a:lnTo>
                  <a:pt x="45600" y="37740"/>
                </a:lnTo>
                <a:lnTo>
                  <a:pt x="45600" y="37730"/>
                </a:lnTo>
                <a:lnTo>
                  <a:pt x="45600" y="37720"/>
                </a:lnTo>
                <a:lnTo>
                  <a:pt x="45610" y="37710"/>
                </a:lnTo>
                <a:lnTo>
                  <a:pt x="45610" y="37700"/>
                </a:lnTo>
                <a:lnTo>
                  <a:pt x="45610" y="37680"/>
                </a:lnTo>
                <a:lnTo>
                  <a:pt x="45610" y="37660"/>
                </a:lnTo>
                <a:lnTo>
                  <a:pt x="45610" y="37650"/>
                </a:lnTo>
                <a:lnTo>
                  <a:pt x="45610" y="37640"/>
                </a:lnTo>
                <a:lnTo>
                  <a:pt x="45620" y="37630"/>
                </a:lnTo>
                <a:lnTo>
                  <a:pt x="45620" y="37620"/>
                </a:lnTo>
                <a:lnTo>
                  <a:pt x="45620" y="37610"/>
                </a:lnTo>
                <a:lnTo>
                  <a:pt x="45630" y="37600"/>
                </a:lnTo>
                <a:lnTo>
                  <a:pt x="45620" y="37590"/>
                </a:lnTo>
                <a:lnTo>
                  <a:pt x="45630" y="37590"/>
                </a:lnTo>
                <a:lnTo>
                  <a:pt x="45630" y="37580"/>
                </a:lnTo>
                <a:lnTo>
                  <a:pt x="45640" y="37570"/>
                </a:lnTo>
                <a:lnTo>
                  <a:pt x="45640" y="37560"/>
                </a:lnTo>
                <a:lnTo>
                  <a:pt x="45640" y="37550"/>
                </a:lnTo>
                <a:lnTo>
                  <a:pt x="45640" y="37530"/>
                </a:lnTo>
                <a:lnTo>
                  <a:pt x="45650" y="37520"/>
                </a:lnTo>
                <a:lnTo>
                  <a:pt x="45650" y="37510"/>
                </a:lnTo>
                <a:lnTo>
                  <a:pt x="45650" y="37500"/>
                </a:lnTo>
                <a:lnTo>
                  <a:pt x="45650" y="37490"/>
                </a:lnTo>
                <a:lnTo>
                  <a:pt x="45660" y="37490"/>
                </a:lnTo>
                <a:lnTo>
                  <a:pt x="45660" y="37480"/>
                </a:lnTo>
                <a:lnTo>
                  <a:pt x="45660" y="37470"/>
                </a:lnTo>
                <a:lnTo>
                  <a:pt x="45670" y="37460"/>
                </a:lnTo>
                <a:lnTo>
                  <a:pt x="45670" y="37450"/>
                </a:lnTo>
                <a:lnTo>
                  <a:pt x="45680" y="37440"/>
                </a:lnTo>
                <a:lnTo>
                  <a:pt x="45680" y="37410"/>
                </a:lnTo>
                <a:lnTo>
                  <a:pt x="45690" y="37400"/>
                </a:lnTo>
                <a:lnTo>
                  <a:pt x="45700" y="37400"/>
                </a:lnTo>
                <a:lnTo>
                  <a:pt x="45710" y="37400"/>
                </a:lnTo>
                <a:lnTo>
                  <a:pt x="45710" y="37390"/>
                </a:lnTo>
                <a:lnTo>
                  <a:pt x="45720" y="37390"/>
                </a:lnTo>
                <a:lnTo>
                  <a:pt x="45720" y="37380"/>
                </a:lnTo>
                <a:lnTo>
                  <a:pt x="45730" y="37380"/>
                </a:lnTo>
                <a:lnTo>
                  <a:pt x="45740" y="37370"/>
                </a:lnTo>
                <a:lnTo>
                  <a:pt x="45740" y="37360"/>
                </a:lnTo>
                <a:lnTo>
                  <a:pt x="45750" y="37350"/>
                </a:lnTo>
                <a:lnTo>
                  <a:pt x="45760" y="37350"/>
                </a:lnTo>
                <a:lnTo>
                  <a:pt x="45760" y="37340"/>
                </a:lnTo>
                <a:lnTo>
                  <a:pt x="45770" y="37320"/>
                </a:lnTo>
                <a:lnTo>
                  <a:pt x="45780" y="37320"/>
                </a:lnTo>
                <a:lnTo>
                  <a:pt x="45780" y="37310"/>
                </a:lnTo>
                <a:lnTo>
                  <a:pt x="45790" y="37310"/>
                </a:lnTo>
                <a:lnTo>
                  <a:pt x="45790" y="37300"/>
                </a:lnTo>
                <a:lnTo>
                  <a:pt x="45800" y="37290"/>
                </a:lnTo>
                <a:lnTo>
                  <a:pt x="45800" y="37280"/>
                </a:lnTo>
                <a:lnTo>
                  <a:pt x="45810" y="37270"/>
                </a:lnTo>
                <a:lnTo>
                  <a:pt x="45810" y="37260"/>
                </a:lnTo>
                <a:lnTo>
                  <a:pt x="45810" y="37250"/>
                </a:lnTo>
                <a:lnTo>
                  <a:pt x="45800" y="37240"/>
                </a:lnTo>
                <a:lnTo>
                  <a:pt x="45790" y="37230"/>
                </a:lnTo>
                <a:lnTo>
                  <a:pt x="45800" y="37230"/>
                </a:lnTo>
                <a:lnTo>
                  <a:pt x="45790" y="37220"/>
                </a:lnTo>
                <a:lnTo>
                  <a:pt x="45800" y="37220"/>
                </a:lnTo>
                <a:lnTo>
                  <a:pt x="45800" y="37210"/>
                </a:lnTo>
                <a:lnTo>
                  <a:pt x="45810" y="37200"/>
                </a:lnTo>
                <a:lnTo>
                  <a:pt x="45810" y="37190"/>
                </a:lnTo>
                <a:lnTo>
                  <a:pt x="45830" y="37170"/>
                </a:lnTo>
                <a:lnTo>
                  <a:pt x="45830" y="37160"/>
                </a:lnTo>
                <a:lnTo>
                  <a:pt x="45840" y="37150"/>
                </a:lnTo>
                <a:lnTo>
                  <a:pt x="45850" y="37140"/>
                </a:lnTo>
                <a:lnTo>
                  <a:pt x="45850" y="37130"/>
                </a:lnTo>
                <a:lnTo>
                  <a:pt x="45860" y="37120"/>
                </a:lnTo>
                <a:lnTo>
                  <a:pt x="45870" y="37110"/>
                </a:lnTo>
                <a:lnTo>
                  <a:pt x="45860" y="37110"/>
                </a:lnTo>
                <a:lnTo>
                  <a:pt x="45870" y="37100"/>
                </a:lnTo>
                <a:lnTo>
                  <a:pt x="45870" y="37090"/>
                </a:lnTo>
                <a:lnTo>
                  <a:pt x="45880" y="37090"/>
                </a:lnTo>
                <a:lnTo>
                  <a:pt x="45880" y="37080"/>
                </a:lnTo>
                <a:lnTo>
                  <a:pt x="45880" y="37070"/>
                </a:lnTo>
                <a:lnTo>
                  <a:pt x="45890" y="37070"/>
                </a:lnTo>
                <a:lnTo>
                  <a:pt x="45890" y="37060"/>
                </a:lnTo>
                <a:lnTo>
                  <a:pt x="45900" y="37050"/>
                </a:lnTo>
                <a:lnTo>
                  <a:pt x="45900" y="37040"/>
                </a:lnTo>
                <a:lnTo>
                  <a:pt x="45910" y="37030"/>
                </a:lnTo>
                <a:lnTo>
                  <a:pt x="45910" y="37020"/>
                </a:lnTo>
                <a:lnTo>
                  <a:pt x="45900" y="37020"/>
                </a:lnTo>
                <a:lnTo>
                  <a:pt x="45910" y="37020"/>
                </a:lnTo>
                <a:lnTo>
                  <a:pt x="45910" y="37010"/>
                </a:lnTo>
                <a:lnTo>
                  <a:pt x="45910" y="37000"/>
                </a:lnTo>
                <a:lnTo>
                  <a:pt x="45910" y="36990"/>
                </a:lnTo>
                <a:lnTo>
                  <a:pt x="45910" y="36980"/>
                </a:lnTo>
                <a:lnTo>
                  <a:pt x="45920" y="36980"/>
                </a:lnTo>
                <a:lnTo>
                  <a:pt x="45920" y="36970"/>
                </a:lnTo>
                <a:lnTo>
                  <a:pt x="45920" y="36960"/>
                </a:lnTo>
                <a:lnTo>
                  <a:pt x="45920" y="36950"/>
                </a:lnTo>
                <a:lnTo>
                  <a:pt x="45920" y="36940"/>
                </a:lnTo>
                <a:lnTo>
                  <a:pt x="45910" y="36940"/>
                </a:lnTo>
                <a:lnTo>
                  <a:pt x="45920" y="36940"/>
                </a:lnTo>
                <a:lnTo>
                  <a:pt x="45930" y="36940"/>
                </a:lnTo>
                <a:lnTo>
                  <a:pt x="45930" y="36930"/>
                </a:lnTo>
                <a:lnTo>
                  <a:pt x="45940" y="36930"/>
                </a:lnTo>
                <a:lnTo>
                  <a:pt x="45940" y="36920"/>
                </a:lnTo>
                <a:lnTo>
                  <a:pt x="45940" y="36910"/>
                </a:lnTo>
                <a:lnTo>
                  <a:pt x="45950" y="36910"/>
                </a:lnTo>
                <a:lnTo>
                  <a:pt x="45960" y="36900"/>
                </a:lnTo>
                <a:lnTo>
                  <a:pt x="45970" y="36890"/>
                </a:lnTo>
                <a:lnTo>
                  <a:pt x="45970" y="36870"/>
                </a:lnTo>
                <a:lnTo>
                  <a:pt x="45980" y="36860"/>
                </a:lnTo>
                <a:lnTo>
                  <a:pt x="45990" y="36850"/>
                </a:lnTo>
                <a:lnTo>
                  <a:pt x="45980" y="36840"/>
                </a:lnTo>
                <a:lnTo>
                  <a:pt x="45990" y="36830"/>
                </a:lnTo>
                <a:lnTo>
                  <a:pt x="45990" y="36810"/>
                </a:lnTo>
                <a:lnTo>
                  <a:pt x="46000" y="36800"/>
                </a:lnTo>
                <a:lnTo>
                  <a:pt x="46000" y="36790"/>
                </a:lnTo>
                <a:lnTo>
                  <a:pt x="46010" y="36780"/>
                </a:lnTo>
                <a:lnTo>
                  <a:pt x="46010" y="36770"/>
                </a:lnTo>
                <a:lnTo>
                  <a:pt x="46020" y="36740"/>
                </a:lnTo>
                <a:lnTo>
                  <a:pt x="46020" y="36730"/>
                </a:lnTo>
                <a:lnTo>
                  <a:pt x="46030" y="36720"/>
                </a:lnTo>
                <a:lnTo>
                  <a:pt x="46030" y="36710"/>
                </a:lnTo>
                <a:lnTo>
                  <a:pt x="46040" y="36700"/>
                </a:lnTo>
                <a:lnTo>
                  <a:pt x="46040" y="36690"/>
                </a:lnTo>
                <a:lnTo>
                  <a:pt x="46030" y="36660"/>
                </a:lnTo>
                <a:lnTo>
                  <a:pt x="46040" y="36650"/>
                </a:lnTo>
                <a:lnTo>
                  <a:pt x="46040" y="36640"/>
                </a:lnTo>
                <a:lnTo>
                  <a:pt x="46040" y="36620"/>
                </a:lnTo>
                <a:lnTo>
                  <a:pt x="46030" y="36620"/>
                </a:lnTo>
                <a:lnTo>
                  <a:pt x="46030" y="36610"/>
                </a:lnTo>
                <a:lnTo>
                  <a:pt x="46030" y="36600"/>
                </a:lnTo>
                <a:lnTo>
                  <a:pt x="46030" y="36590"/>
                </a:lnTo>
                <a:lnTo>
                  <a:pt x="46020" y="36570"/>
                </a:lnTo>
                <a:lnTo>
                  <a:pt x="46010" y="36570"/>
                </a:lnTo>
                <a:lnTo>
                  <a:pt x="46010" y="36560"/>
                </a:lnTo>
                <a:lnTo>
                  <a:pt x="46000" y="36550"/>
                </a:lnTo>
                <a:lnTo>
                  <a:pt x="45990" y="36550"/>
                </a:lnTo>
                <a:lnTo>
                  <a:pt x="45980" y="36550"/>
                </a:lnTo>
                <a:lnTo>
                  <a:pt x="45970" y="36550"/>
                </a:lnTo>
                <a:lnTo>
                  <a:pt x="45960" y="36550"/>
                </a:lnTo>
                <a:lnTo>
                  <a:pt x="45960" y="36560"/>
                </a:lnTo>
                <a:lnTo>
                  <a:pt x="45950" y="36560"/>
                </a:lnTo>
                <a:lnTo>
                  <a:pt x="45950" y="36570"/>
                </a:lnTo>
                <a:lnTo>
                  <a:pt x="45950" y="36560"/>
                </a:lnTo>
                <a:lnTo>
                  <a:pt x="45950" y="36550"/>
                </a:lnTo>
                <a:lnTo>
                  <a:pt x="45950" y="36540"/>
                </a:lnTo>
                <a:lnTo>
                  <a:pt x="45950" y="36530"/>
                </a:lnTo>
                <a:lnTo>
                  <a:pt x="45950" y="36520"/>
                </a:lnTo>
                <a:lnTo>
                  <a:pt x="45940" y="36520"/>
                </a:lnTo>
                <a:lnTo>
                  <a:pt x="45930" y="36520"/>
                </a:lnTo>
                <a:lnTo>
                  <a:pt x="45920" y="36510"/>
                </a:lnTo>
                <a:lnTo>
                  <a:pt x="45930" y="36490"/>
                </a:lnTo>
                <a:lnTo>
                  <a:pt x="45930" y="36480"/>
                </a:lnTo>
                <a:lnTo>
                  <a:pt x="45940" y="36480"/>
                </a:lnTo>
                <a:lnTo>
                  <a:pt x="45940" y="36470"/>
                </a:lnTo>
                <a:lnTo>
                  <a:pt x="45950" y="36460"/>
                </a:lnTo>
                <a:lnTo>
                  <a:pt x="45960" y="36450"/>
                </a:lnTo>
                <a:lnTo>
                  <a:pt x="45960" y="36440"/>
                </a:lnTo>
                <a:lnTo>
                  <a:pt x="45970" y="36410"/>
                </a:lnTo>
                <a:lnTo>
                  <a:pt x="45970" y="36400"/>
                </a:lnTo>
                <a:lnTo>
                  <a:pt x="45980" y="36400"/>
                </a:lnTo>
                <a:lnTo>
                  <a:pt x="45970" y="36390"/>
                </a:lnTo>
                <a:lnTo>
                  <a:pt x="45980" y="36380"/>
                </a:lnTo>
                <a:lnTo>
                  <a:pt x="45980" y="36370"/>
                </a:lnTo>
                <a:lnTo>
                  <a:pt x="45980" y="36360"/>
                </a:lnTo>
                <a:lnTo>
                  <a:pt x="45990" y="36360"/>
                </a:lnTo>
                <a:lnTo>
                  <a:pt x="45990" y="36350"/>
                </a:lnTo>
                <a:lnTo>
                  <a:pt x="46000" y="36350"/>
                </a:lnTo>
                <a:lnTo>
                  <a:pt x="46000" y="36340"/>
                </a:lnTo>
                <a:lnTo>
                  <a:pt x="46000" y="36320"/>
                </a:lnTo>
                <a:lnTo>
                  <a:pt x="46010" y="36300"/>
                </a:lnTo>
                <a:lnTo>
                  <a:pt x="46010" y="36290"/>
                </a:lnTo>
                <a:lnTo>
                  <a:pt x="46000" y="36280"/>
                </a:lnTo>
                <a:lnTo>
                  <a:pt x="46010" y="36270"/>
                </a:lnTo>
                <a:lnTo>
                  <a:pt x="46010" y="36260"/>
                </a:lnTo>
                <a:lnTo>
                  <a:pt x="46020" y="36250"/>
                </a:lnTo>
                <a:lnTo>
                  <a:pt x="46030" y="36230"/>
                </a:lnTo>
                <a:lnTo>
                  <a:pt x="46020" y="36230"/>
                </a:lnTo>
                <a:lnTo>
                  <a:pt x="46020" y="36220"/>
                </a:lnTo>
                <a:lnTo>
                  <a:pt x="46010" y="36210"/>
                </a:lnTo>
                <a:lnTo>
                  <a:pt x="46010" y="36200"/>
                </a:lnTo>
                <a:lnTo>
                  <a:pt x="45990" y="36170"/>
                </a:lnTo>
                <a:lnTo>
                  <a:pt x="45990" y="36160"/>
                </a:lnTo>
                <a:lnTo>
                  <a:pt x="45980" y="36160"/>
                </a:lnTo>
                <a:lnTo>
                  <a:pt x="45990" y="36160"/>
                </a:lnTo>
                <a:lnTo>
                  <a:pt x="45980" y="36160"/>
                </a:lnTo>
                <a:lnTo>
                  <a:pt x="45980" y="36150"/>
                </a:lnTo>
                <a:lnTo>
                  <a:pt x="45970" y="36140"/>
                </a:lnTo>
                <a:lnTo>
                  <a:pt x="45980" y="36140"/>
                </a:lnTo>
                <a:lnTo>
                  <a:pt x="45970" y="36140"/>
                </a:lnTo>
                <a:lnTo>
                  <a:pt x="45970" y="36130"/>
                </a:lnTo>
                <a:lnTo>
                  <a:pt x="45970" y="36120"/>
                </a:lnTo>
                <a:lnTo>
                  <a:pt x="45960" y="36120"/>
                </a:lnTo>
                <a:lnTo>
                  <a:pt x="45960" y="36110"/>
                </a:lnTo>
                <a:lnTo>
                  <a:pt x="45960" y="36100"/>
                </a:lnTo>
                <a:lnTo>
                  <a:pt x="45960" y="36080"/>
                </a:lnTo>
                <a:lnTo>
                  <a:pt x="45970" y="36070"/>
                </a:lnTo>
                <a:lnTo>
                  <a:pt x="45970" y="36060"/>
                </a:lnTo>
                <a:lnTo>
                  <a:pt x="45970" y="36040"/>
                </a:lnTo>
                <a:lnTo>
                  <a:pt x="45980" y="36040"/>
                </a:lnTo>
                <a:lnTo>
                  <a:pt x="45970" y="36030"/>
                </a:lnTo>
                <a:lnTo>
                  <a:pt x="45980" y="36020"/>
                </a:lnTo>
                <a:lnTo>
                  <a:pt x="45980" y="36010"/>
                </a:lnTo>
                <a:lnTo>
                  <a:pt x="45970" y="36010"/>
                </a:lnTo>
                <a:lnTo>
                  <a:pt x="45970" y="36000"/>
                </a:lnTo>
                <a:lnTo>
                  <a:pt x="45970" y="35980"/>
                </a:lnTo>
                <a:lnTo>
                  <a:pt x="45970" y="35970"/>
                </a:lnTo>
                <a:lnTo>
                  <a:pt x="45970" y="35960"/>
                </a:lnTo>
                <a:lnTo>
                  <a:pt x="45970" y="35950"/>
                </a:lnTo>
                <a:lnTo>
                  <a:pt x="46090" y="35970"/>
                </a:lnTo>
                <a:lnTo>
                  <a:pt x="46210" y="36010"/>
                </a:lnTo>
                <a:lnTo>
                  <a:pt x="46220" y="36020"/>
                </a:lnTo>
                <a:lnTo>
                  <a:pt x="46250" y="36100"/>
                </a:lnTo>
                <a:lnTo>
                  <a:pt x="46230" y="36210"/>
                </a:lnTo>
                <a:lnTo>
                  <a:pt x="46230" y="36230"/>
                </a:lnTo>
                <a:lnTo>
                  <a:pt x="46240" y="36280"/>
                </a:lnTo>
                <a:lnTo>
                  <a:pt x="46410" y="36350"/>
                </a:lnTo>
                <a:lnTo>
                  <a:pt x="46390" y="36530"/>
                </a:lnTo>
                <a:lnTo>
                  <a:pt x="46510" y="36850"/>
                </a:lnTo>
                <a:lnTo>
                  <a:pt x="46550" y="36860"/>
                </a:lnTo>
                <a:lnTo>
                  <a:pt x="46600" y="36870"/>
                </a:lnTo>
                <a:lnTo>
                  <a:pt x="46650" y="36890"/>
                </a:lnTo>
                <a:lnTo>
                  <a:pt x="46680" y="36860"/>
                </a:lnTo>
                <a:lnTo>
                  <a:pt x="46710" y="36840"/>
                </a:lnTo>
                <a:lnTo>
                  <a:pt x="46750" y="36810"/>
                </a:lnTo>
                <a:lnTo>
                  <a:pt x="46800" y="36770"/>
                </a:lnTo>
                <a:lnTo>
                  <a:pt x="46830" y="36760"/>
                </a:lnTo>
                <a:lnTo>
                  <a:pt x="46860" y="36790"/>
                </a:lnTo>
                <a:lnTo>
                  <a:pt x="46910" y="36800"/>
                </a:lnTo>
                <a:lnTo>
                  <a:pt x="46940" y="36760"/>
                </a:lnTo>
                <a:lnTo>
                  <a:pt x="46980" y="36670"/>
                </a:lnTo>
                <a:lnTo>
                  <a:pt x="46980" y="36660"/>
                </a:lnTo>
                <a:lnTo>
                  <a:pt x="47020" y="36580"/>
                </a:lnTo>
                <a:lnTo>
                  <a:pt x="47070" y="36500"/>
                </a:lnTo>
                <a:lnTo>
                  <a:pt x="47090" y="36450"/>
                </a:lnTo>
                <a:lnTo>
                  <a:pt x="47150" y="36450"/>
                </a:lnTo>
                <a:lnTo>
                  <a:pt x="47180" y="36480"/>
                </a:lnTo>
                <a:lnTo>
                  <a:pt x="47220" y="36540"/>
                </a:lnTo>
                <a:lnTo>
                  <a:pt x="47250" y="36550"/>
                </a:lnTo>
                <a:lnTo>
                  <a:pt x="47280" y="36550"/>
                </a:lnTo>
                <a:lnTo>
                  <a:pt x="47290" y="36520"/>
                </a:lnTo>
                <a:lnTo>
                  <a:pt x="47310" y="36480"/>
                </a:lnTo>
                <a:lnTo>
                  <a:pt x="47330" y="36450"/>
                </a:lnTo>
                <a:lnTo>
                  <a:pt x="47340" y="36420"/>
                </a:lnTo>
                <a:lnTo>
                  <a:pt x="47380" y="36350"/>
                </a:lnTo>
                <a:lnTo>
                  <a:pt x="47420" y="36280"/>
                </a:lnTo>
                <a:lnTo>
                  <a:pt x="47460" y="36300"/>
                </a:lnTo>
                <a:lnTo>
                  <a:pt x="47440" y="36390"/>
                </a:lnTo>
                <a:lnTo>
                  <a:pt x="47470" y="36410"/>
                </a:lnTo>
                <a:lnTo>
                  <a:pt x="47520" y="36420"/>
                </a:lnTo>
                <a:lnTo>
                  <a:pt x="47580" y="36370"/>
                </a:lnTo>
                <a:lnTo>
                  <a:pt x="47680" y="36450"/>
                </a:lnTo>
                <a:lnTo>
                  <a:pt x="47740" y="36470"/>
                </a:lnTo>
                <a:lnTo>
                  <a:pt x="47780" y="36490"/>
                </a:lnTo>
                <a:lnTo>
                  <a:pt x="47820" y="36500"/>
                </a:lnTo>
                <a:lnTo>
                  <a:pt x="47900" y="36540"/>
                </a:lnTo>
                <a:lnTo>
                  <a:pt x="47940" y="36560"/>
                </a:lnTo>
                <a:lnTo>
                  <a:pt x="48020" y="36530"/>
                </a:lnTo>
                <a:lnTo>
                  <a:pt x="48090" y="36500"/>
                </a:lnTo>
                <a:lnTo>
                  <a:pt x="48120" y="36470"/>
                </a:lnTo>
                <a:lnTo>
                  <a:pt x="48140" y="36420"/>
                </a:lnTo>
                <a:lnTo>
                  <a:pt x="48250" y="36400"/>
                </a:lnTo>
                <a:lnTo>
                  <a:pt x="48300" y="36410"/>
                </a:lnTo>
                <a:lnTo>
                  <a:pt x="48340" y="36430"/>
                </a:lnTo>
                <a:lnTo>
                  <a:pt x="48400" y="36440"/>
                </a:lnTo>
                <a:lnTo>
                  <a:pt x="48440" y="36460"/>
                </a:lnTo>
                <a:lnTo>
                  <a:pt x="48450" y="36460"/>
                </a:lnTo>
                <a:lnTo>
                  <a:pt x="48450" y="36390"/>
                </a:lnTo>
                <a:lnTo>
                  <a:pt x="48450" y="36340"/>
                </a:lnTo>
                <a:lnTo>
                  <a:pt x="48480" y="36300"/>
                </a:lnTo>
                <a:lnTo>
                  <a:pt x="48510" y="36260"/>
                </a:lnTo>
                <a:lnTo>
                  <a:pt x="48710" y="36530"/>
                </a:lnTo>
                <a:lnTo>
                  <a:pt x="48840" y="36600"/>
                </a:lnTo>
                <a:lnTo>
                  <a:pt x="48850" y="36610"/>
                </a:lnTo>
                <a:lnTo>
                  <a:pt x="48910" y="36680"/>
                </a:lnTo>
                <a:lnTo>
                  <a:pt x="48950" y="36740"/>
                </a:lnTo>
                <a:lnTo>
                  <a:pt x="48980" y="36780"/>
                </a:lnTo>
                <a:lnTo>
                  <a:pt x="49000" y="36780"/>
                </a:lnTo>
                <a:lnTo>
                  <a:pt x="49140" y="36730"/>
                </a:lnTo>
                <a:lnTo>
                  <a:pt x="49260" y="36690"/>
                </a:lnTo>
                <a:lnTo>
                  <a:pt x="49390" y="36630"/>
                </a:lnTo>
                <a:lnTo>
                  <a:pt x="49470" y="36670"/>
                </a:lnTo>
                <a:lnTo>
                  <a:pt x="49570" y="36630"/>
                </a:lnTo>
                <a:lnTo>
                  <a:pt x="49730" y="36630"/>
                </a:lnTo>
                <a:lnTo>
                  <a:pt x="49860" y="36640"/>
                </a:lnTo>
                <a:lnTo>
                  <a:pt x="50060" y="36660"/>
                </a:lnTo>
                <a:lnTo>
                  <a:pt x="50160" y="36680"/>
                </a:lnTo>
                <a:lnTo>
                  <a:pt x="50260" y="36650"/>
                </a:lnTo>
                <a:lnTo>
                  <a:pt x="50290" y="36640"/>
                </a:lnTo>
                <a:lnTo>
                  <a:pt x="50290" y="36630"/>
                </a:lnTo>
                <a:lnTo>
                  <a:pt x="50290" y="36610"/>
                </a:lnTo>
                <a:lnTo>
                  <a:pt x="50290" y="36510"/>
                </a:lnTo>
                <a:lnTo>
                  <a:pt x="50310" y="36350"/>
                </a:lnTo>
                <a:lnTo>
                  <a:pt x="50340" y="36250"/>
                </a:lnTo>
                <a:lnTo>
                  <a:pt x="50510" y="36160"/>
                </a:lnTo>
                <a:lnTo>
                  <a:pt x="50710" y="36100"/>
                </a:lnTo>
                <a:lnTo>
                  <a:pt x="50820" y="36010"/>
                </a:lnTo>
                <a:lnTo>
                  <a:pt x="50910" y="35940"/>
                </a:lnTo>
                <a:lnTo>
                  <a:pt x="50980" y="35880"/>
                </a:lnTo>
                <a:lnTo>
                  <a:pt x="51050" y="35820"/>
                </a:lnTo>
                <a:lnTo>
                  <a:pt x="51100" y="35770"/>
                </a:lnTo>
                <a:lnTo>
                  <a:pt x="51160" y="35740"/>
                </a:lnTo>
                <a:lnTo>
                  <a:pt x="51180" y="35730"/>
                </a:lnTo>
                <a:lnTo>
                  <a:pt x="51220" y="35740"/>
                </a:lnTo>
                <a:lnTo>
                  <a:pt x="51260" y="35770"/>
                </a:lnTo>
                <a:lnTo>
                  <a:pt x="51290" y="35800"/>
                </a:lnTo>
                <a:lnTo>
                  <a:pt x="51320" y="35830"/>
                </a:lnTo>
                <a:lnTo>
                  <a:pt x="51340" y="35890"/>
                </a:lnTo>
                <a:lnTo>
                  <a:pt x="51370" y="35930"/>
                </a:lnTo>
                <a:lnTo>
                  <a:pt x="51420" y="35960"/>
                </a:lnTo>
                <a:lnTo>
                  <a:pt x="51390" y="36020"/>
                </a:lnTo>
                <a:lnTo>
                  <a:pt x="51450" y="36080"/>
                </a:lnTo>
                <a:lnTo>
                  <a:pt x="51470" y="36110"/>
                </a:lnTo>
                <a:lnTo>
                  <a:pt x="51480" y="36190"/>
                </a:lnTo>
                <a:lnTo>
                  <a:pt x="51530" y="36260"/>
                </a:lnTo>
                <a:lnTo>
                  <a:pt x="51510" y="36350"/>
                </a:lnTo>
                <a:lnTo>
                  <a:pt x="51520" y="36470"/>
                </a:lnTo>
                <a:lnTo>
                  <a:pt x="51530" y="36570"/>
                </a:lnTo>
                <a:lnTo>
                  <a:pt x="51600" y="36700"/>
                </a:lnTo>
                <a:lnTo>
                  <a:pt x="51620" y="36720"/>
                </a:lnTo>
                <a:lnTo>
                  <a:pt x="51620" y="36730"/>
                </a:lnTo>
                <a:lnTo>
                  <a:pt x="51630" y="36730"/>
                </a:lnTo>
                <a:lnTo>
                  <a:pt x="51700" y="36710"/>
                </a:lnTo>
                <a:lnTo>
                  <a:pt x="51710" y="36680"/>
                </a:lnTo>
                <a:lnTo>
                  <a:pt x="51710" y="36610"/>
                </a:lnTo>
                <a:lnTo>
                  <a:pt x="51720" y="36560"/>
                </a:lnTo>
                <a:lnTo>
                  <a:pt x="51700" y="36450"/>
                </a:lnTo>
                <a:lnTo>
                  <a:pt x="51780" y="36420"/>
                </a:lnTo>
                <a:lnTo>
                  <a:pt x="51820" y="36400"/>
                </a:lnTo>
                <a:lnTo>
                  <a:pt x="51900" y="36310"/>
                </a:lnTo>
                <a:lnTo>
                  <a:pt x="52010" y="36200"/>
                </a:lnTo>
                <a:lnTo>
                  <a:pt x="52050" y="36180"/>
                </a:lnTo>
                <a:lnTo>
                  <a:pt x="52130" y="36260"/>
                </a:lnTo>
                <a:lnTo>
                  <a:pt x="52260" y="36280"/>
                </a:lnTo>
                <a:lnTo>
                  <a:pt x="52350" y="36310"/>
                </a:lnTo>
                <a:lnTo>
                  <a:pt x="52370" y="36310"/>
                </a:lnTo>
                <a:lnTo>
                  <a:pt x="52430" y="36310"/>
                </a:lnTo>
                <a:lnTo>
                  <a:pt x="52540" y="36300"/>
                </a:lnTo>
                <a:lnTo>
                  <a:pt x="52700" y="36350"/>
                </a:lnTo>
                <a:lnTo>
                  <a:pt x="52850" y="36370"/>
                </a:lnTo>
                <a:lnTo>
                  <a:pt x="52980" y="36360"/>
                </a:lnTo>
                <a:lnTo>
                  <a:pt x="53180" y="36410"/>
                </a:lnTo>
                <a:lnTo>
                  <a:pt x="53350" y="36360"/>
                </a:lnTo>
                <a:lnTo>
                  <a:pt x="53400" y="36360"/>
                </a:lnTo>
                <a:lnTo>
                  <a:pt x="53440" y="36400"/>
                </a:lnTo>
                <a:lnTo>
                  <a:pt x="53490" y="36410"/>
                </a:lnTo>
                <a:lnTo>
                  <a:pt x="53530" y="36410"/>
                </a:lnTo>
                <a:lnTo>
                  <a:pt x="53610" y="36410"/>
                </a:lnTo>
                <a:lnTo>
                  <a:pt x="53680" y="36400"/>
                </a:lnTo>
                <a:lnTo>
                  <a:pt x="53690" y="36400"/>
                </a:lnTo>
                <a:lnTo>
                  <a:pt x="53770" y="36360"/>
                </a:lnTo>
                <a:lnTo>
                  <a:pt x="53790" y="36350"/>
                </a:lnTo>
                <a:lnTo>
                  <a:pt x="53810" y="36340"/>
                </a:lnTo>
                <a:lnTo>
                  <a:pt x="53830" y="36330"/>
                </a:lnTo>
                <a:lnTo>
                  <a:pt x="53870" y="36320"/>
                </a:lnTo>
                <a:lnTo>
                  <a:pt x="53910" y="36320"/>
                </a:lnTo>
                <a:lnTo>
                  <a:pt x="53980" y="36310"/>
                </a:lnTo>
                <a:lnTo>
                  <a:pt x="54050" y="36300"/>
                </a:lnTo>
                <a:lnTo>
                  <a:pt x="54050" y="36290"/>
                </a:lnTo>
                <a:lnTo>
                  <a:pt x="54120" y="36270"/>
                </a:lnTo>
                <a:lnTo>
                  <a:pt x="54180" y="36260"/>
                </a:lnTo>
                <a:lnTo>
                  <a:pt x="54210" y="36250"/>
                </a:lnTo>
                <a:lnTo>
                  <a:pt x="54260" y="36210"/>
                </a:lnTo>
                <a:lnTo>
                  <a:pt x="54300" y="36160"/>
                </a:lnTo>
                <a:lnTo>
                  <a:pt x="54360" y="36100"/>
                </a:lnTo>
                <a:lnTo>
                  <a:pt x="54510" y="36050"/>
                </a:lnTo>
                <a:lnTo>
                  <a:pt x="54660" y="36000"/>
                </a:lnTo>
                <a:lnTo>
                  <a:pt x="54730" y="35980"/>
                </a:lnTo>
                <a:lnTo>
                  <a:pt x="54810" y="35950"/>
                </a:lnTo>
                <a:lnTo>
                  <a:pt x="54960" y="36010"/>
                </a:lnTo>
                <a:lnTo>
                  <a:pt x="55210" y="36030"/>
                </a:lnTo>
                <a:lnTo>
                  <a:pt x="55360" y="36100"/>
                </a:lnTo>
                <a:lnTo>
                  <a:pt x="55450" y="36130"/>
                </a:lnTo>
                <a:lnTo>
                  <a:pt x="55640" y="36050"/>
                </a:lnTo>
                <a:lnTo>
                  <a:pt x="55720" y="35960"/>
                </a:lnTo>
                <a:lnTo>
                  <a:pt x="55740" y="35940"/>
                </a:lnTo>
                <a:lnTo>
                  <a:pt x="55810" y="35820"/>
                </a:lnTo>
                <a:lnTo>
                  <a:pt x="55850" y="35680"/>
                </a:lnTo>
                <a:lnTo>
                  <a:pt x="55900" y="35530"/>
                </a:lnTo>
                <a:lnTo>
                  <a:pt x="55910" y="35380"/>
                </a:lnTo>
                <a:lnTo>
                  <a:pt x="55920" y="35370"/>
                </a:lnTo>
                <a:lnTo>
                  <a:pt x="55970" y="35350"/>
                </a:lnTo>
                <a:lnTo>
                  <a:pt x="56000" y="35210"/>
                </a:lnTo>
                <a:lnTo>
                  <a:pt x="56040" y="35080"/>
                </a:lnTo>
                <a:lnTo>
                  <a:pt x="56120" y="34920"/>
                </a:lnTo>
                <a:lnTo>
                  <a:pt x="56530" y="34680"/>
                </a:lnTo>
                <a:lnTo>
                  <a:pt x="56450" y="34550"/>
                </a:lnTo>
                <a:lnTo>
                  <a:pt x="56610" y="34630"/>
                </a:lnTo>
                <a:lnTo>
                  <a:pt x="56670" y="34580"/>
                </a:lnTo>
                <a:lnTo>
                  <a:pt x="56740" y="34700"/>
                </a:lnTo>
                <a:lnTo>
                  <a:pt x="56800" y="34700"/>
                </a:lnTo>
                <a:lnTo>
                  <a:pt x="56890" y="34730"/>
                </a:lnTo>
                <a:lnTo>
                  <a:pt x="56920" y="34740"/>
                </a:lnTo>
                <a:lnTo>
                  <a:pt x="56940" y="34750"/>
                </a:lnTo>
                <a:lnTo>
                  <a:pt x="56930" y="34750"/>
                </a:lnTo>
                <a:lnTo>
                  <a:pt x="56890" y="34780"/>
                </a:lnTo>
                <a:lnTo>
                  <a:pt x="56870" y="34790"/>
                </a:lnTo>
                <a:lnTo>
                  <a:pt x="56860" y="34820"/>
                </a:lnTo>
                <a:lnTo>
                  <a:pt x="56850" y="34850"/>
                </a:lnTo>
                <a:lnTo>
                  <a:pt x="56840" y="34890"/>
                </a:lnTo>
                <a:lnTo>
                  <a:pt x="56830" y="34930"/>
                </a:lnTo>
                <a:lnTo>
                  <a:pt x="56830" y="34960"/>
                </a:lnTo>
                <a:lnTo>
                  <a:pt x="56860" y="35020"/>
                </a:lnTo>
                <a:lnTo>
                  <a:pt x="56900" y="35090"/>
                </a:lnTo>
                <a:lnTo>
                  <a:pt x="56960" y="35170"/>
                </a:lnTo>
                <a:lnTo>
                  <a:pt x="56940" y="35230"/>
                </a:lnTo>
                <a:lnTo>
                  <a:pt x="57030" y="35340"/>
                </a:lnTo>
                <a:lnTo>
                  <a:pt x="56990" y="35450"/>
                </a:lnTo>
                <a:lnTo>
                  <a:pt x="57000" y="35630"/>
                </a:lnTo>
                <a:lnTo>
                  <a:pt x="56980" y="35820"/>
                </a:lnTo>
                <a:lnTo>
                  <a:pt x="56960" y="35870"/>
                </a:lnTo>
                <a:lnTo>
                  <a:pt x="56950" y="35940"/>
                </a:lnTo>
                <a:lnTo>
                  <a:pt x="56940" y="36150"/>
                </a:lnTo>
                <a:lnTo>
                  <a:pt x="56940" y="36160"/>
                </a:lnTo>
                <a:lnTo>
                  <a:pt x="56920" y="36260"/>
                </a:lnTo>
                <a:lnTo>
                  <a:pt x="56930" y="36430"/>
                </a:lnTo>
                <a:lnTo>
                  <a:pt x="57060" y="36490"/>
                </a:lnTo>
                <a:lnTo>
                  <a:pt x="57280" y="36430"/>
                </a:lnTo>
                <a:lnTo>
                  <a:pt x="57370" y="36420"/>
                </a:lnTo>
                <a:lnTo>
                  <a:pt x="57470" y="36420"/>
                </a:lnTo>
                <a:lnTo>
                  <a:pt x="57270" y="36560"/>
                </a:lnTo>
                <a:lnTo>
                  <a:pt x="57270" y="36570"/>
                </a:lnTo>
                <a:lnTo>
                  <a:pt x="57250" y="36600"/>
                </a:lnTo>
                <a:lnTo>
                  <a:pt x="57210" y="36690"/>
                </a:lnTo>
                <a:lnTo>
                  <a:pt x="57270" y="36850"/>
                </a:lnTo>
                <a:lnTo>
                  <a:pt x="57260" y="36970"/>
                </a:lnTo>
                <a:lnTo>
                  <a:pt x="57230" y="37010"/>
                </a:lnTo>
                <a:lnTo>
                  <a:pt x="57190" y="37000"/>
                </a:lnTo>
                <a:lnTo>
                  <a:pt x="57200" y="37040"/>
                </a:lnTo>
                <a:lnTo>
                  <a:pt x="57180" y="37080"/>
                </a:lnTo>
                <a:lnTo>
                  <a:pt x="57120" y="37080"/>
                </a:lnTo>
                <a:lnTo>
                  <a:pt x="57060" y="37150"/>
                </a:lnTo>
                <a:lnTo>
                  <a:pt x="57050" y="37160"/>
                </a:lnTo>
                <a:lnTo>
                  <a:pt x="57240" y="37180"/>
                </a:lnTo>
                <a:lnTo>
                  <a:pt x="57540" y="37200"/>
                </a:lnTo>
                <a:lnTo>
                  <a:pt x="57640" y="37210"/>
                </a:lnTo>
                <a:lnTo>
                  <a:pt x="57730" y="37220"/>
                </a:lnTo>
                <a:lnTo>
                  <a:pt x="57780" y="37230"/>
                </a:lnTo>
                <a:lnTo>
                  <a:pt x="57790" y="37280"/>
                </a:lnTo>
                <a:lnTo>
                  <a:pt x="57810" y="37380"/>
                </a:lnTo>
                <a:lnTo>
                  <a:pt x="57840" y="37500"/>
                </a:lnTo>
                <a:lnTo>
                  <a:pt x="57850" y="37520"/>
                </a:lnTo>
                <a:lnTo>
                  <a:pt x="57860" y="37710"/>
                </a:lnTo>
                <a:lnTo>
                  <a:pt x="57790" y="37750"/>
                </a:lnTo>
                <a:lnTo>
                  <a:pt x="57870" y="38040"/>
                </a:lnTo>
                <a:lnTo>
                  <a:pt x="57940" y="38190"/>
                </a:lnTo>
                <a:lnTo>
                  <a:pt x="57970" y="38240"/>
                </a:lnTo>
                <a:lnTo>
                  <a:pt x="58010" y="38290"/>
                </a:lnTo>
                <a:lnTo>
                  <a:pt x="58040" y="38350"/>
                </a:lnTo>
                <a:lnTo>
                  <a:pt x="58060" y="38360"/>
                </a:lnTo>
                <a:lnTo>
                  <a:pt x="58070" y="38370"/>
                </a:lnTo>
                <a:lnTo>
                  <a:pt x="58060" y="38370"/>
                </a:lnTo>
                <a:lnTo>
                  <a:pt x="58000" y="38410"/>
                </a:lnTo>
                <a:lnTo>
                  <a:pt x="57920" y="38460"/>
                </a:lnTo>
                <a:lnTo>
                  <a:pt x="57860" y="38470"/>
                </a:lnTo>
                <a:lnTo>
                  <a:pt x="57790" y="38480"/>
                </a:lnTo>
                <a:lnTo>
                  <a:pt x="57780" y="38480"/>
                </a:lnTo>
                <a:lnTo>
                  <a:pt x="57720" y="38560"/>
                </a:lnTo>
                <a:lnTo>
                  <a:pt x="57660" y="38630"/>
                </a:lnTo>
                <a:lnTo>
                  <a:pt x="57650" y="38640"/>
                </a:lnTo>
                <a:lnTo>
                  <a:pt x="57610" y="38690"/>
                </a:lnTo>
                <a:lnTo>
                  <a:pt x="57570" y="38750"/>
                </a:lnTo>
                <a:lnTo>
                  <a:pt x="57520" y="38760"/>
                </a:lnTo>
                <a:lnTo>
                  <a:pt x="57500" y="38770"/>
                </a:lnTo>
                <a:lnTo>
                  <a:pt x="57460" y="38790"/>
                </a:lnTo>
                <a:lnTo>
                  <a:pt x="57340" y="38850"/>
                </a:lnTo>
                <a:lnTo>
                  <a:pt x="57290" y="38890"/>
                </a:lnTo>
                <a:lnTo>
                  <a:pt x="57270" y="38890"/>
                </a:lnTo>
                <a:lnTo>
                  <a:pt x="57250" y="38890"/>
                </a:lnTo>
                <a:lnTo>
                  <a:pt x="57220" y="38900"/>
                </a:lnTo>
                <a:lnTo>
                  <a:pt x="57190" y="38930"/>
                </a:lnTo>
                <a:lnTo>
                  <a:pt x="57180" y="38940"/>
                </a:lnTo>
                <a:lnTo>
                  <a:pt x="57160" y="39030"/>
                </a:lnTo>
                <a:lnTo>
                  <a:pt x="57150" y="39050"/>
                </a:lnTo>
                <a:lnTo>
                  <a:pt x="57140" y="39090"/>
                </a:lnTo>
                <a:lnTo>
                  <a:pt x="57150" y="39170"/>
                </a:lnTo>
                <a:lnTo>
                  <a:pt x="57160" y="39190"/>
                </a:lnTo>
                <a:lnTo>
                  <a:pt x="57160" y="39210"/>
                </a:lnTo>
                <a:lnTo>
                  <a:pt x="57170" y="39220"/>
                </a:lnTo>
                <a:lnTo>
                  <a:pt x="57170" y="39230"/>
                </a:lnTo>
                <a:lnTo>
                  <a:pt x="57180" y="39270"/>
                </a:lnTo>
                <a:lnTo>
                  <a:pt x="57190" y="39300"/>
                </a:lnTo>
                <a:lnTo>
                  <a:pt x="57210" y="39370"/>
                </a:lnTo>
                <a:lnTo>
                  <a:pt x="57240" y="39360"/>
                </a:lnTo>
                <a:lnTo>
                  <a:pt x="57290" y="39340"/>
                </a:lnTo>
                <a:lnTo>
                  <a:pt x="57340" y="39320"/>
                </a:lnTo>
                <a:lnTo>
                  <a:pt x="57390" y="39290"/>
                </a:lnTo>
                <a:lnTo>
                  <a:pt x="57440" y="39260"/>
                </a:lnTo>
                <a:lnTo>
                  <a:pt x="57480" y="39210"/>
                </a:lnTo>
                <a:lnTo>
                  <a:pt x="57490" y="39250"/>
                </a:lnTo>
                <a:lnTo>
                  <a:pt x="57500" y="39290"/>
                </a:lnTo>
                <a:lnTo>
                  <a:pt x="57500" y="39330"/>
                </a:lnTo>
                <a:lnTo>
                  <a:pt x="57590" y="39750"/>
                </a:lnTo>
                <a:lnTo>
                  <a:pt x="57700" y="39900"/>
                </a:lnTo>
                <a:lnTo>
                  <a:pt x="57740" y="39960"/>
                </a:lnTo>
                <a:lnTo>
                  <a:pt x="57750" y="40010"/>
                </a:lnTo>
                <a:lnTo>
                  <a:pt x="57750" y="40050"/>
                </a:lnTo>
                <a:lnTo>
                  <a:pt x="57730" y="40090"/>
                </a:lnTo>
                <a:lnTo>
                  <a:pt x="57710" y="40120"/>
                </a:lnTo>
                <a:lnTo>
                  <a:pt x="57720" y="40170"/>
                </a:lnTo>
                <a:lnTo>
                  <a:pt x="57690" y="40210"/>
                </a:lnTo>
                <a:lnTo>
                  <a:pt x="57650" y="40230"/>
                </a:lnTo>
                <a:lnTo>
                  <a:pt x="57590" y="40260"/>
                </a:lnTo>
                <a:lnTo>
                  <a:pt x="57500" y="40290"/>
                </a:lnTo>
                <a:lnTo>
                  <a:pt x="57480" y="40290"/>
                </a:lnTo>
                <a:lnTo>
                  <a:pt x="57480" y="40320"/>
                </a:lnTo>
                <a:lnTo>
                  <a:pt x="57490" y="40350"/>
                </a:lnTo>
                <a:lnTo>
                  <a:pt x="57490" y="40380"/>
                </a:lnTo>
                <a:lnTo>
                  <a:pt x="57600" y="40380"/>
                </a:lnTo>
                <a:lnTo>
                  <a:pt x="57670" y="40410"/>
                </a:lnTo>
                <a:lnTo>
                  <a:pt x="57680" y="40410"/>
                </a:lnTo>
                <a:lnTo>
                  <a:pt x="57770" y="40400"/>
                </a:lnTo>
                <a:lnTo>
                  <a:pt x="57860" y="40360"/>
                </a:lnTo>
                <a:lnTo>
                  <a:pt x="57960" y="40300"/>
                </a:lnTo>
                <a:lnTo>
                  <a:pt x="58080" y="40400"/>
                </a:lnTo>
                <a:lnTo>
                  <a:pt x="58100" y="40420"/>
                </a:lnTo>
                <a:lnTo>
                  <a:pt x="58210" y="40470"/>
                </a:lnTo>
                <a:lnTo>
                  <a:pt x="58310" y="40380"/>
                </a:lnTo>
                <a:lnTo>
                  <a:pt x="58520" y="40510"/>
                </a:lnTo>
                <a:lnTo>
                  <a:pt x="58560" y="40540"/>
                </a:lnTo>
                <a:lnTo>
                  <a:pt x="58840" y="40520"/>
                </a:lnTo>
                <a:lnTo>
                  <a:pt x="58930" y="40710"/>
                </a:lnTo>
                <a:lnTo>
                  <a:pt x="59040" y="40900"/>
                </a:lnTo>
                <a:lnTo>
                  <a:pt x="59100" y="40980"/>
                </a:lnTo>
                <a:lnTo>
                  <a:pt x="59200" y="41050"/>
                </a:lnTo>
                <a:lnTo>
                  <a:pt x="59230" y="40990"/>
                </a:lnTo>
                <a:lnTo>
                  <a:pt x="59270" y="40930"/>
                </a:lnTo>
                <a:lnTo>
                  <a:pt x="59230" y="40840"/>
                </a:lnTo>
                <a:lnTo>
                  <a:pt x="59250" y="40780"/>
                </a:lnTo>
                <a:lnTo>
                  <a:pt x="59230" y="40740"/>
                </a:lnTo>
                <a:lnTo>
                  <a:pt x="59210" y="40670"/>
                </a:lnTo>
                <a:lnTo>
                  <a:pt x="59230" y="40590"/>
                </a:lnTo>
                <a:lnTo>
                  <a:pt x="59240" y="40500"/>
                </a:lnTo>
                <a:lnTo>
                  <a:pt x="59230" y="40380"/>
                </a:lnTo>
                <a:lnTo>
                  <a:pt x="59320" y="40280"/>
                </a:lnTo>
                <a:lnTo>
                  <a:pt x="59400" y="40150"/>
                </a:lnTo>
                <a:lnTo>
                  <a:pt x="59480" y="40020"/>
                </a:lnTo>
                <a:lnTo>
                  <a:pt x="59560" y="39880"/>
                </a:lnTo>
                <a:lnTo>
                  <a:pt x="59770" y="39620"/>
                </a:lnTo>
                <a:lnTo>
                  <a:pt x="59830" y="39550"/>
                </a:lnTo>
                <a:lnTo>
                  <a:pt x="59840" y="39540"/>
                </a:lnTo>
                <a:lnTo>
                  <a:pt x="59890" y="39420"/>
                </a:lnTo>
                <a:lnTo>
                  <a:pt x="59940" y="39380"/>
                </a:lnTo>
                <a:lnTo>
                  <a:pt x="60150" y="39470"/>
                </a:lnTo>
                <a:lnTo>
                  <a:pt x="60320" y="39520"/>
                </a:lnTo>
                <a:lnTo>
                  <a:pt x="60520" y="39570"/>
                </a:lnTo>
                <a:lnTo>
                  <a:pt x="60660" y="39640"/>
                </a:lnTo>
                <a:lnTo>
                  <a:pt x="61180" y="39510"/>
                </a:lnTo>
                <a:lnTo>
                  <a:pt x="61320" y="39560"/>
                </a:lnTo>
                <a:lnTo>
                  <a:pt x="61400" y="39660"/>
                </a:lnTo>
                <a:lnTo>
                  <a:pt x="61540" y="39480"/>
                </a:lnTo>
                <a:lnTo>
                  <a:pt x="61540" y="39410"/>
                </a:lnTo>
                <a:lnTo>
                  <a:pt x="61510" y="39230"/>
                </a:lnTo>
                <a:lnTo>
                  <a:pt x="61550" y="39010"/>
                </a:lnTo>
                <a:lnTo>
                  <a:pt x="61510" y="38890"/>
                </a:lnTo>
                <a:lnTo>
                  <a:pt x="61660" y="38870"/>
                </a:lnTo>
                <a:lnTo>
                  <a:pt x="61780" y="39100"/>
                </a:lnTo>
                <a:lnTo>
                  <a:pt x="61940" y="39060"/>
                </a:lnTo>
                <a:lnTo>
                  <a:pt x="62180" y="39020"/>
                </a:lnTo>
                <a:lnTo>
                  <a:pt x="62420" y="38950"/>
                </a:lnTo>
                <a:lnTo>
                  <a:pt x="62510" y="38870"/>
                </a:lnTo>
                <a:lnTo>
                  <a:pt x="62580" y="38870"/>
                </a:lnTo>
                <a:lnTo>
                  <a:pt x="62630" y="38940"/>
                </a:lnTo>
                <a:lnTo>
                  <a:pt x="62660" y="38990"/>
                </a:lnTo>
                <a:lnTo>
                  <a:pt x="62680" y="39000"/>
                </a:lnTo>
                <a:lnTo>
                  <a:pt x="62650" y="39080"/>
                </a:lnTo>
                <a:lnTo>
                  <a:pt x="62680" y="39150"/>
                </a:lnTo>
                <a:lnTo>
                  <a:pt x="62810" y="39160"/>
                </a:lnTo>
                <a:lnTo>
                  <a:pt x="63010" y="39400"/>
                </a:lnTo>
                <a:lnTo>
                  <a:pt x="63160" y="39600"/>
                </a:lnTo>
                <a:lnTo>
                  <a:pt x="63350" y="39750"/>
                </a:lnTo>
                <a:lnTo>
                  <a:pt x="63350" y="39910"/>
                </a:lnTo>
                <a:lnTo>
                  <a:pt x="63110" y="40100"/>
                </a:lnTo>
                <a:lnTo>
                  <a:pt x="62940" y="40280"/>
                </a:lnTo>
                <a:lnTo>
                  <a:pt x="63400" y="40770"/>
                </a:lnTo>
                <a:lnTo>
                  <a:pt x="63470" y="40890"/>
                </a:lnTo>
                <a:lnTo>
                  <a:pt x="63370" y="41220"/>
                </a:lnTo>
                <a:lnTo>
                  <a:pt x="63520" y="41520"/>
                </a:lnTo>
                <a:lnTo>
                  <a:pt x="63950" y="41390"/>
                </a:lnTo>
                <a:lnTo>
                  <a:pt x="64000" y="41430"/>
                </a:lnTo>
                <a:lnTo>
                  <a:pt x="64120" y="41430"/>
                </a:lnTo>
                <a:lnTo>
                  <a:pt x="64180" y="41490"/>
                </a:lnTo>
                <a:lnTo>
                  <a:pt x="64160" y="41600"/>
                </a:lnTo>
                <a:lnTo>
                  <a:pt x="63930" y="41680"/>
                </a:lnTo>
                <a:lnTo>
                  <a:pt x="63770" y="41840"/>
                </a:lnTo>
                <a:lnTo>
                  <a:pt x="63780" y="41890"/>
                </a:lnTo>
                <a:lnTo>
                  <a:pt x="63780" y="41920"/>
                </a:lnTo>
                <a:lnTo>
                  <a:pt x="63820" y="42010"/>
                </a:lnTo>
                <a:lnTo>
                  <a:pt x="63830" y="42150"/>
                </a:lnTo>
                <a:lnTo>
                  <a:pt x="63830" y="42270"/>
                </a:lnTo>
                <a:lnTo>
                  <a:pt x="63850" y="42340"/>
                </a:lnTo>
                <a:lnTo>
                  <a:pt x="63860" y="42450"/>
                </a:lnTo>
                <a:lnTo>
                  <a:pt x="63900" y="42590"/>
                </a:lnTo>
                <a:lnTo>
                  <a:pt x="63900" y="42720"/>
                </a:lnTo>
                <a:lnTo>
                  <a:pt x="63920" y="42850"/>
                </a:lnTo>
                <a:lnTo>
                  <a:pt x="63920" y="42940"/>
                </a:lnTo>
                <a:lnTo>
                  <a:pt x="63950" y="43100"/>
                </a:lnTo>
                <a:lnTo>
                  <a:pt x="63990" y="43220"/>
                </a:lnTo>
                <a:lnTo>
                  <a:pt x="63870" y="43350"/>
                </a:lnTo>
                <a:lnTo>
                  <a:pt x="63810" y="43500"/>
                </a:lnTo>
                <a:lnTo>
                  <a:pt x="63820" y="43610"/>
                </a:lnTo>
                <a:lnTo>
                  <a:pt x="63900" y="43720"/>
                </a:lnTo>
                <a:lnTo>
                  <a:pt x="63910" y="43810"/>
                </a:lnTo>
                <a:lnTo>
                  <a:pt x="63830" y="43930"/>
                </a:lnTo>
                <a:lnTo>
                  <a:pt x="63790" y="44040"/>
                </a:lnTo>
                <a:lnTo>
                  <a:pt x="63730" y="44170"/>
                </a:lnTo>
                <a:lnTo>
                  <a:pt x="63680" y="44300"/>
                </a:lnTo>
                <a:lnTo>
                  <a:pt x="63640" y="44320"/>
                </a:lnTo>
                <a:lnTo>
                  <a:pt x="63610" y="44320"/>
                </a:lnTo>
                <a:lnTo>
                  <a:pt x="63600" y="44330"/>
                </a:lnTo>
                <a:lnTo>
                  <a:pt x="63580" y="44340"/>
                </a:lnTo>
                <a:lnTo>
                  <a:pt x="63530" y="44370"/>
                </a:lnTo>
                <a:lnTo>
                  <a:pt x="63500" y="44380"/>
                </a:lnTo>
                <a:lnTo>
                  <a:pt x="63490" y="44380"/>
                </a:lnTo>
                <a:lnTo>
                  <a:pt x="63290" y="44580"/>
                </a:lnTo>
                <a:lnTo>
                  <a:pt x="63140" y="44560"/>
                </a:lnTo>
                <a:lnTo>
                  <a:pt x="63050" y="44570"/>
                </a:lnTo>
                <a:lnTo>
                  <a:pt x="62890" y="44540"/>
                </a:lnTo>
                <a:lnTo>
                  <a:pt x="62810" y="44530"/>
                </a:lnTo>
                <a:lnTo>
                  <a:pt x="62760" y="44570"/>
                </a:lnTo>
                <a:lnTo>
                  <a:pt x="62750" y="44570"/>
                </a:lnTo>
                <a:lnTo>
                  <a:pt x="62660" y="44580"/>
                </a:lnTo>
                <a:lnTo>
                  <a:pt x="62630" y="44580"/>
                </a:lnTo>
                <a:lnTo>
                  <a:pt x="62550" y="44610"/>
                </a:lnTo>
                <a:lnTo>
                  <a:pt x="62420" y="44610"/>
                </a:lnTo>
                <a:lnTo>
                  <a:pt x="62350" y="44630"/>
                </a:lnTo>
                <a:lnTo>
                  <a:pt x="62310" y="44650"/>
                </a:lnTo>
                <a:lnTo>
                  <a:pt x="62250" y="44700"/>
                </a:lnTo>
                <a:lnTo>
                  <a:pt x="62180" y="44790"/>
                </a:lnTo>
                <a:lnTo>
                  <a:pt x="62110" y="44850"/>
                </a:lnTo>
                <a:lnTo>
                  <a:pt x="62100" y="44860"/>
                </a:lnTo>
                <a:lnTo>
                  <a:pt x="62040" y="44900"/>
                </a:lnTo>
                <a:lnTo>
                  <a:pt x="61970" y="44930"/>
                </a:lnTo>
                <a:lnTo>
                  <a:pt x="61950" y="44930"/>
                </a:lnTo>
                <a:lnTo>
                  <a:pt x="61920" y="44930"/>
                </a:lnTo>
                <a:lnTo>
                  <a:pt x="61880" y="44920"/>
                </a:lnTo>
                <a:lnTo>
                  <a:pt x="61840" y="44920"/>
                </a:lnTo>
                <a:lnTo>
                  <a:pt x="61800" y="44920"/>
                </a:lnTo>
                <a:lnTo>
                  <a:pt x="61770" y="44910"/>
                </a:lnTo>
                <a:lnTo>
                  <a:pt x="61730" y="44910"/>
                </a:lnTo>
                <a:lnTo>
                  <a:pt x="61690" y="44900"/>
                </a:lnTo>
                <a:lnTo>
                  <a:pt x="61660" y="44890"/>
                </a:lnTo>
                <a:lnTo>
                  <a:pt x="61620" y="44880"/>
                </a:lnTo>
                <a:lnTo>
                  <a:pt x="61590" y="44860"/>
                </a:lnTo>
                <a:lnTo>
                  <a:pt x="61560" y="44830"/>
                </a:lnTo>
                <a:lnTo>
                  <a:pt x="61540" y="44810"/>
                </a:lnTo>
                <a:lnTo>
                  <a:pt x="61500" y="44790"/>
                </a:lnTo>
                <a:lnTo>
                  <a:pt x="61470" y="44800"/>
                </a:lnTo>
                <a:lnTo>
                  <a:pt x="61430" y="44800"/>
                </a:lnTo>
                <a:lnTo>
                  <a:pt x="61390" y="44800"/>
                </a:lnTo>
                <a:lnTo>
                  <a:pt x="61380" y="44800"/>
                </a:lnTo>
                <a:lnTo>
                  <a:pt x="61270" y="44700"/>
                </a:lnTo>
                <a:lnTo>
                  <a:pt x="61200" y="44720"/>
                </a:lnTo>
                <a:lnTo>
                  <a:pt x="61150" y="44730"/>
                </a:lnTo>
                <a:lnTo>
                  <a:pt x="61000" y="44730"/>
                </a:lnTo>
                <a:lnTo>
                  <a:pt x="60960" y="44730"/>
                </a:lnTo>
                <a:lnTo>
                  <a:pt x="60930" y="44720"/>
                </a:lnTo>
                <a:lnTo>
                  <a:pt x="60920" y="44700"/>
                </a:lnTo>
                <a:lnTo>
                  <a:pt x="60880" y="44680"/>
                </a:lnTo>
                <a:lnTo>
                  <a:pt x="60830" y="44670"/>
                </a:lnTo>
                <a:lnTo>
                  <a:pt x="60790" y="44680"/>
                </a:lnTo>
                <a:lnTo>
                  <a:pt x="60770" y="44690"/>
                </a:lnTo>
                <a:lnTo>
                  <a:pt x="60730" y="44710"/>
                </a:lnTo>
                <a:lnTo>
                  <a:pt x="60670" y="44740"/>
                </a:lnTo>
                <a:lnTo>
                  <a:pt x="60660" y="44740"/>
                </a:lnTo>
                <a:lnTo>
                  <a:pt x="60650" y="44730"/>
                </a:lnTo>
                <a:lnTo>
                  <a:pt x="60630" y="44700"/>
                </a:lnTo>
                <a:lnTo>
                  <a:pt x="60610" y="44710"/>
                </a:lnTo>
                <a:lnTo>
                  <a:pt x="60600" y="44710"/>
                </a:lnTo>
                <a:lnTo>
                  <a:pt x="60570" y="44710"/>
                </a:lnTo>
                <a:lnTo>
                  <a:pt x="60550" y="44700"/>
                </a:lnTo>
                <a:lnTo>
                  <a:pt x="60510" y="44700"/>
                </a:lnTo>
                <a:lnTo>
                  <a:pt x="60490" y="44690"/>
                </a:lnTo>
                <a:lnTo>
                  <a:pt x="60450" y="44680"/>
                </a:lnTo>
                <a:lnTo>
                  <a:pt x="60420" y="44660"/>
                </a:lnTo>
                <a:lnTo>
                  <a:pt x="60390" y="44640"/>
                </a:lnTo>
                <a:lnTo>
                  <a:pt x="60360" y="44610"/>
                </a:lnTo>
                <a:lnTo>
                  <a:pt x="60320" y="44600"/>
                </a:lnTo>
                <a:lnTo>
                  <a:pt x="60300" y="44590"/>
                </a:lnTo>
                <a:lnTo>
                  <a:pt x="60250" y="44560"/>
                </a:lnTo>
                <a:lnTo>
                  <a:pt x="60150" y="44550"/>
                </a:lnTo>
                <a:lnTo>
                  <a:pt x="60150" y="44560"/>
                </a:lnTo>
                <a:lnTo>
                  <a:pt x="60150" y="44580"/>
                </a:lnTo>
                <a:lnTo>
                  <a:pt x="60090" y="44580"/>
                </a:lnTo>
                <a:lnTo>
                  <a:pt x="60050" y="44570"/>
                </a:lnTo>
                <a:lnTo>
                  <a:pt x="59990" y="44580"/>
                </a:lnTo>
                <a:lnTo>
                  <a:pt x="59780" y="44690"/>
                </a:lnTo>
                <a:lnTo>
                  <a:pt x="59580" y="44780"/>
                </a:lnTo>
                <a:lnTo>
                  <a:pt x="59450" y="44870"/>
                </a:lnTo>
                <a:lnTo>
                  <a:pt x="59260" y="45040"/>
                </a:lnTo>
                <a:lnTo>
                  <a:pt x="59130" y="45200"/>
                </a:lnTo>
                <a:lnTo>
                  <a:pt x="59000" y="45330"/>
                </a:lnTo>
                <a:lnTo>
                  <a:pt x="58970" y="45350"/>
                </a:lnTo>
                <a:lnTo>
                  <a:pt x="58780" y="45420"/>
                </a:lnTo>
                <a:lnTo>
                  <a:pt x="58750" y="45430"/>
                </a:lnTo>
                <a:lnTo>
                  <a:pt x="58720" y="45430"/>
                </a:lnTo>
                <a:lnTo>
                  <a:pt x="58660" y="45430"/>
                </a:lnTo>
                <a:lnTo>
                  <a:pt x="58620" y="45420"/>
                </a:lnTo>
                <a:lnTo>
                  <a:pt x="58330" y="45510"/>
                </a:lnTo>
                <a:lnTo>
                  <a:pt x="58240" y="45530"/>
                </a:lnTo>
                <a:lnTo>
                  <a:pt x="57990" y="45530"/>
                </a:lnTo>
                <a:lnTo>
                  <a:pt x="57710" y="45450"/>
                </a:lnTo>
                <a:lnTo>
                  <a:pt x="57660" y="45460"/>
                </a:lnTo>
                <a:lnTo>
                  <a:pt x="57550" y="45500"/>
                </a:lnTo>
                <a:lnTo>
                  <a:pt x="57510" y="45540"/>
                </a:lnTo>
                <a:lnTo>
                  <a:pt x="57500" y="45560"/>
                </a:lnTo>
                <a:lnTo>
                  <a:pt x="57490" y="45620"/>
                </a:lnTo>
                <a:lnTo>
                  <a:pt x="57480" y="45730"/>
                </a:lnTo>
                <a:lnTo>
                  <a:pt x="57460" y="45780"/>
                </a:lnTo>
                <a:lnTo>
                  <a:pt x="57440" y="45810"/>
                </a:lnTo>
                <a:lnTo>
                  <a:pt x="57420" y="45830"/>
                </a:lnTo>
                <a:lnTo>
                  <a:pt x="57370" y="45880"/>
                </a:lnTo>
                <a:lnTo>
                  <a:pt x="57320" y="45900"/>
                </a:lnTo>
                <a:lnTo>
                  <a:pt x="57310" y="45910"/>
                </a:lnTo>
                <a:lnTo>
                  <a:pt x="57210" y="45930"/>
                </a:lnTo>
                <a:lnTo>
                  <a:pt x="57110" y="45980"/>
                </a:lnTo>
                <a:lnTo>
                  <a:pt x="57050" y="46000"/>
                </a:lnTo>
                <a:lnTo>
                  <a:pt x="57010" y="46030"/>
                </a:lnTo>
                <a:lnTo>
                  <a:pt x="56960" y="46040"/>
                </a:lnTo>
                <a:lnTo>
                  <a:pt x="56720" y="46160"/>
                </a:lnTo>
                <a:lnTo>
                  <a:pt x="56650" y="46200"/>
                </a:lnTo>
                <a:lnTo>
                  <a:pt x="56460" y="46370"/>
                </a:lnTo>
                <a:lnTo>
                  <a:pt x="56450" y="46380"/>
                </a:lnTo>
                <a:lnTo>
                  <a:pt x="56340" y="46450"/>
                </a:lnTo>
                <a:lnTo>
                  <a:pt x="56260" y="46500"/>
                </a:lnTo>
                <a:lnTo>
                  <a:pt x="56180" y="46540"/>
                </a:lnTo>
                <a:lnTo>
                  <a:pt x="56150" y="46550"/>
                </a:lnTo>
                <a:lnTo>
                  <a:pt x="56130" y="46570"/>
                </a:lnTo>
                <a:lnTo>
                  <a:pt x="56100" y="46570"/>
                </a:lnTo>
                <a:lnTo>
                  <a:pt x="56090" y="46580"/>
                </a:lnTo>
                <a:lnTo>
                  <a:pt x="56080" y="46570"/>
                </a:lnTo>
                <a:lnTo>
                  <a:pt x="56030" y="46590"/>
                </a:lnTo>
                <a:lnTo>
                  <a:pt x="56020" y="46600"/>
                </a:lnTo>
                <a:lnTo>
                  <a:pt x="56010" y="46600"/>
                </a:lnTo>
                <a:lnTo>
                  <a:pt x="56000" y="46610"/>
                </a:lnTo>
                <a:lnTo>
                  <a:pt x="55990" y="46610"/>
                </a:lnTo>
                <a:lnTo>
                  <a:pt x="55980" y="46620"/>
                </a:lnTo>
                <a:lnTo>
                  <a:pt x="55970" y="46630"/>
                </a:lnTo>
                <a:lnTo>
                  <a:pt x="55960" y="46640"/>
                </a:lnTo>
                <a:lnTo>
                  <a:pt x="55950" y="46650"/>
                </a:lnTo>
                <a:lnTo>
                  <a:pt x="55930" y="46660"/>
                </a:lnTo>
                <a:lnTo>
                  <a:pt x="55910" y="46680"/>
                </a:lnTo>
                <a:lnTo>
                  <a:pt x="55900" y="46690"/>
                </a:lnTo>
                <a:lnTo>
                  <a:pt x="55880" y="46710"/>
                </a:lnTo>
                <a:lnTo>
                  <a:pt x="55870" y="46720"/>
                </a:lnTo>
                <a:lnTo>
                  <a:pt x="55840" y="46750"/>
                </a:lnTo>
                <a:lnTo>
                  <a:pt x="55810" y="46780"/>
                </a:lnTo>
                <a:lnTo>
                  <a:pt x="55790" y="46800"/>
                </a:lnTo>
                <a:lnTo>
                  <a:pt x="55770" y="46830"/>
                </a:lnTo>
                <a:lnTo>
                  <a:pt x="55740" y="46850"/>
                </a:lnTo>
                <a:lnTo>
                  <a:pt x="55730" y="46870"/>
                </a:lnTo>
                <a:lnTo>
                  <a:pt x="55740" y="46870"/>
                </a:lnTo>
                <a:lnTo>
                  <a:pt x="55750" y="46880"/>
                </a:lnTo>
                <a:lnTo>
                  <a:pt x="55740" y="46930"/>
                </a:lnTo>
                <a:lnTo>
                  <a:pt x="55680" y="46970"/>
                </a:lnTo>
                <a:lnTo>
                  <a:pt x="55540" y="47070"/>
                </a:lnTo>
                <a:lnTo>
                  <a:pt x="55240" y="47250"/>
                </a:lnTo>
                <a:lnTo>
                  <a:pt x="55130" y="47310"/>
                </a:lnTo>
                <a:lnTo>
                  <a:pt x="55070" y="47350"/>
                </a:lnTo>
                <a:lnTo>
                  <a:pt x="55020" y="47390"/>
                </a:lnTo>
                <a:lnTo>
                  <a:pt x="54980" y="47420"/>
                </a:lnTo>
                <a:lnTo>
                  <a:pt x="54860" y="47490"/>
                </a:lnTo>
                <a:lnTo>
                  <a:pt x="54760" y="47570"/>
                </a:lnTo>
                <a:lnTo>
                  <a:pt x="54710" y="47620"/>
                </a:lnTo>
                <a:lnTo>
                  <a:pt x="54690" y="47630"/>
                </a:lnTo>
                <a:lnTo>
                  <a:pt x="54660" y="47630"/>
                </a:lnTo>
                <a:lnTo>
                  <a:pt x="54620" y="47620"/>
                </a:lnTo>
                <a:lnTo>
                  <a:pt x="54600" y="47640"/>
                </a:lnTo>
                <a:lnTo>
                  <a:pt x="54580" y="47650"/>
                </a:lnTo>
                <a:lnTo>
                  <a:pt x="54560" y="47670"/>
                </a:lnTo>
                <a:lnTo>
                  <a:pt x="54540" y="47690"/>
                </a:lnTo>
                <a:lnTo>
                  <a:pt x="54530" y="47710"/>
                </a:lnTo>
                <a:lnTo>
                  <a:pt x="54470" y="47720"/>
                </a:lnTo>
                <a:lnTo>
                  <a:pt x="54350" y="47770"/>
                </a:lnTo>
                <a:lnTo>
                  <a:pt x="54310" y="47820"/>
                </a:lnTo>
                <a:lnTo>
                  <a:pt x="54190" y="47950"/>
                </a:lnTo>
                <a:lnTo>
                  <a:pt x="54040" y="48050"/>
                </a:lnTo>
                <a:lnTo>
                  <a:pt x="53950" y="48120"/>
                </a:lnTo>
                <a:lnTo>
                  <a:pt x="53850" y="48200"/>
                </a:lnTo>
                <a:lnTo>
                  <a:pt x="53840" y="48220"/>
                </a:lnTo>
                <a:lnTo>
                  <a:pt x="53730" y="48310"/>
                </a:lnTo>
                <a:lnTo>
                  <a:pt x="53700" y="48340"/>
                </a:lnTo>
                <a:lnTo>
                  <a:pt x="53570" y="48460"/>
                </a:lnTo>
                <a:lnTo>
                  <a:pt x="53520" y="48520"/>
                </a:lnTo>
                <a:lnTo>
                  <a:pt x="53420" y="48640"/>
                </a:lnTo>
                <a:lnTo>
                  <a:pt x="53410" y="48650"/>
                </a:lnTo>
                <a:lnTo>
                  <a:pt x="53330" y="48730"/>
                </a:lnTo>
                <a:lnTo>
                  <a:pt x="53250" y="48830"/>
                </a:lnTo>
                <a:lnTo>
                  <a:pt x="53240" y="48830"/>
                </a:lnTo>
                <a:lnTo>
                  <a:pt x="53150" y="48900"/>
                </a:lnTo>
                <a:lnTo>
                  <a:pt x="53090" y="48940"/>
                </a:lnTo>
                <a:lnTo>
                  <a:pt x="52890" y="49030"/>
                </a:lnTo>
                <a:lnTo>
                  <a:pt x="52810" y="49070"/>
                </a:lnTo>
                <a:lnTo>
                  <a:pt x="52710" y="49100"/>
                </a:lnTo>
                <a:lnTo>
                  <a:pt x="52650" y="49130"/>
                </a:lnTo>
                <a:lnTo>
                  <a:pt x="52600" y="49160"/>
                </a:lnTo>
                <a:lnTo>
                  <a:pt x="52570" y="49170"/>
                </a:lnTo>
                <a:lnTo>
                  <a:pt x="52540" y="49190"/>
                </a:lnTo>
                <a:lnTo>
                  <a:pt x="52490" y="49210"/>
                </a:lnTo>
                <a:lnTo>
                  <a:pt x="52470" y="49220"/>
                </a:lnTo>
                <a:lnTo>
                  <a:pt x="52460" y="49230"/>
                </a:lnTo>
                <a:lnTo>
                  <a:pt x="52450" y="49240"/>
                </a:lnTo>
                <a:lnTo>
                  <a:pt x="52440" y="49250"/>
                </a:lnTo>
                <a:lnTo>
                  <a:pt x="52430" y="49260"/>
                </a:lnTo>
                <a:lnTo>
                  <a:pt x="52410" y="49260"/>
                </a:lnTo>
                <a:lnTo>
                  <a:pt x="52360" y="49280"/>
                </a:lnTo>
                <a:lnTo>
                  <a:pt x="52320" y="49300"/>
                </a:lnTo>
                <a:lnTo>
                  <a:pt x="52250" y="49330"/>
                </a:lnTo>
                <a:lnTo>
                  <a:pt x="52240" y="49330"/>
                </a:lnTo>
                <a:lnTo>
                  <a:pt x="52230" y="49330"/>
                </a:lnTo>
                <a:lnTo>
                  <a:pt x="52230" y="49340"/>
                </a:lnTo>
                <a:lnTo>
                  <a:pt x="52220" y="49340"/>
                </a:lnTo>
                <a:lnTo>
                  <a:pt x="52220" y="49350"/>
                </a:lnTo>
                <a:lnTo>
                  <a:pt x="52210" y="49350"/>
                </a:lnTo>
                <a:lnTo>
                  <a:pt x="52200" y="49350"/>
                </a:lnTo>
                <a:lnTo>
                  <a:pt x="52190" y="49360"/>
                </a:lnTo>
                <a:lnTo>
                  <a:pt x="52180" y="49360"/>
                </a:lnTo>
                <a:lnTo>
                  <a:pt x="52180" y="49370"/>
                </a:lnTo>
                <a:lnTo>
                  <a:pt x="52170" y="49370"/>
                </a:lnTo>
                <a:lnTo>
                  <a:pt x="52140" y="49390"/>
                </a:lnTo>
                <a:lnTo>
                  <a:pt x="52110" y="49390"/>
                </a:lnTo>
                <a:lnTo>
                  <a:pt x="52100" y="49400"/>
                </a:lnTo>
                <a:lnTo>
                  <a:pt x="52080" y="49400"/>
                </a:lnTo>
                <a:lnTo>
                  <a:pt x="52040" y="49410"/>
                </a:lnTo>
                <a:lnTo>
                  <a:pt x="52010" y="49430"/>
                </a:lnTo>
                <a:lnTo>
                  <a:pt x="52010" y="49640"/>
                </a:lnTo>
                <a:lnTo>
                  <a:pt x="52010" y="49810"/>
                </a:lnTo>
                <a:lnTo>
                  <a:pt x="52010" y="50270"/>
                </a:lnTo>
                <a:lnTo>
                  <a:pt x="52010" y="50740"/>
                </a:lnTo>
                <a:lnTo>
                  <a:pt x="52020" y="50940"/>
                </a:lnTo>
                <a:lnTo>
                  <a:pt x="52010" y="51140"/>
                </a:lnTo>
                <a:lnTo>
                  <a:pt x="52010" y="51360"/>
                </a:lnTo>
                <a:lnTo>
                  <a:pt x="52010" y="51620"/>
                </a:lnTo>
                <a:lnTo>
                  <a:pt x="52010" y="51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