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Rabat-Salé-Kenitra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Rabat-Salé-Kenit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60" y="10490"/>
                </a:moveTo>
                <a:lnTo>
                  <a:pt x="64810" y="10510"/>
                </a:lnTo>
                <a:lnTo>
                  <a:pt x="64890" y="10530"/>
                </a:lnTo>
                <a:lnTo>
                  <a:pt x="64910" y="10520"/>
                </a:lnTo>
                <a:lnTo>
                  <a:pt x="64950" y="10530"/>
                </a:lnTo>
                <a:lnTo>
                  <a:pt x="64970" y="10550"/>
                </a:lnTo>
                <a:lnTo>
                  <a:pt x="65010" y="10550"/>
                </a:lnTo>
                <a:lnTo>
                  <a:pt x="65020" y="10550"/>
                </a:lnTo>
                <a:lnTo>
                  <a:pt x="65040" y="10560"/>
                </a:lnTo>
                <a:lnTo>
                  <a:pt x="65060" y="10570"/>
                </a:lnTo>
                <a:lnTo>
                  <a:pt x="65080" y="10570"/>
                </a:lnTo>
                <a:lnTo>
                  <a:pt x="65170" y="10550"/>
                </a:lnTo>
                <a:lnTo>
                  <a:pt x="65240" y="10530"/>
                </a:lnTo>
                <a:lnTo>
                  <a:pt x="65310" y="10520"/>
                </a:lnTo>
                <a:lnTo>
                  <a:pt x="65370" y="10430"/>
                </a:lnTo>
                <a:lnTo>
                  <a:pt x="65450" y="10420"/>
                </a:lnTo>
                <a:lnTo>
                  <a:pt x="65510" y="10400"/>
                </a:lnTo>
                <a:lnTo>
                  <a:pt x="65560" y="10420"/>
                </a:lnTo>
                <a:lnTo>
                  <a:pt x="65590" y="10430"/>
                </a:lnTo>
                <a:lnTo>
                  <a:pt x="65650" y="10450"/>
                </a:lnTo>
                <a:lnTo>
                  <a:pt x="65730" y="10510"/>
                </a:lnTo>
                <a:lnTo>
                  <a:pt x="65690" y="10560"/>
                </a:lnTo>
                <a:lnTo>
                  <a:pt x="65720" y="10600"/>
                </a:lnTo>
                <a:lnTo>
                  <a:pt x="65760" y="10650"/>
                </a:lnTo>
                <a:lnTo>
                  <a:pt x="65900" y="10650"/>
                </a:lnTo>
                <a:lnTo>
                  <a:pt x="66000" y="10550"/>
                </a:lnTo>
                <a:lnTo>
                  <a:pt x="66210" y="10670"/>
                </a:lnTo>
                <a:lnTo>
                  <a:pt x="66240" y="10690"/>
                </a:lnTo>
                <a:lnTo>
                  <a:pt x="66370" y="10820"/>
                </a:lnTo>
                <a:lnTo>
                  <a:pt x="66460" y="10880"/>
                </a:lnTo>
                <a:lnTo>
                  <a:pt x="66650" y="10920"/>
                </a:lnTo>
                <a:lnTo>
                  <a:pt x="66680" y="10920"/>
                </a:lnTo>
                <a:lnTo>
                  <a:pt x="66790" y="10900"/>
                </a:lnTo>
                <a:lnTo>
                  <a:pt x="66920" y="10860"/>
                </a:lnTo>
                <a:lnTo>
                  <a:pt x="67050" y="10900"/>
                </a:lnTo>
                <a:lnTo>
                  <a:pt x="67160" y="10940"/>
                </a:lnTo>
                <a:lnTo>
                  <a:pt x="67190" y="10960"/>
                </a:lnTo>
                <a:lnTo>
                  <a:pt x="67190" y="11000"/>
                </a:lnTo>
                <a:lnTo>
                  <a:pt x="67190" y="11020"/>
                </a:lnTo>
                <a:lnTo>
                  <a:pt x="67180" y="11050"/>
                </a:lnTo>
                <a:lnTo>
                  <a:pt x="67150" y="11080"/>
                </a:lnTo>
                <a:lnTo>
                  <a:pt x="67160" y="11140"/>
                </a:lnTo>
                <a:lnTo>
                  <a:pt x="67140" y="11220"/>
                </a:lnTo>
                <a:lnTo>
                  <a:pt x="67170" y="11280"/>
                </a:lnTo>
                <a:lnTo>
                  <a:pt x="67220" y="11300"/>
                </a:lnTo>
                <a:lnTo>
                  <a:pt x="67190" y="11390"/>
                </a:lnTo>
                <a:lnTo>
                  <a:pt x="67170" y="11440"/>
                </a:lnTo>
                <a:lnTo>
                  <a:pt x="67140" y="11450"/>
                </a:lnTo>
                <a:lnTo>
                  <a:pt x="67160" y="11520"/>
                </a:lnTo>
                <a:lnTo>
                  <a:pt x="67140" y="11550"/>
                </a:lnTo>
                <a:lnTo>
                  <a:pt x="67160" y="11580"/>
                </a:lnTo>
                <a:lnTo>
                  <a:pt x="67170" y="11620"/>
                </a:lnTo>
                <a:lnTo>
                  <a:pt x="67170" y="11660"/>
                </a:lnTo>
                <a:lnTo>
                  <a:pt x="67170" y="11680"/>
                </a:lnTo>
                <a:lnTo>
                  <a:pt x="67170" y="11700"/>
                </a:lnTo>
                <a:lnTo>
                  <a:pt x="67160" y="11720"/>
                </a:lnTo>
                <a:lnTo>
                  <a:pt x="67160" y="11740"/>
                </a:lnTo>
                <a:lnTo>
                  <a:pt x="67170" y="11750"/>
                </a:lnTo>
                <a:lnTo>
                  <a:pt x="67170" y="11770"/>
                </a:lnTo>
                <a:lnTo>
                  <a:pt x="67160" y="11790"/>
                </a:lnTo>
                <a:lnTo>
                  <a:pt x="67150" y="11820"/>
                </a:lnTo>
                <a:lnTo>
                  <a:pt x="67160" y="11850"/>
                </a:lnTo>
                <a:lnTo>
                  <a:pt x="67180" y="11890"/>
                </a:lnTo>
                <a:lnTo>
                  <a:pt x="67180" y="11900"/>
                </a:lnTo>
                <a:lnTo>
                  <a:pt x="67190" y="11920"/>
                </a:lnTo>
                <a:lnTo>
                  <a:pt x="67180" y="11960"/>
                </a:lnTo>
                <a:lnTo>
                  <a:pt x="67160" y="12020"/>
                </a:lnTo>
                <a:lnTo>
                  <a:pt x="67120" y="12090"/>
                </a:lnTo>
                <a:lnTo>
                  <a:pt x="67150" y="12120"/>
                </a:lnTo>
                <a:lnTo>
                  <a:pt x="67210" y="12200"/>
                </a:lnTo>
                <a:lnTo>
                  <a:pt x="67300" y="12180"/>
                </a:lnTo>
                <a:lnTo>
                  <a:pt x="67330" y="12190"/>
                </a:lnTo>
                <a:lnTo>
                  <a:pt x="67350" y="12230"/>
                </a:lnTo>
                <a:lnTo>
                  <a:pt x="67380" y="12250"/>
                </a:lnTo>
                <a:lnTo>
                  <a:pt x="67420" y="12230"/>
                </a:lnTo>
                <a:lnTo>
                  <a:pt x="67470" y="12220"/>
                </a:lnTo>
                <a:lnTo>
                  <a:pt x="67510" y="12250"/>
                </a:lnTo>
                <a:lnTo>
                  <a:pt x="67530" y="12290"/>
                </a:lnTo>
                <a:lnTo>
                  <a:pt x="67560" y="12300"/>
                </a:lnTo>
                <a:lnTo>
                  <a:pt x="67560" y="12330"/>
                </a:lnTo>
                <a:lnTo>
                  <a:pt x="67540" y="12390"/>
                </a:lnTo>
                <a:lnTo>
                  <a:pt x="67590" y="12350"/>
                </a:lnTo>
                <a:lnTo>
                  <a:pt x="67630" y="12340"/>
                </a:lnTo>
                <a:lnTo>
                  <a:pt x="67710" y="12340"/>
                </a:lnTo>
                <a:lnTo>
                  <a:pt x="67720" y="12320"/>
                </a:lnTo>
                <a:lnTo>
                  <a:pt x="67750" y="12290"/>
                </a:lnTo>
                <a:lnTo>
                  <a:pt x="67760" y="12260"/>
                </a:lnTo>
                <a:lnTo>
                  <a:pt x="67780" y="12250"/>
                </a:lnTo>
                <a:lnTo>
                  <a:pt x="67790" y="12230"/>
                </a:lnTo>
                <a:lnTo>
                  <a:pt x="67790" y="12200"/>
                </a:lnTo>
                <a:lnTo>
                  <a:pt x="67810" y="12190"/>
                </a:lnTo>
                <a:lnTo>
                  <a:pt x="67870" y="12190"/>
                </a:lnTo>
                <a:lnTo>
                  <a:pt x="67880" y="12170"/>
                </a:lnTo>
                <a:lnTo>
                  <a:pt x="67910" y="12160"/>
                </a:lnTo>
                <a:lnTo>
                  <a:pt x="67930" y="12170"/>
                </a:lnTo>
                <a:lnTo>
                  <a:pt x="67950" y="12170"/>
                </a:lnTo>
                <a:lnTo>
                  <a:pt x="67970" y="12180"/>
                </a:lnTo>
                <a:lnTo>
                  <a:pt x="67990" y="12190"/>
                </a:lnTo>
                <a:lnTo>
                  <a:pt x="67980" y="12200"/>
                </a:lnTo>
                <a:lnTo>
                  <a:pt x="67970" y="12220"/>
                </a:lnTo>
                <a:lnTo>
                  <a:pt x="67960" y="12240"/>
                </a:lnTo>
                <a:lnTo>
                  <a:pt x="67960" y="12250"/>
                </a:lnTo>
                <a:lnTo>
                  <a:pt x="67980" y="12260"/>
                </a:lnTo>
                <a:lnTo>
                  <a:pt x="68010" y="12260"/>
                </a:lnTo>
                <a:lnTo>
                  <a:pt x="68040" y="12270"/>
                </a:lnTo>
                <a:lnTo>
                  <a:pt x="68070" y="12280"/>
                </a:lnTo>
                <a:lnTo>
                  <a:pt x="68100" y="12290"/>
                </a:lnTo>
                <a:lnTo>
                  <a:pt x="68120" y="12270"/>
                </a:lnTo>
                <a:lnTo>
                  <a:pt x="68120" y="12290"/>
                </a:lnTo>
                <a:lnTo>
                  <a:pt x="68120" y="12310"/>
                </a:lnTo>
                <a:lnTo>
                  <a:pt x="68150" y="12310"/>
                </a:lnTo>
                <a:lnTo>
                  <a:pt x="68180" y="12290"/>
                </a:lnTo>
                <a:lnTo>
                  <a:pt x="68190" y="12280"/>
                </a:lnTo>
                <a:lnTo>
                  <a:pt x="68190" y="12290"/>
                </a:lnTo>
                <a:lnTo>
                  <a:pt x="68200" y="12320"/>
                </a:lnTo>
                <a:lnTo>
                  <a:pt x="68230" y="12350"/>
                </a:lnTo>
                <a:lnTo>
                  <a:pt x="68250" y="12370"/>
                </a:lnTo>
                <a:lnTo>
                  <a:pt x="68250" y="12390"/>
                </a:lnTo>
                <a:lnTo>
                  <a:pt x="68270" y="12420"/>
                </a:lnTo>
                <a:lnTo>
                  <a:pt x="68270" y="12440"/>
                </a:lnTo>
                <a:lnTo>
                  <a:pt x="68270" y="12460"/>
                </a:lnTo>
                <a:lnTo>
                  <a:pt x="68310" y="12460"/>
                </a:lnTo>
                <a:lnTo>
                  <a:pt x="68350" y="12460"/>
                </a:lnTo>
                <a:lnTo>
                  <a:pt x="68390" y="12460"/>
                </a:lnTo>
                <a:lnTo>
                  <a:pt x="68390" y="12490"/>
                </a:lnTo>
                <a:lnTo>
                  <a:pt x="68400" y="12510"/>
                </a:lnTo>
                <a:lnTo>
                  <a:pt x="68400" y="12550"/>
                </a:lnTo>
                <a:lnTo>
                  <a:pt x="68410" y="12580"/>
                </a:lnTo>
                <a:lnTo>
                  <a:pt x="68410" y="12590"/>
                </a:lnTo>
                <a:lnTo>
                  <a:pt x="68390" y="12600"/>
                </a:lnTo>
                <a:lnTo>
                  <a:pt x="68390" y="12620"/>
                </a:lnTo>
                <a:lnTo>
                  <a:pt x="68400" y="12630"/>
                </a:lnTo>
                <a:lnTo>
                  <a:pt x="68410" y="12620"/>
                </a:lnTo>
                <a:lnTo>
                  <a:pt x="68420" y="12620"/>
                </a:lnTo>
                <a:lnTo>
                  <a:pt x="68440" y="12620"/>
                </a:lnTo>
                <a:lnTo>
                  <a:pt x="68450" y="12620"/>
                </a:lnTo>
                <a:lnTo>
                  <a:pt x="68450" y="12640"/>
                </a:lnTo>
                <a:lnTo>
                  <a:pt x="68460" y="12650"/>
                </a:lnTo>
                <a:lnTo>
                  <a:pt x="68470" y="12690"/>
                </a:lnTo>
                <a:lnTo>
                  <a:pt x="68500" y="12760"/>
                </a:lnTo>
                <a:lnTo>
                  <a:pt x="68510" y="12790"/>
                </a:lnTo>
                <a:lnTo>
                  <a:pt x="68520" y="12810"/>
                </a:lnTo>
                <a:lnTo>
                  <a:pt x="68530" y="12810"/>
                </a:lnTo>
                <a:lnTo>
                  <a:pt x="68550" y="12810"/>
                </a:lnTo>
                <a:lnTo>
                  <a:pt x="68580" y="12780"/>
                </a:lnTo>
                <a:lnTo>
                  <a:pt x="68590" y="12770"/>
                </a:lnTo>
                <a:lnTo>
                  <a:pt x="68610" y="12770"/>
                </a:lnTo>
                <a:lnTo>
                  <a:pt x="68640" y="12770"/>
                </a:lnTo>
                <a:lnTo>
                  <a:pt x="68670" y="12790"/>
                </a:lnTo>
                <a:lnTo>
                  <a:pt x="68700" y="12810"/>
                </a:lnTo>
                <a:lnTo>
                  <a:pt x="68710" y="12830"/>
                </a:lnTo>
                <a:lnTo>
                  <a:pt x="68710" y="12850"/>
                </a:lnTo>
                <a:lnTo>
                  <a:pt x="68720" y="12860"/>
                </a:lnTo>
                <a:lnTo>
                  <a:pt x="68730" y="12850"/>
                </a:lnTo>
                <a:lnTo>
                  <a:pt x="68750" y="12850"/>
                </a:lnTo>
                <a:lnTo>
                  <a:pt x="68780" y="12860"/>
                </a:lnTo>
                <a:lnTo>
                  <a:pt x="68800" y="12870"/>
                </a:lnTo>
                <a:lnTo>
                  <a:pt x="68820" y="12870"/>
                </a:lnTo>
                <a:lnTo>
                  <a:pt x="68850" y="12870"/>
                </a:lnTo>
                <a:lnTo>
                  <a:pt x="68870" y="12880"/>
                </a:lnTo>
                <a:lnTo>
                  <a:pt x="68880" y="12900"/>
                </a:lnTo>
                <a:lnTo>
                  <a:pt x="68890" y="12920"/>
                </a:lnTo>
                <a:lnTo>
                  <a:pt x="68920" y="12920"/>
                </a:lnTo>
                <a:lnTo>
                  <a:pt x="68930" y="12910"/>
                </a:lnTo>
                <a:lnTo>
                  <a:pt x="68960" y="12910"/>
                </a:lnTo>
                <a:lnTo>
                  <a:pt x="68960" y="12930"/>
                </a:lnTo>
                <a:lnTo>
                  <a:pt x="68990" y="12940"/>
                </a:lnTo>
                <a:lnTo>
                  <a:pt x="69010" y="12950"/>
                </a:lnTo>
                <a:lnTo>
                  <a:pt x="69050" y="12980"/>
                </a:lnTo>
                <a:lnTo>
                  <a:pt x="69080" y="13000"/>
                </a:lnTo>
                <a:lnTo>
                  <a:pt x="69090" y="13040"/>
                </a:lnTo>
                <a:lnTo>
                  <a:pt x="69100" y="13070"/>
                </a:lnTo>
                <a:lnTo>
                  <a:pt x="69120" y="13090"/>
                </a:lnTo>
                <a:lnTo>
                  <a:pt x="69110" y="13120"/>
                </a:lnTo>
                <a:lnTo>
                  <a:pt x="69130" y="13140"/>
                </a:lnTo>
                <a:lnTo>
                  <a:pt x="69110" y="13160"/>
                </a:lnTo>
                <a:lnTo>
                  <a:pt x="69090" y="13180"/>
                </a:lnTo>
                <a:lnTo>
                  <a:pt x="69080" y="13190"/>
                </a:lnTo>
                <a:lnTo>
                  <a:pt x="69070" y="13200"/>
                </a:lnTo>
                <a:lnTo>
                  <a:pt x="69050" y="13210"/>
                </a:lnTo>
                <a:lnTo>
                  <a:pt x="69040" y="13230"/>
                </a:lnTo>
                <a:lnTo>
                  <a:pt x="69030" y="13240"/>
                </a:lnTo>
                <a:lnTo>
                  <a:pt x="69030" y="13260"/>
                </a:lnTo>
                <a:lnTo>
                  <a:pt x="69020" y="13280"/>
                </a:lnTo>
                <a:lnTo>
                  <a:pt x="69030" y="13290"/>
                </a:lnTo>
                <a:lnTo>
                  <a:pt x="69030" y="13300"/>
                </a:lnTo>
                <a:lnTo>
                  <a:pt x="69010" y="13310"/>
                </a:lnTo>
                <a:lnTo>
                  <a:pt x="69010" y="13320"/>
                </a:lnTo>
                <a:lnTo>
                  <a:pt x="69010" y="13340"/>
                </a:lnTo>
                <a:lnTo>
                  <a:pt x="69020" y="13360"/>
                </a:lnTo>
                <a:lnTo>
                  <a:pt x="69030" y="13370"/>
                </a:lnTo>
                <a:lnTo>
                  <a:pt x="69040" y="13370"/>
                </a:lnTo>
                <a:lnTo>
                  <a:pt x="69040" y="13390"/>
                </a:lnTo>
                <a:lnTo>
                  <a:pt x="69040" y="13400"/>
                </a:lnTo>
                <a:lnTo>
                  <a:pt x="69030" y="13410"/>
                </a:lnTo>
                <a:lnTo>
                  <a:pt x="69030" y="13420"/>
                </a:lnTo>
                <a:lnTo>
                  <a:pt x="69040" y="13430"/>
                </a:lnTo>
                <a:lnTo>
                  <a:pt x="69040" y="13440"/>
                </a:lnTo>
                <a:lnTo>
                  <a:pt x="69030" y="13440"/>
                </a:lnTo>
                <a:lnTo>
                  <a:pt x="69040" y="13450"/>
                </a:lnTo>
                <a:lnTo>
                  <a:pt x="69050" y="13460"/>
                </a:lnTo>
                <a:lnTo>
                  <a:pt x="69060" y="13460"/>
                </a:lnTo>
                <a:lnTo>
                  <a:pt x="69090" y="13460"/>
                </a:lnTo>
                <a:lnTo>
                  <a:pt x="69150" y="13480"/>
                </a:lnTo>
                <a:lnTo>
                  <a:pt x="69200" y="13520"/>
                </a:lnTo>
                <a:lnTo>
                  <a:pt x="69210" y="13550"/>
                </a:lnTo>
                <a:lnTo>
                  <a:pt x="69220" y="13560"/>
                </a:lnTo>
                <a:lnTo>
                  <a:pt x="69260" y="13550"/>
                </a:lnTo>
                <a:lnTo>
                  <a:pt x="69260" y="13500"/>
                </a:lnTo>
                <a:lnTo>
                  <a:pt x="69230" y="13470"/>
                </a:lnTo>
                <a:lnTo>
                  <a:pt x="69250" y="13460"/>
                </a:lnTo>
                <a:lnTo>
                  <a:pt x="69300" y="13470"/>
                </a:lnTo>
                <a:lnTo>
                  <a:pt x="69340" y="13480"/>
                </a:lnTo>
                <a:lnTo>
                  <a:pt x="69380" y="13490"/>
                </a:lnTo>
                <a:lnTo>
                  <a:pt x="69410" y="13500"/>
                </a:lnTo>
                <a:lnTo>
                  <a:pt x="69460" y="13520"/>
                </a:lnTo>
                <a:lnTo>
                  <a:pt x="69490" y="13520"/>
                </a:lnTo>
                <a:lnTo>
                  <a:pt x="69510" y="13540"/>
                </a:lnTo>
                <a:lnTo>
                  <a:pt x="69540" y="13550"/>
                </a:lnTo>
                <a:lnTo>
                  <a:pt x="69580" y="13580"/>
                </a:lnTo>
                <a:lnTo>
                  <a:pt x="69640" y="13590"/>
                </a:lnTo>
                <a:lnTo>
                  <a:pt x="69620" y="13610"/>
                </a:lnTo>
                <a:lnTo>
                  <a:pt x="69590" y="13630"/>
                </a:lnTo>
                <a:lnTo>
                  <a:pt x="69550" y="13670"/>
                </a:lnTo>
                <a:lnTo>
                  <a:pt x="69520" y="13730"/>
                </a:lnTo>
                <a:lnTo>
                  <a:pt x="69490" y="13770"/>
                </a:lnTo>
                <a:lnTo>
                  <a:pt x="69480" y="13810"/>
                </a:lnTo>
                <a:lnTo>
                  <a:pt x="69490" y="13810"/>
                </a:lnTo>
                <a:lnTo>
                  <a:pt x="69530" y="13820"/>
                </a:lnTo>
                <a:lnTo>
                  <a:pt x="69510" y="13860"/>
                </a:lnTo>
                <a:lnTo>
                  <a:pt x="69480" y="13900"/>
                </a:lnTo>
                <a:lnTo>
                  <a:pt x="69480" y="13910"/>
                </a:lnTo>
                <a:lnTo>
                  <a:pt x="69500" y="13930"/>
                </a:lnTo>
                <a:lnTo>
                  <a:pt x="69500" y="13950"/>
                </a:lnTo>
                <a:lnTo>
                  <a:pt x="69490" y="13980"/>
                </a:lnTo>
                <a:lnTo>
                  <a:pt x="69470" y="14010"/>
                </a:lnTo>
                <a:lnTo>
                  <a:pt x="69440" y="14030"/>
                </a:lnTo>
                <a:lnTo>
                  <a:pt x="69420" y="14060"/>
                </a:lnTo>
                <a:lnTo>
                  <a:pt x="69400" y="14070"/>
                </a:lnTo>
                <a:lnTo>
                  <a:pt x="69370" y="14090"/>
                </a:lnTo>
                <a:lnTo>
                  <a:pt x="69340" y="14090"/>
                </a:lnTo>
                <a:lnTo>
                  <a:pt x="69330" y="14090"/>
                </a:lnTo>
                <a:lnTo>
                  <a:pt x="69310" y="14070"/>
                </a:lnTo>
                <a:lnTo>
                  <a:pt x="69300" y="14080"/>
                </a:lnTo>
                <a:lnTo>
                  <a:pt x="69280" y="14110"/>
                </a:lnTo>
                <a:lnTo>
                  <a:pt x="69260" y="14140"/>
                </a:lnTo>
                <a:lnTo>
                  <a:pt x="69250" y="14170"/>
                </a:lnTo>
                <a:lnTo>
                  <a:pt x="69220" y="14250"/>
                </a:lnTo>
                <a:lnTo>
                  <a:pt x="69100" y="14320"/>
                </a:lnTo>
                <a:lnTo>
                  <a:pt x="68900" y="14370"/>
                </a:lnTo>
                <a:lnTo>
                  <a:pt x="68860" y="14410"/>
                </a:lnTo>
                <a:lnTo>
                  <a:pt x="68820" y="14440"/>
                </a:lnTo>
                <a:lnTo>
                  <a:pt x="68780" y="14470"/>
                </a:lnTo>
                <a:lnTo>
                  <a:pt x="68750" y="14480"/>
                </a:lnTo>
                <a:lnTo>
                  <a:pt x="68710" y="14500"/>
                </a:lnTo>
                <a:lnTo>
                  <a:pt x="68690" y="14520"/>
                </a:lnTo>
                <a:lnTo>
                  <a:pt x="68670" y="14530"/>
                </a:lnTo>
                <a:lnTo>
                  <a:pt x="68660" y="14520"/>
                </a:lnTo>
                <a:lnTo>
                  <a:pt x="68650" y="14510"/>
                </a:lnTo>
                <a:lnTo>
                  <a:pt x="68640" y="14510"/>
                </a:lnTo>
                <a:lnTo>
                  <a:pt x="68630" y="14520"/>
                </a:lnTo>
                <a:lnTo>
                  <a:pt x="68610" y="14480"/>
                </a:lnTo>
                <a:lnTo>
                  <a:pt x="68590" y="14470"/>
                </a:lnTo>
                <a:lnTo>
                  <a:pt x="68560" y="14470"/>
                </a:lnTo>
                <a:lnTo>
                  <a:pt x="68530" y="14480"/>
                </a:lnTo>
                <a:lnTo>
                  <a:pt x="68510" y="14490"/>
                </a:lnTo>
                <a:lnTo>
                  <a:pt x="68510" y="14520"/>
                </a:lnTo>
                <a:lnTo>
                  <a:pt x="68500" y="14560"/>
                </a:lnTo>
                <a:lnTo>
                  <a:pt x="68490" y="14570"/>
                </a:lnTo>
                <a:lnTo>
                  <a:pt x="68520" y="14560"/>
                </a:lnTo>
                <a:lnTo>
                  <a:pt x="68560" y="14560"/>
                </a:lnTo>
                <a:lnTo>
                  <a:pt x="68570" y="14560"/>
                </a:lnTo>
                <a:lnTo>
                  <a:pt x="68570" y="14570"/>
                </a:lnTo>
                <a:lnTo>
                  <a:pt x="68570" y="14580"/>
                </a:lnTo>
                <a:lnTo>
                  <a:pt x="68560" y="14590"/>
                </a:lnTo>
                <a:lnTo>
                  <a:pt x="68570" y="14600"/>
                </a:lnTo>
                <a:lnTo>
                  <a:pt x="68580" y="14610"/>
                </a:lnTo>
                <a:lnTo>
                  <a:pt x="68590" y="14610"/>
                </a:lnTo>
                <a:lnTo>
                  <a:pt x="68620" y="14630"/>
                </a:lnTo>
                <a:lnTo>
                  <a:pt x="68630" y="14650"/>
                </a:lnTo>
                <a:lnTo>
                  <a:pt x="68650" y="14660"/>
                </a:lnTo>
                <a:lnTo>
                  <a:pt x="68680" y="14680"/>
                </a:lnTo>
                <a:lnTo>
                  <a:pt x="68700" y="14690"/>
                </a:lnTo>
                <a:lnTo>
                  <a:pt x="68710" y="14700"/>
                </a:lnTo>
                <a:lnTo>
                  <a:pt x="68710" y="14710"/>
                </a:lnTo>
                <a:lnTo>
                  <a:pt x="68700" y="14720"/>
                </a:lnTo>
                <a:lnTo>
                  <a:pt x="68660" y="14730"/>
                </a:lnTo>
                <a:lnTo>
                  <a:pt x="68650" y="14740"/>
                </a:lnTo>
                <a:lnTo>
                  <a:pt x="68640" y="14760"/>
                </a:lnTo>
                <a:lnTo>
                  <a:pt x="68640" y="14790"/>
                </a:lnTo>
                <a:lnTo>
                  <a:pt x="68640" y="14820"/>
                </a:lnTo>
                <a:lnTo>
                  <a:pt x="68650" y="14830"/>
                </a:lnTo>
                <a:lnTo>
                  <a:pt x="68660" y="14840"/>
                </a:lnTo>
                <a:lnTo>
                  <a:pt x="68660" y="14850"/>
                </a:lnTo>
                <a:lnTo>
                  <a:pt x="68680" y="14860"/>
                </a:lnTo>
                <a:lnTo>
                  <a:pt x="68690" y="14860"/>
                </a:lnTo>
                <a:lnTo>
                  <a:pt x="68710" y="14870"/>
                </a:lnTo>
                <a:lnTo>
                  <a:pt x="68710" y="14880"/>
                </a:lnTo>
                <a:lnTo>
                  <a:pt x="68720" y="14890"/>
                </a:lnTo>
                <a:lnTo>
                  <a:pt x="68730" y="14890"/>
                </a:lnTo>
                <a:lnTo>
                  <a:pt x="68740" y="14880"/>
                </a:lnTo>
                <a:lnTo>
                  <a:pt x="68730" y="14870"/>
                </a:lnTo>
                <a:lnTo>
                  <a:pt x="68730" y="14860"/>
                </a:lnTo>
                <a:lnTo>
                  <a:pt x="68730" y="14840"/>
                </a:lnTo>
                <a:lnTo>
                  <a:pt x="68730" y="14830"/>
                </a:lnTo>
                <a:lnTo>
                  <a:pt x="68730" y="14820"/>
                </a:lnTo>
                <a:lnTo>
                  <a:pt x="68750" y="14810"/>
                </a:lnTo>
                <a:lnTo>
                  <a:pt x="68760" y="14810"/>
                </a:lnTo>
                <a:lnTo>
                  <a:pt x="68770" y="14810"/>
                </a:lnTo>
                <a:lnTo>
                  <a:pt x="68780" y="14820"/>
                </a:lnTo>
                <a:lnTo>
                  <a:pt x="68790" y="14830"/>
                </a:lnTo>
                <a:lnTo>
                  <a:pt x="68810" y="14870"/>
                </a:lnTo>
                <a:lnTo>
                  <a:pt x="68810" y="14880"/>
                </a:lnTo>
                <a:lnTo>
                  <a:pt x="68820" y="14880"/>
                </a:lnTo>
                <a:lnTo>
                  <a:pt x="68830" y="14880"/>
                </a:lnTo>
                <a:lnTo>
                  <a:pt x="68830" y="14870"/>
                </a:lnTo>
                <a:lnTo>
                  <a:pt x="68840" y="14870"/>
                </a:lnTo>
                <a:lnTo>
                  <a:pt x="68840" y="14860"/>
                </a:lnTo>
                <a:lnTo>
                  <a:pt x="68840" y="14850"/>
                </a:lnTo>
                <a:lnTo>
                  <a:pt x="68850" y="14850"/>
                </a:lnTo>
                <a:lnTo>
                  <a:pt x="68850" y="14840"/>
                </a:lnTo>
                <a:lnTo>
                  <a:pt x="68860" y="14850"/>
                </a:lnTo>
                <a:lnTo>
                  <a:pt x="68870" y="14860"/>
                </a:lnTo>
                <a:lnTo>
                  <a:pt x="68870" y="14870"/>
                </a:lnTo>
                <a:lnTo>
                  <a:pt x="68870" y="14880"/>
                </a:lnTo>
                <a:lnTo>
                  <a:pt x="68870" y="14890"/>
                </a:lnTo>
                <a:lnTo>
                  <a:pt x="68880" y="14900"/>
                </a:lnTo>
                <a:lnTo>
                  <a:pt x="68920" y="14930"/>
                </a:lnTo>
                <a:lnTo>
                  <a:pt x="68940" y="14940"/>
                </a:lnTo>
                <a:lnTo>
                  <a:pt x="68960" y="14960"/>
                </a:lnTo>
                <a:lnTo>
                  <a:pt x="68970" y="14960"/>
                </a:lnTo>
                <a:lnTo>
                  <a:pt x="68960" y="14970"/>
                </a:lnTo>
                <a:lnTo>
                  <a:pt x="68960" y="14980"/>
                </a:lnTo>
                <a:lnTo>
                  <a:pt x="68950" y="14980"/>
                </a:lnTo>
                <a:lnTo>
                  <a:pt x="68940" y="14980"/>
                </a:lnTo>
                <a:lnTo>
                  <a:pt x="68940" y="14990"/>
                </a:lnTo>
                <a:lnTo>
                  <a:pt x="68950" y="15000"/>
                </a:lnTo>
                <a:lnTo>
                  <a:pt x="68950" y="15010"/>
                </a:lnTo>
                <a:lnTo>
                  <a:pt x="68950" y="15020"/>
                </a:lnTo>
                <a:lnTo>
                  <a:pt x="68960" y="15010"/>
                </a:lnTo>
                <a:lnTo>
                  <a:pt x="68980" y="15020"/>
                </a:lnTo>
                <a:lnTo>
                  <a:pt x="68980" y="15040"/>
                </a:lnTo>
                <a:lnTo>
                  <a:pt x="68980" y="15060"/>
                </a:lnTo>
                <a:lnTo>
                  <a:pt x="68990" y="15080"/>
                </a:lnTo>
                <a:lnTo>
                  <a:pt x="68990" y="15100"/>
                </a:lnTo>
                <a:lnTo>
                  <a:pt x="69000" y="15100"/>
                </a:lnTo>
                <a:lnTo>
                  <a:pt x="69010" y="15100"/>
                </a:lnTo>
                <a:lnTo>
                  <a:pt x="69010" y="15110"/>
                </a:lnTo>
                <a:lnTo>
                  <a:pt x="69010" y="15130"/>
                </a:lnTo>
                <a:lnTo>
                  <a:pt x="69020" y="15130"/>
                </a:lnTo>
                <a:lnTo>
                  <a:pt x="69020" y="15140"/>
                </a:lnTo>
                <a:lnTo>
                  <a:pt x="69030" y="15150"/>
                </a:lnTo>
                <a:lnTo>
                  <a:pt x="69020" y="15160"/>
                </a:lnTo>
                <a:lnTo>
                  <a:pt x="69040" y="15180"/>
                </a:lnTo>
                <a:lnTo>
                  <a:pt x="69040" y="15190"/>
                </a:lnTo>
                <a:lnTo>
                  <a:pt x="69030" y="15210"/>
                </a:lnTo>
                <a:lnTo>
                  <a:pt x="69050" y="15230"/>
                </a:lnTo>
                <a:lnTo>
                  <a:pt x="69070" y="15250"/>
                </a:lnTo>
                <a:lnTo>
                  <a:pt x="69080" y="15270"/>
                </a:lnTo>
                <a:lnTo>
                  <a:pt x="69080" y="15290"/>
                </a:lnTo>
                <a:lnTo>
                  <a:pt x="69070" y="15300"/>
                </a:lnTo>
                <a:lnTo>
                  <a:pt x="69050" y="15300"/>
                </a:lnTo>
                <a:lnTo>
                  <a:pt x="69040" y="15290"/>
                </a:lnTo>
                <a:lnTo>
                  <a:pt x="69020" y="15340"/>
                </a:lnTo>
                <a:lnTo>
                  <a:pt x="69000" y="15390"/>
                </a:lnTo>
                <a:lnTo>
                  <a:pt x="68920" y="15390"/>
                </a:lnTo>
                <a:lnTo>
                  <a:pt x="68860" y="15440"/>
                </a:lnTo>
                <a:lnTo>
                  <a:pt x="68800" y="15530"/>
                </a:lnTo>
                <a:lnTo>
                  <a:pt x="68830" y="15580"/>
                </a:lnTo>
                <a:lnTo>
                  <a:pt x="68860" y="15660"/>
                </a:lnTo>
                <a:lnTo>
                  <a:pt x="68970" y="15700"/>
                </a:lnTo>
                <a:lnTo>
                  <a:pt x="68900" y="15830"/>
                </a:lnTo>
                <a:lnTo>
                  <a:pt x="68850" y="15830"/>
                </a:lnTo>
                <a:lnTo>
                  <a:pt x="68830" y="15880"/>
                </a:lnTo>
                <a:lnTo>
                  <a:pt x="68830" y="15940"/>
                </a:lnTo>
                <a:lnTo>
                  <a:pt x="68800" y="15920"/>
                </a:lnTo>
                <a:lnTo>
                  <a:pt x="68750" y="15900"/>
                </a:lnTo>
                <a:lnTo>
                  <a:pt x="68710" y="15880"/>
                </a:lnTo>
                <a:lnTo>
                  <a:pt x="68700" y="15880"/>
                </a:lnTo>
                <a:lnTo>
                  <a:pt x="68680" y="15900"/>
                </a:lnTo>
                <a:lnTo>
                  <a:pt x="68650" y="15920"/>
                </a:lnTo>
                <a:lnTo>
                  <a:pt x="68600" y="15900"/>
                </a:lnTo>
                <a:lnTo>
                  <a:pt x="68550" y="15880"/>
                </a:lnTo>
                <a:lnTo>
                  <a:pt x="68540" y="15870"/>
                </a:lnTo>
                <a:lnTo>
                  <a:pt x="68500" y="15860"/>
                </a:lnTo>
                <a:lnTo>
                  <a:pt x="68490" y="15940"/>
                </a:lnTo>
                <a:lnTo>
                  <a:pt x="68480" y="16000"/>
                </a:lnTo>
                <a:lnTo>
                  <a:pt x="68450" y="16060"/>
                </a:lnTo>
                <a:lnTo>
                  <a:pt x="68360" y="16110"/>
                </a:lnTo>
                <a:lnTo>
                  <a:pt x="68240" y="16190"/>
                </a:lnTo>
                <a:lnTo>
                  <a:pt x="68200" y="16200"/>
                </a:lnTo>
                <a:lnTo>
                  <a:pt x="68170" y="16190"/>
                </a:lnTo>
                <a:lnTo>
                  <a:pt x="68130" y="16150"/>
                </a:lnTo>
                <a:lnTo>
                  <a:pt x="68120" y="16110"/>
                </a:lnTo>
                <a:lnTo>
                  <a:pt x="68080" y="16100"/>
                </a:lnTo>
                <a:lnTo>
                  <a:pt x="68000" y="16100"/>
                </a:lnTo>
                <a:lnTo>
                  <a:pt x="67920" y="16080"/>
                </a:lnTo>
                <a:lnTo>
                  <a:pt x="67890" y="16120"/>
                </a:lnTo>
                <a:lnTo>
                  <a:pt x="67870" y="16120"/>
                </a:lnTo>
                <a:lnTo>
                  <a:pt x="67700" y="16120"/>
                </a:lnTo>
                <a:lnTo>
                  <a:pt x="67590" y="16110"/>
                </a:lnTo>
                <a:lnTo>
                  <a:pt x="67580" y="15960"/>
                </a:lnTo>
                <a:lnTo>
                  <a:pt x="67610" y="15770"/>
                </a:lnTo>
                <a:lnTo>
                  <a:pt x="67570" y="15770"/>
                </a:lnTo>
                <a:lnTo>
                  <a:pt x="67460" y="15840"/>
                </a:lnTo>
                <a:lnTo>
                  <a:pt x="67380" y="15860"/>
                </a:lnTo>
                <a:lnTo>
                  <a:pt x="67350" y="15860"/>
                </a:lnTo>
                <a:lnTo>
                  <a:pt x="67350" y="15810"/>
                </a:lnTo>
                <a:lnTo>
                  <a:pt x="67310" y="15810"/>
                </a:lnTo>
                <a:lnTo>
                  <a:pt x="67290" y="15810"/>
                </a:lnTo>
                <a:lnTo>
                  <a:pt x="67280" y="15840"/>
                </a:lnTo>
                <a:lnTo>
                  <a:pt x="67260" y="15840"/>
                </a:lnTo>
                <a:lnTo>
                  <a:pt x="67250" y="15820"/>
                </a:lnTo>
                <a:lnTo>
                  <a:pt x="67120" y="15540"/>
                </a:lnTo>
                <a:lnTo>
                  <a:pt x="67120" y="15670"/>
                </a:lnTo>
                <a:lnTo>
                  <a:pt x="66930" y="15680"/>
                </a:lnTo>
                <a:lnTo>
                  <a:pt x="66960" y="15780"/>
                </a:lnTo>
                <a:lnTo>
                  <a:pt x="67010" y="15870"/>
                </a:lnTo>
                <a:lnTo>
                  <a:pt x="66870" y="15940"/>
                </a:lnTo>
                <a:lnTo>
                  <a:pt x="66800" y="15970"/>
                </a:lnTo>
                <a:lnTo>
                  <a:pt x="66670" y="16110"/>
                </a:lnTo>
                <a:lnTo>
                  <a:pt x="66670" y="16180"/>
                </a:lnTo>
                <a:lnTo>
                  <a:pt x="66650" y="16220"/>
                </a:lnTo>
                <a:lnTo>
                  <a:pt x="66700" y="16290"/>
                </a:lnTo>
                <a:lnTo>
                  <a:pt x="66800" y="16470"/>
                </a:lnTo>
                <a:lnTo>
                  <a:pt x="66920" y="16560"/>
                </a:lnTo>
                <a:lnTo>
                  <a:pt x="67030" y="16590"/>
                </a:lnTo>
                <a:lnTo>
                  <a:pt x="67030" y="16600"/>
                </a:lnTo>
                <a:lnTo>
                  <a:pt x="67040" y="16620"/>
                </a:lnTo>
                <a:lnTo>
                  <a:pt x="67060" y="16660"/>
                </a:lnTo>
                <a:lnTo>
                  <a:pt x="67100" y="16720"/>
                </a:lnTo>
                <a:lnTo>
                  <a:pt x="67040" y="16750"/>
                </a:lnTo>
                <a:lnTo>
                  <a:pt x="67020" y="16790"/>
                </a:lnTo>
                <a:lnTo>
                  <a:pt x="67050" y="16830"/>
                </a:lnTo>
                <a:lnTo>
                  <a:pt x="67080" y="16860"/>
                </a:lnTo>
                <a:lnTo>
                  <a:pt x="67110" y="16910"/>
                </a:lnTo>
                <a:lnTo>
                  <a:pt x="67140" y="16930"/>
                </a:lnTo>
                <a:lnTo>
                  <a:pt x="67220" y="17000"/>
                </a:lnTo>
                <a:lnTo>
                  <a:pt x="67260" y="17100"/>
                </a:lnTo>
                <a:lnTo>
                  <a:pt x="67340" y="17220"/>
                </a:lnTo>
                <a:lnTo>
                  <a:pt x="67330" y="17220"/>
                </a:lnTo>
                <a:lnTo>
                  <a:pt x="67320" y="17240"/>
                </a:lnTo>
                <a:lnTo>
                  <a:pt x="67320" y="17250"/>
                </a:lnTo>
                <a:lnTo>
                  <a:pt x="67340" y="17270"/>
                </a:lnTo>
                <a:lnTo>
                  <a:pt x="67300" y="17310"/>
                </a:lnTo>
                <a:lnTo>
                  <a:pt x="67280" y="17330"/>
                </a:lnTo>
                <a:lnTo>
                  <a:pt x="67260" y="17320"/>
                </a:lnTo>
                <a:lnTo>
                  <a:pt x="67230" y="17330"/>
                </a:lnTo>
                <a:lnTo>
                  <a:pt x="67230" y="17370"/>
                </a:lnTo>
                <a:lnTo>
                  <a:pt x="67230" y="17400"/>
                </a:lnTo>
                <a:lnTo>
                  <a:pt x="67210" y="17400"/>
                </a:lnTo>
                <a:lnTo>
                  <a:pt x="67210" y="17420"/>
                </a:lnTo>
                <a:lnTo>
                  <a:pt x="67200" y="17430"/>
                </a:lnTo>
                <a:lnTo>
                  <a:pt x="67190" y="17440"/>
                </a:lnTo>
                <a:lnTo>
                  <a:pt x="67190" y="17450"/>
                </a:lnTo>
                <a:lnTo>
                  <a:pt x="67190" y="17470"/>
                </a:lnTo>
                <a:lnTo>
                  <a:pt x="67190" y="17480"/>
                </a:lnTo>
                <a:lnTo>
                  <a:pt x="67190" y="17490"/>
                </a:lnTo>
                <a:lnTo>
                  <a:pt x="67200" y="17510"/>
                </a:lnTo>
                <a:lnTo>
                  <a:pt x="67210" y="17540"/>
                </a:lnTo>
                <a:lnTo>
                  <a:pt x="67140" y="17540"/>
                </a:lnTo>
                <a:lnTo>
                  <a:pt x="67110" y="17540"/>
                </a:lnTo>
                <a:lnTo>
                  <a:pt x="67090" y="17550"/>
                </a:lnTo>
                <a:lnTo>
                  <a:pt x="67090" y="17560"/>
                </a:lnTo>
                <a:lnTo>
                  <a:pt x="67100" y="17590"/>
                </a:lnTo>
                <a:lnTo>
                  <a:pt x="67090" y="17600"/>
                </a:lnTo>
                <a:lnTo>
                  <a:pt x="67080" y="17620"/>
                </a:lnTo>
                <a:lnTo>
                  <a:pt x="67060" y="17650"/>
                </a:lnTo>
                <a:lnTo>
                  <a:pt x="67050" y="17670"/>
                </a:lnTo>
                <a:lnTo>
                  <a:pt x="67060" y="17700"/>
                </a:lnTo>
                <a:lnTo>
                  <a:pt x="67080" y="17730"/>
                </a:lnTo>
                <a:lnTo>
                  <a:pt x="67100" y="17740"/>
                </a:lnTo>
                <a:lnTo>
                  <a:pt x="67130" y="17770"/>
                </a:lnTo>
                <a:lnTo>
                  <a:pt x="67140" y="17790"/>
                </a:lnTo>
                <a:lnTo>
                  <a:pt x="67160" y="17770"/>
                </a:lnTo>
                <a:lnTo>
                  <a:pt x="67170" y="17790"/>
                </a:lnTo>
                <a:lnTo>
                  <a:pt x="67170" y="17800"/>
                </a:lnTo>
                <a:lnTo>
                  <a:pt x="67180" y="17810"/>
                </a:lnTo>
                <a:lnTo>
                  <a:pt x="67220" y="17800"/>
                </a:lnTo>
                <a:lnTo>
                  <a:pt x="67260" y="17820"/>
                </a:lnTo>
                <a:lnTo>
                  <a:pt x="67340" y="17900"/>
                </a:lnTo>
                <a:lnTo>
                  <a:pt x="67320" y="17940"/>
                </a:lnTo>
                <a:lnTo>
                  <a:pt x="67310" y="17990"/>
                </a:lnTo>
                <a:lnTo>
                  <a:pt x="67280" y="18050"/>
                </a:lnTo>
                <a:lnTo>
                  <a:pt x="67340" y="18060"/>
                </a:lnTo>
                <a:lnTo>
                  <a:pt x="67390" y="18090"/>
                </a:lnTo>
                <a:lnTo>
                  <a:pt x="67440" y="18110"/>
                </a:lnTo>
                <a:lnTo>
                  <a:pt x="67470" y="18150"/>
                </a:lnTo>
                <a:lnTo>
                  <a:pt x="67500" y="18200"/>
                </a:lnTo>
                <a:lnTo>
                  <a:pt x="67540" y="18230"/>
                </a:lnTo>
                <a:lnTo>
                  <a:pt x="67530" y="18280"/>
                </a:lnTo>
                <a:lnTo>
                  <a:pt x="67510" y="18330"/>
                </a:lnTo>
                <a:lnTo>
                  <a:pt x="67450" y="18440"/>
                </a:lnTo>
                <a:lnTo>
                  <a:pt x="67430" y="18570"/>
                </a:lnTo>
                <a:lnTo>
                  <a:pt x="67400" y="18730"/>
                </a:lnTo>
                <a:lnTo>
                  <a:pt x="67280" y="18830"/>
                </a:lnTo>
                <a:lnTo>
                  <a:pt x="67170" y="18980"/>
                </a:lnTo>
                <a:lnTo>
                  <a:pt x="67210" y="19080"/>
                </a:lnTo>
                <a:lnTo>
                  <a:pt x="67130" y="19340"/>
                </a:lnTo>
                <a:lnTo>
                  <a:pt x="67070" y="19370"/>
                </a:lnTo>
                <a:lnTo>
                  <a:pt x="67160" y="19580"/>
                </a:lnTo>
                <a:lnTo>
                  <a:pt x="67190" y="19690"/>
                </a:lnTo>
                <a:lnTo>
                  <a:pt x="67180" y="19810"/>
                </a:lnTo>
                <a:lnTo>
                  <a:pt x="67200" y="19940"/>
                </a:lnTo>
                <a:lnTo>
                  <a:pt x="67010" y="20040"/>
                </a:lnTo>
                <a:lnTo>
                  <a:pt x="67010" y="20050"/>
                </a:lnTo>
                <a:lnTo>
                  <a:pt x="67010" y="20060"/>
                </a:lnTo>
                <a:lnTo>
                  <a:pt x="67000" y="20080"/>
                </a:lnTo>
                <a:lnTo>
                  <a:pt x="66990" y="20080"/>
                </a:lnTo>
                <a:lnTo>
                  <a:pt x="66980" y="20080"/>
                </a:lnTo>
                <a:lnTo>
                  <a:pt x="66970" y="20080"/>
                </a:lnTo>
                <a:lnTo>
                  <a:pt x="66960" y="20100"/>
                </a:lnTo>
                <a:lnTo>
                  <a:pt x="66970" y="20100"/>
                </a:lnTo>
                <a:lnTo>
                  <a:pt x="66970" y="20110"/>
                </a:lnTo>
                <a:lnTo>
                  <a:pt x="66980" y="20110"/>
                </a:lnTo>
                <a:lnTo>
                  <a:pt x="66980" y="20100"/>
                </a:lnTo>
                <a:lnTo>
                  <a:pt x="66990" y="20100"/>
                </a:lnTo>
                <a:lnTo>
                  <a:pt x="67000" y="20100"/>
                </a:lnTo>
                <a:lnTo>
                  <a:pt x="67010" y="20110"/>
                </a:lnTo>
                <a:lnTo>
                  <a:pt x="67000" y="20120"/>
                </a:lnTo>
                <a:lnTo>
                  <a:pt x="67010" y="20120"/>
                </a:lnTo>
                <a:lnTo>
                  <a:pt x="67020" y="20130"/>
                </a:lnTo>
                <a:lnTo>
                  <a:pt x="67020" y="20140"/>
                </a:lnTo>
                <a:lnTo>
                  <a:pt x="67020" y="20150"/>
                </a:lnTo>
                <a:lnTo>
                  <a:pt x="67030" y="20150"/>
                </a:lnTo>
                <a:lnTo>
                  <a:pt x="67060" y="20170"/>
                </a:lnTo>
                <a:lnTo>
                  <a:pt x="67070" y="20170"/>
                </a:lnTo>
                <a:lnTo>
                  <a:pt x="67080" y="20180"/>
                </a:lnTo>
                <a:lnTo>
                  <a:pt x="67090" y="20180"/>
                </a:lnTo>
                <a:lnTo>
                  <a:pt x="67100" y="20170"/>
                </a:lnTo>
                <a:lnTo>
                  <a:pt x="67120" y="20170"/>
                </a:lnTo>
                <a:lnTo>
                  <a:pt x="67130" y="20160"/>
                </a:lnTo>
                <a:lnTo>
                  <a:pt x="67130" y="20170"/>
                </a:lnTo>
                <a:lnTo>
                  <a:pt x="67140" y="20170"/>
                </a:lnTo>
                <a:lnTo>
                  <a:pt x="67150" y="20170"/>
                </a:lnTo>
                <a:lnTo>
                  <a:pt x="67160" y="20170"/>
                </a:lnTo>
                <a:lnTo>
                  <a:pt x="67150" y="20190"/>
                </a:lnTo>
                <a:lnTo>
                  <a:pt x="67170" y="20190"/>
                </a:lnTo>
                <a:lnTo>
                  <a:pt x="67160" y="20200"/>
                </a:lnTo>
                <a:lnTo>
                  <a:pt x="67150" y="20210"/>
                </a:lnTo>
                <a:lnTo>
                  <a:pt x="67150" y="20220"/>
                </a:lnTo>
                <a:lnTo>
                  <a:pt x="67160" y="20220"/>
                </a:lnTo>
                <a:lnTo>
                  <a:pt x="67150" y="20260"/>
                </a:lnTo>
                <a:lnTo>
                  <a:pt x="67120" y="20300"/>
                </a:lnTo>
                <a:lnTo>
                  <a:pt x="67120" y="20330"/>
                </a:lnTo>
                <a:lnTo>
                  <a:pt x="67090" y="20390"/>
                </a:lnTo>
                <a:lnTo>
                  <a:pt x="67050" y="20460"/>
                </a:lnTo>
                <a:lnTo>
                  <a:pt x="67000" y="20500"/>
                </a:lnTo>
                <a:lnTo>
                  <a:pt x="67000" y="20540"/>
                </a:lnTo>
                <a:lnTo>
                  <a:pt x="67040" y="20600"/>
                </a:lnTo>
                <a:lnTo>
                  <a:pt x="67060" y="20670"/>
                </a:lnTo>
                <a:lnTo>
                  <a:pt x="67060" y="20760"/>
                </a:lnTo>
                <a:lnTo>
                  <a:pt x="67050" y="20820"/>
                </a:lnTo>
                <a:lnTo>
                  <a:pt x="67040" y="20840"/>
                </a:lnTo>
                <a:lnTo>
                  <a:pt x="67030" y="20860"/>
                </a:lnTo>
                <a:lnTo>
                  <a:pt x="67020" y="20890"/>
                </a:lnTo>
                <a:lnTo>
                  <a:pt x="67010" y="20900"/>
                </a:lnTo>
                <a:lnTo>
                  <a:pt x="67000" y="20910"/>
                </a:lnTo>
                <a:lnTo>
                  <a:pt x="67020" y="20940"/>
                </a:lnTo>
                <a:lnTo>
                  <a:pt x="67040" y="20960"/>
                </a:lnTo>
                <a:lnTo>
                  <a:pt x="67070" y="20970"/>
                </a:lnTo>
                <a:lnTo>
                  <a:pt x="67090" y="21000"/>
                </a:lnTo>
                <a:lnTo>
                  <a:pt x="67110" y="21030"/>
                </a:lnTo>
                <a:lnTo>
                  <a:pt x="67120" y="21070"/>
                </a:lnTo>
                <a:lnTo>
                  <a:pt x="67180" y="21050"/>
                </a:lnTo>
                <a:lnTo>
                  <a:pt x="67230" y="21080"/>
                </a:lnTo>
                <a:lnTo>
                  <a:pt x="67150" y="21120"/>
                </a:lnTo>
                <a:lnTo>
                  <a:pt x="67110" y="21160"/>
                </a:lnTo>
                <a:lnTo>
                  <a:pt x="67070" y="21190"/>
                </a:lnTo>
                <a:lnTo>
                  <a:pt x="67030" y="21240"/>
                </a:lnTo>
                <a:lnTo>
                  <a:pt x="66950" y="21260"/>
                </a:lnTo>
                <a:lnTo>
                  <a:pt x="66930" y="21250"/>
                </a:lnTo>
                <a:lnTo>
                  <a:pt x="66920" y="21230"/>
                </a:lnTo>
                <a:lnTo>
                  <a:pt x="66910" y="21230"/>
                </a:lnTo>
                <a:lnTo>
                  <a:pt x="66890" y="21230"/>
                </a:lnTo>
                <a:lnTo>
                  <a:pt x="66860" y="21230"/>
                </a:lnTo>
                <a:lnTo>
                  <a:pt x="66850" y="21230"/>
                </a:lnTo>
                <a:lnTo>
                  <a:pt x="66830" y="21220"/>
                </a:lnTo>
                <a:lnTo>
                  <a:pt x="66820" y="21230"/>
                </a:lnTo>
                <a:lnTo>
                  <a:pt x="66800" y="21220"/>
                </a:lnTo>
                <a:lnTo>
                  <a:pt x="66790" y="21230"/>
                </a:lnTo>
                <a:lnTo>
                  <a:pt x="66780" y="21230"/>
                </a:lnTo>
                <a:lnTo>
                  <a:pt x="66770" y="21230"/>
                </a:lnTo>
                <a:lnTo>
                  <a:pt x="66760" y="21210"/>
                </a:lnTo>
                <a:lnTo>
                  <a:pt x="66750" y="21210"/>
                </a:lnTo>
                <a:lnTo>
                  <a:pt x="66740" y="21230"/>
                </a:lnTo>
                <a:lnTo>
                  <a:pt x="66730" y="21210"/>
                </a:lnTo>
                <a:lnTo>
                  <a:pt x="66710" y="21220"/>
                </a:lnTo>
                <a:lnTo>
                  <a:pt x="66700" y="21220"/>
                </a:lnTo>
                <a:lnTo>
                  <a:pt x="66690" y="21220"/>
                </a:lnTo>
                <a:lnTo>
                  <a:pt x="66680" y="21220"/>
                </a:lnTo>
                <a:lnTo>
                  <a:pt x="66670" y="21230"/>
                </a:lnTo>
                <a:lnTo>
                  <a:pt x="66640" y="21200"/>
                </a:lnTo>
                <a:lnTo>
                  <a:pt x="66630" y="21200"/>
                </a:lnTo>
                <a:lnTo>
                  <a:pt x="66610" y="21210"/>
                </a:lnTo>
                <a:lnTo>
                  <a:pt x="66580" y="21210"/>
                </a:lnTo>
                <a:lnTo>
                  <a:pt x="66550" y="21200"/>
                </a:lnTo>
                <a:lnTo>
                  <a:pt x="66540" y="21200"/>
                </a:lnTo>
                <a:lnTo>
                  <a:pt x="66530" y="21200"/>
                </a:lnTo>
                <a:lnTo>
                  <a:pt x="66520" y="21200"/>
                </a:lnTo>
                <a:lnTo>
                  <a:pt x="66510" y="21210"/>
                </a:lnTo>
                <a:lnTo>
                  <a:pt x="66500" y="21190"/>
                </a:lnTo>
                <a:lnTo>
                  <a:pt x="66480" y="21190"/>
                </a:lnTo>
                <a:lnTo>
                  <a:pt x="66480" y="21180"/>
                </a:lnTo>
                <a:lnTo>
                  <a:pt x="66510" y="21110"/>
                </a:lnTo>
                <a:lnTo>
                  <a:pt x="66490" y="21110"/>
                </a:lnTo>
                <a:lnTo>
                  <a:pt x="66470" y="21110"/>
                </a:lnTo>
                <a:lnTo>
                  <a:pt x="66450" y="21140"/>
                </a:lnTo>
                <a:lnTo>
                  <a:pt x="66450" y="21160"/>
                </a:lnTo>
                <a:lnTo>
                  <a:pt x="66450" y="21180"/>
                </a:lnTo>
                <a:lnTo>
                  <a:pt x="66440" y="21180"/>
                </a:lnTo>
                <a:lnTo>
                  <a:pt x="66430" y="21180"/>
                </a:lnTo>
                <a:lnTo>
                  <a:pt x="66430" y="21130"/>
                </a:lnTo>
                <a:lnTo>
                  <a:pt x="66420" y="21120"/>
                </a:lnTo>
                <a:lnTo>
                  <a:pt x="66390" y="21120"/>
                </a:lnTo>
                <a:lnTo>
                  <a:pt x="66390" y="21090"/>
                </a:lnTo>
                <a:lnTo>
                  <a:pt x="66380" y="21090"/>
                </a:lnTo>
                <a:lnTo>
                  <a:pt x="66370" y="21100"/>
                </a:lnTo>
                <a:lnTo>
                  <a:pt x="66360" y="21120"/>
                </a:lnTo>
                <a:lnTo>
                  <a:pt x="66340" y="21140"/>
                </a:lnTo>
                <a:lnTo>
                  <a:pt x="66320" y="21170"/>
                </a:lnTo>
                <a:lnTo>
                  <a:pt x="66310" y="21170"/>
                </a:lnTo>
                <a:lnTo>
                  <a:pt x="66300" y="21170"/>
                </a:lnTo>
                <a:lnTo>
                  <a:pt x="66290" y="21150"/>
                </a:lnTo>
                <a:lnTo>
                  <a:pt x="66270" y="21140"/>
                </a:lnTo>
                <a:lnTo>
                  <a:pt x="66250" y="21120"/>
                </a:lnTo>
                <a:lnTo>
                  <a:pt x="66240" y="21110"/>
                </a:lnTo>
                <a:lnTo>
                  <a:pt x="66240" y="21100"/>
                </a:lnTo>
                <a:lnTo>
                  <a:pt x="66230" y="21090"/>
                </a:lnTo>
                <a:lnTo>
                  <a:pt x="66220" y="21100"/>
                </a:lnTo>
                <a:lnTo>
                  <a:pt x="66210" y="21120"/>
                </a:lnTo>
                <a:lnTo>
                  <a:pt x="66190" y="21150"/>
                </a:lnTo>
                <a:lnTo>
                  <a:pt x="66170" y="21170"/>
                </a:lnTo>
                <a:lnTo>
                  <a:pt x="66150" y="21170"/>
                </a:lnTo>
                <a:lnTo>
                  <a:pt x="66080" y="21160"/>
                </a:lnTo>
                <a:lnTo>
                  <a:pt x="66080" y="21190"/>
                </a:lnTo>
                <a:lnTo>
                  <a:pt x="66070" y="21210"/>
                </a:lnTo>
                <a:lnTo>
                  <a:pt x="66070" y="21250"/>
                </a:lnTo>
                <a:lnTo>
                  <a:pt x="66030" y="21250"/>
                </a:lnTo>
                <a:lnTo>
                  <a:pt x="65980" y="21260"/>
                </a:lnTo>
                <a:lnTo>
                  <a:pt x="65960" y="21260"/>
                </a:lnTo>
                <a:lnTo>
                  <a:pt x="65950" y="21260"/>
                </a:lnTo>
                <a:lnTo>
                  <a:pt x="65900" y="21260"/>
                </a:lnTo>
                <a:lnTo>
                  <a:pt x="65870" y="21260"/>
                </a:lnTo>
                <a:lnTo>
                  <a:pt x="65850" y="21260"/>
                </a:lnTo>
                <a:lnTo>
                  <a:pt x="65820" y="21270"/>
                </a:lnTo>
                <a:lnTo>
                  <a:pt x="65750" y="21260"/>
                </a:lnTo>
                <a:lnTo>
                  <a:pt x="65710" y="21260"/>
                </a:lnTo>
                <a:lnTo>
                  <a:pt x="65670" y="21260"/>
                </a:lnTo>
                <a:lnTo>
                  <a:pt x="65610" y="21240"/>
                </a:lnTo>
                <a:lnTo>
                  <a:pt x="65560" y="21200"/>
                </a:lnTo>
                <a:lnTo>
                  <a:pt x="65540" y="21110"/>
                </a:lnTo>
                <a:lnTo>
                  <a:pt x="65500" y="21060"/>
                </a:lnTo>
                <a:lnTo>
                  <a:pt x="65430" y="21060"/>
                </a:lnTo>
                <a:lnTo>
                  <a:pt x="65400" y="21050"/>
                </a:lnTo>
                <a:lnTo>
                  <a:pt x="65360" y="21030"/>
                </a:lnTo>
                <a:lnTo>
                  <a:pt x="65320" y="21060"/>
                </a:lnTo>
                <a:lnTo>
                  <a:pt x="65290" y="21070"/>
                </a:lnTo>
                <a:lnTo>
                  <a:pt x="65250" y="21060"/>
                </a:lnTo>
                <a:lnTo>
                  <a:pt x="65220" y="21060"/>
                </a:lnTo>
                <a:lnTo>
                  <a:pt x="65180" y="21060"/>
                </a:lnTo>
                <a:lnTo>
                  <a:pt x="65150" y="21020"/>
                </a:lnTo>
                <a:lnTo>
                  <a:pt x="65100" y="20990"/>
                </a:lnTo>
                <a:lnTo>
                  <a:pt x="65070" y="21010"/>
                </a:lnTo>
                <a:lnTo>
                  <a:pt x="65040" y="21010"/>
                </a:lnTo>
                <a:lnTo>
                  <a:pt x="65010" y="21010"/>
                </a:lnTo>
                <a:lnTo>
                  <a:pt x="64970" y="21030"/>
                </a:lnTo>
                <a:lnTo>
                  <a:pt x="64940" y="21010"/>
                </a:lnTo>
                <a:lnTo>
                  <a:pt x="64920" y="20980"/>
                </a:lnTo>
                <a:lnTo>
                  <a:pt x="64930" y="20940"/>
                </a:lnTo>
                <a:lnTo>
                  <a:pt x="64930" y="20900"/>
                </a:lnTo>
                <a:lnTo>
                  <a:pt x="64950" y="20880"/>
                </a:lnTo>
                <a:lnTo>
                  <a:pt x="64910" y="20870"/>
                </a:lnTo>
                <a:lnTo>
                  <a:pt x="64940" y="20820"/>
                </a:lnTo>
                <a:lnTo>
                  <a:pt x="64940" y="20740"/>
                </a:lnTo>
                <a:lnTo>
                  <a:pt x="64920" y="20660"/>
                </a:lnTo>
                <a:lnTo>
                  <a:pt x="64930" y="20600"/>
                </a:lnTo>
                <a:lnTo>
                  <a:pt x="64940" y="20560"/>
                </a:lnTo>
                <a:lnTo>
                  <a:pt x="64950" y="20490"/>
                </a:lnTo>
                <a:lnTo>
                  <a:pt x="64960" y="20470"/>
                </a:lnTo>
                <a:lnTo>
                  <a:pt x="64990" y="20440"/>
                </a:lnTo>
                <a:lnTo>
                  <a:pt x="65000" y="20420"/>
                </a:lnTo>
                <a:lnTo>
                  <a:pt x="64970" y="20420"/>
                </a:lnTo>
                <a:lnTo>
                  <a:pt x="64920" y="20370"/>
                </a:lnTo>
                <a:lnTo>
                  <a:pt x="64880" y="20370"/>
                </a:lnTo>
                <a:lnTo>
                  <a:pt x="64830" y="20380"/>
                </a:lnTo>
                <a:lnTo>
                  <a:pt x="64790" y="20380"/>
                </a:lnTo>
                <a:lnTo>
                  <a:pt x="64720" y="20340"/>
                </a:lnTo>
                <a:lnTo>
                  <a:pt x="64660" y="20360"/>
                </a:lnTo>
                <a:lnTo>
                  <a:pt x="64570" y="20340"/>
                </a:lnTo>
                <a:lnTo>
                  <a:pt x="64490" y="20270"/>
                </a:lnTo>
                <a:lnTo>
                  <a:pt x="64450" y="20260"/>
                </a:lnTo>
                <a:lnTo>
                  <a:pt x="64380" y="20260"/>
                </a:lnTo>
                <a:lnTo>
                  <a:pt x="64350" y="20230"/>
                </a:lnTo>
                <a:lnTo>
                  <a:pt x="64300" y="20170"/>
                </a:lnTo>
                <a:lnTo>
                  <a:pt x="64230" y="20170"/>
                </a:lnTo>
                <a:lnTo>
                  <a:pt x="64180" y="20150"/>
                </a:lnTo>
                <a:lnTo>
                  <a:pt x="64150" y="20160"/>
                </a:lnTo>
                <a:lnTo>
                  <a:pt x="64150" y="20210"/>
                </a:lnTo>
                <a:lnTo>
                  <a:pt x="64140" y="20260"/>
                </a:lnTo>
                <a:lnTo>
                  <a:pt x="64140" y="20330"/>
                </a:lnTo>
                <a:lnTo>
                  <a:pt x="64140" y="20360"/>
                </a:lnTo>
                <a:lnTo>
                  <a:pt x="64140" y="20550"/>
                </a:lnTo>
                <a:lnTo>
                  <a:pt x="64080" y="20610"/>
                </a:lnTo>
                <a:lnTo>
                  <a:pt x="64050" y="20730"/>
                </a:lnTo>
                <a:lnTo>
                  <a:pt x="63920" y="20860"/>
                </a:lnTo>
                <a:lnTo>
                  <a:pt x="63980" y="21000"/>
                </a:lnTo>
                <a:lnTo>
                  <a:pt x="63870" y="21150"/>
                </a:lnTo>
                <a:lnTo>
                  <a:pt x="63950" y="21330"/>
                </a:lnTo>
                <a:lnTo>
                  <a:pt x="64030" y="21450"/>
                </a:lnTo>
                <a:lnTo>
                  <a:pt x="64020" y="21570"/>
                </a:lnTo>
                <a:lnTo>
                  <a:pt x="63900" y="21760"/>
                </a:lnTo>
                <a:lnTo>
                  <a:pt x="63840" y="21780"/>
                </a:lnTo>
                <a:lnTo>
                  <a:pt x="63770" y="21760"/>
                </a:lnTo>
                <a:lnTo>
                  <a:pt x="63690" y="21790"/>
                </a:lnTo>
                <a:lnTo>
                  <a:pt x="63620" y="21810"/>
                </a:lnTo>
                <a:lnTo>
                  <a:pt x="63550" y="21940"/>
                </a:lnTo>
                <a:lnTo>
                  <a:pt x="63440" y="22010"/>
                </a:lnTo>
                <a:lnTo>
                  <a:pt x="63360" y="22000"/>
                </a:lnTo>
                <a:lnTo>
                  <a:pt x="63300" y="22080"/>
                </a:lnTo>
                <a:lnTo>
                  <a:pt x="63280" y="22190"/>
                </a:lnTo>
                <a:lnTo>
                  <a:pt x="63240" y="22240"/>
                </a:lnTo>
                <a:lnTo>
                  <a:pt x="63190" y="22240"/>
                </a:lnTo>
                <a:lnTo>
                  <a:pt x="63160" y="22190"/>
                </a:lnTo>
                <a:lnTo>
                  <a:pt x="63150" y="22150"/>
                </a:lnTo>
                <a:lnTo>
                  <a:pt x="63100" y="22080"/>
                </a:lnTo>
                <a:lnTo>
                  <a:pt x="63020" y="22070"/>
                </a:lnTo>
                <a:lnTo>
                  <a:pt x="63040" y="22040"/>
                </a:lnTo>
                <a:lnTo>
                  <a:pt x="62920" y="21980"/>
                </a:lnTo>
                <a:lnTo>
                  <a:pt x="62870" y="21960"/>
                </a:lnTo>
                <a:lnTo>
                  <a:pt x="62820" y="21960"/>
                </a:lnTo>
                <a:lnTo>
                  <a:pt x="62710" y="21910"/>
                </a:lnTo>
                <a:lnTo>
                  <a:pt x="62670" y="21890"/>
                </a:lnTo>
                <a:lnTo>
                  <a:pt x="62600" y="21870"/>
                </a:lnTo>
                <a:lnTo>
                  <a:pt x="62550" y="21850"/>
                </a:lnTo>
                <a:lnTo>
                  <a:pt x="62510" y="21840"/>
                </a:lnTo>
                <a:lnTo>
                  <a:pt x="62480" y="21850"/>
                </a:lnTo>
                <a:lnTo>
                  <a:pt x="62450" y="21850"/>
                </a:lnTo>
                <a:lnTo>
                  <a:pt x="62380" y="21840"/>
                </a:lnTo>
                <a:lnTo>
                  <a:pt x="62320" y="21840"/>
                </a:lnTo>
                <a:lnTo>
                  <a:pt x="62280" y="21830"/>
                </a:lnTo>
                <a:lnTo>
                  <a:pt x="62170" y="21830"/>
                </a:lnTo>
                <a:lnTo>
                  <a:pt x="62060" y="21840"/>
                </a:lnTo>
                <a:lnTo>
                  <a:pt x="62000" y="21840"/>
                </a:lnTo>
                <a:lnTo>
                  <a:pt x="61940" y="21830"/>
                </a:lnTo>
                <a:lnTo>
                  <a:pt x="61880" y="21790"/>
                </a:lnTo>
                <a:lnTo>
                  <a:pt x="61850" y="21770"/>
                </a:lnTo>
                <a:lnTo>
                  <a:pt x="61840" y="21740"/>
                </a:lnTo>
                <a:lnTo>
                  <a:pt x="61820" y="21720"/>
                </a:lnTo>
                <a:lnTo>
                  <a:pt x="61810" y="21700"/>
                </a:lnTo>
                <a:lnTo>
                  <a:pt x="61830" y="21670"/>
                </a:lnTo>
                <a:lnTo>
                  <a:pt x="61840" y="21610"/>
                </a:lnTo>
                <a:lnTo>
                  <a:pt x="61840" y="21540"/>
                </a:lnTo>
                <a:lnTo>
                  <a:pt x="61850" y="21450"/>
                </a:lnTo>
                <a:lnTo>
                  <a:pt x="61830" y="21280"/>
                </a:lnTo>
                <a:lnTo>
                  <a:pt x="61830" y="21150"/>
                </a:lnTo>
                <a:lnTo>
                  <a:pt x="61800" y="21030"/>
                </a:lnTo>
                <a:lnTo>
                  <a:pt x="61790" y="20870"/>
                </a:lnTo>
                <a:lnTo>
                  <a:pt x="61790" y="20770"/>
                </a:lnTo>
                <a:lnTo>
                  <a:pt x="61790" y="20680"/>
                </a:lnTo>
                <a:lnTo>
                  <a:pt x="61800" y="20620"/>
                </a:lnTo>
                <a:lnTo>
                  <a:pt x="61810" y="20570"/>
                </a:lnTo>
                <a:lnTo>
                  <a:pt x="61850" y="20530"/>
                </a:lnTo>
                <a:lnTo>
                  <a:pt x="61850" y="20490"/>
                </a:lnTo>
                <a:lnTo>
                  <a:pt x="61810" y="20440"/>
                </a:lnTo>
                <a:lnTo>
                  <a:pt x="61780" y="20390"/>
                </a:lnTo>
                <a:lnTo>
                  <a:pt x="61700" y="20330"/>
                </a:lnTo>
                <a:lnTo>
                  <a:pt x="61690" y="20270"/>
                </a:lnTo>
                <a:lnTo>
                  <a:pt x="61690" y="20170"/>
                </a:lnTo>
                <a:lnTo>
                  <a:pt x="61710" y="20130"/>
                </a:lnTo>
                <a:lnTo>
                  <a:pt x="61780" y="20070"/>
                </a:lnTo>
                <a:lnTo>
                  <a:pt x="61840" y="20040"/>
                </a:lnTo>
                <a:lnTo>
                  <a:pt x="61890" y="20060"/>
                </a:lnTo>
                <a:lnTo>
                  <a:pt x="61930" y="20020"/>
                </a:lnTo>
                <a:lnTo>
                  <a:pt x="61980" y="19950"/>
                </a:lnTo>
                <a:lnTo>
                  <a:pt x="62060" y="19770"/>
                </a:lnTo>
                <a:lnTo>
                  <a:pt x="62040" y="19730"/>
                </a:lnTo>
                <a:lnTo>
                  <a:pt x="62000" y="19720"/>
                </a:lnTo>
                <a:lnTo>
                  <a:pt x="62000" y="19700"/>
                </a:lnTo>
                <a:lnTo>
                  <a:pt x="61980" y="19670"/>
                </a:lnTo>
                <a:lnTo>
                  <a:pt x="61970" y="19640"/>
                </a:lnTo>
                <a:lnTo>
                  <a:pt x="61920" y="19640"/>
                </a:lnTo>
                <a:lnTo>
                  <a:pt x="61850" y="19650"/>
                </a:lnTo>
                <a:lnTo>
                  <a:pt x="61820" y="19610"/>
                </a:lnTo>
                <a:lnTo>
                  <a:pt x="61780" y="19590"/>
                </a:lnTo>
                <a:lnTo>
                  <a:pt x="61750" y="19580"/>
                </a:lnTo>
                <a:lnTo>
                  <a:pt x="61690" y="19600"/>
                </a:lnTo>
                <a:lnTo>
                  <a:pt x="61550" y="19580"/>
                </a:lnTo>
                <a:lnTo>
                  <a:pt x="61510" y="19600"/>
                </a:lnTo>
                <a:lnTo>
                  <a:pt x="61450" y="19600"/>
                </a:lnTo>
                <a:lnTo>
                  <a:pt x="61410" y="19580"/>
                </a:lnTo>
                <a:lnTo>
                  <a:pt x="61350" y="19570"/>
                </a:lnTo>
                <a:lnTo>
                  <a:pt x="61270" y="19580"/>
                </a:lnTo>
                <a:lnTo>
                  <a:pt x="61220" y="19510"/>
                </a:lnTo>
                <a:lnTo>
                  <a:pt x="61170" y="19510"/>
                </a:lnTo>
                <a:lnTo>
                  <a:pt x="61110" y="19530"/>
                </a:lnTo>
                <a:lnTo>
                  <a:pt x="61050" y="19630"/>
                </a:lnTo>
                <a:lnTo>
                  <a:pt x="61040" y="19670"/>
                </a:lnTo>
                <a:lnTo>
                  <a:pt x="61070" y="19710"/>
                </a:lnTo>
                <a:lnTo>
                  <a:pt x="61070" y="19730"/>
                </a:lnTo>
                <a:lnTo>
                  <a:pt x="61070" y="19750"/>
                </a:lnTo>
                <a:lnTo>
                  <a:pt x="61050" y="19760"/>
                </a:lnTo>
                <a:lnTo>
                  <a:pt x="61040" y="19770"/>
                </a:lnTo>
                <a:lnTo>
                  <a:pt x="61030" y="19760"/>
                </a:lnTo>
                <a:lnTo>
                  <a:pt x="61000" y="19760"/>
                </a:lnTo>
                <a:lnTo>
                  <a:pt x="60990" y="19730"/>
                </a:lnTo>
                <a:lnTo>
                  <a:pt x="60970" y="19690"/>
                </a:lnTo>
                <a:lnTo>
                  <a:pt x="60960" y="19670"/>
                </a:lnTo>
                <a:lnTo>
                  <a:pt x="60940" y="19660"/>
                </a:lnTo>
                <a:lnTo>
                  <a:pt x="60920" y="19650"/>
                </a:lnTo>
                <a:lnTo>
                  <a:pt x="60920" y="19640"/>
                </a:lnTo>
                <a:lnTo>
                  <a:pt x="60910" y="19620"/>
                </a:lnTo>
                <a:lnTo>
                  <a:pt x="60880" y="19600"/>
                </a:lnTo>
                <a:lnTo>
                  <a:pt x="60890" y="19590"/>
                </a:lnTo>
                <a:lnTo>
                  <a:pt x="60920" y="19580"/>
                </a:lnTo>
                <a:lnTo>
                  <a:pt x="60930" y="19580"/>
                </a:lnTo>
                <a:lnTo>
                  <a:pt x="60930" y="19570"/>
                </a:lnTo>
                <a:lnTo>
                  <a:pt x="60920" y="19560"/>
                </a:lnTo>
                <a:lnTo>
                  <a:pt x="60900" y="19570"/>
                </a:lnTo>
                <a:lnTo>
                  <a:pt x="60900" y="19550"/>
                </a:lnTo>
                <a:lnTo>
                  <a:pt x="60880" y="19540"/>
                </a:lnTo>
                <a:lnTo>
                  <a:pt x="60860" y="19520"/>
                </a:lnTo>
                <a:lnTo>
                  <a:pt x="60870" y="19520"/>
                </a:lnTo>
                <a:lnTo>
                  <a:pt x="60880" y="19520"/>
                </a:lnTo>
                <a:lnTo>
                  <a:pt x="60880" y="19510"/>
                </a:lnTo>
                <a:lnTo>
                  <a:pt x="60870" y="19510"/>
                </a:lnTo>
                <a:lnTo>
                  <a:pt x="60860" y="19510"/>
                </a:lnTo>
                <a:lnTo>
                  <a:pt x="60850" y="19500"/>
                </a:lnTo>
                <a:lnTo>
                  <a:pt x="60850" y="19490"/>
                </a:lnTo>
                <a:lnTo>
                  <a:pt x="60850" y="19460"/>
                </a:lnTo>
                <a:lnTo>
                  <a:pt x="60830" y="19470"/>
                </a:lnTo>
                <a:lnTo>
                  <a:pt x="60820" y="19460"/>
                </a:lnTo>
                <a:lnTo>
                  <a:pt x="60820" y="19450"/>
                </a:lnTo>
                <a:lnTo>
                  <a:pt x="60830" y="19430"/>
                </a:lnTo>
                <a:lnTo>
                  <a:pt x="60820" y="19420"/>
                </a:lnTo>
                <a:lnTo>
                  <a:pt x="60820" y="19400"/>
                </a:lnTo>
                <a:lnTo>
                  <a:pt x="60830" y="19400"/>
                </a:lnTo>
                <a:lnTo>
                  <a:pt x="60840" y="19390"/>
                </a:lnTo>
                <a:lnTo>
                  <a:pt x="60840" y="19380"/>
                </a:lnTo>
                <a:lnTo>
                  <a:pt x="60830" y="19370"/>
                </a:lnTo>
                <a:lnTo>
                  <a:pt x="60820" y="19340"/>
                </a:lnTo>
                <a:lnTo>
                  <a:pt x="60800" y="19350"/>
                </a:lnTo>
                <a:lnTo>
                  <a:pt x="60790" y="19350"/>
                </a:lnTo>
                <a:lnTo>
                  <a:pt x="60780" y="19320"/>
                </a:lnTo>
                <a:lnTo>
                  <a:pt x="60760" y="19310"/>
                </a:lnTo>
                <a:lnTo>
                  <a:pt x="60760" y="19250"/>
                </a:lnTo>
                <a:lnTo>
                  <a:pt x="60770" y="19220"/>
                </a:lnTo>
                <a:lnTo>
                  <a:pt x="60790" y="19210"/>
                </a:lnTo>
                <a:lnTo>
                  <a:pt x="60760" y="19140"/>
                </a:lnTo>
                <a:lnTo>
                  <a:pt x="60750" y="19080"/>
                </a:lnTo>
                <a:lnTo>
                  <a:pt x="60710" y="19060"/>
                </a:lnTo>
                <a:lnTo>
                  <a:pt x="60700" y="18960"/>
                </a:lnTo>
                <a:lnTo>
                  <a:pt x="60700" y="18950"/>
                </a:lnTo>
                <a:lnTo>
                  <a:pt x="60680" y="18910"/>
                </a:lnTo>
                <a:lnTo>
                  <a:pt x="60630" y="18880"/>
                </a:lnTo>
                <a:lnTo>
                  <a:pt x="60650" y="18840"/>
                </a:lnTo>
                <a:lnTo>
                  <a:pt x="60630" y="18820"/>
                </a:lnTo>
                <a:lnTo>
                  <a:pt x="60670" y="18750"/>
                </a:lnTo>
                <a:lnTo>
                  <a:pt x="60660" y="18720"/>
                </a:lnTo>
                <a:lnTo>
                  <a:pt x="60640" y="18620"/>
                </a:lnTo>
                <a:lnTo>
                  <a:pt x="60620" y="18560"/>
                </a:lnTo>
                <a:lnTo>
                  <a:pt x="60590" y="18500"/>
                </a:lnTo>
                <a:lnTo>
                  <a:pt x="60580" y="18440"/>
                </a:lnTo>
                <a:lnTo>
                  <a:pt x="60580" y="18380"/>
                </a:lnTo>
                <a:lnTo>
                  <a:pt x="60550" y="18330"/>
                </a:lnTo>
                <a:lnTo>
                  <a:pt x="60540" y="18330"/>
                </a:lnTo>
                <a:lnTo>
                  <a:pt x="60520" y="18330"/>
                </a:lnTo>
                <a:lnTo>
                  <a:pt x="60510" y="18300"/>
                </a:lnTo>
                <a:lnTo>
                  <a:pt x="60450" y="18250"/>
                </a:lnTo>
                <a:lnTo>
                  <a:pt x="60470" y="18160"/>
                </a:lnTo>
                <a:lnTo>
                  <a:pt x="60450" y="18150"/>
                </a:lnTo>
                <a:lnTo>
                  <a:pt x="60430" y="18140"/>
                </a:lnTo>
                <a:lnTo>
                  <a:pt x="60390" y="18170"/>
                </a:lnTo>
                <a:lnTo>
                  <a:pt x="60350" y="18190"/>
                </a:lnTo>
                <a:lnTo>
                  <a:pt x="60310" y="18190"/>
                </a:lnTo>
                <a:lnTo>
                  <a:pt x="60260" y="18170"/>
                </a:lnTo>
                <a:lnTo>
                  <a:pt x="60210" y="18050"/>
                </a:lnTo>
                <a:lnTo>
                  <a:pt x="60200" y="18040"/>
                </a:lnTo>
                <a:lnTo>
                  <a:pt x="60120" y="17940"/>
                </a:lnTo>
                <a:lnTo>
                  <a:pt x="60130" y="17940"/>
                </a:lnTo>
                <a:lnTo>
                  <a:pt x="60140" y="17940"/>
                </a:lnTo>
                <a:lnTo>
                  <a:pt x="60150" y="17940"/>
                </a:lnTo>
                <a:lnTo>
                  <a:pt x="60150" y="17930"/>
                </a:lnTo>
                <a:lnTo>
                  <a:pt x="60160" y="17920"/>
                </a:lnTo>
                <a:lnTo>
                  <a:pt x="60170" y="17910"/>
                </a:lnTo>
                <a:lnTo>
                  <a:pt x="60180" y="17910"/>
                </a:lnTo>
                <a:lnTo>
                  <a:pt x="60180" y="17900"/>
                </a:lnTo>
                <a:lnTo>
                  <a:pt x="60190" y="17900"/>
                </a:lnTo>
                <a:lnTo>
                  <a:pt x="60200" y="17890"/>
                </a:lnTo>
                <a:lnTo>
                  <a:pt x="60210" y="17880"/>
                </a:lnTo>
                <a:lnTo>
                  <a:pt x="60220" y="17880"/>
                </a:lnTo>
                <a:lnTo>
                  <a:pt x="60230" y="17870"/>
                </a:lnTo>
                <a:lnTo>
                  <a:pt x="60230" y="17860"/>
                </a:lnTo>
                <a:lnTo>
                  <a:pt x="60240" y="17850"/>
                </a:lnTo>
                <a:lnTo>
                  <a:pt x="60250" y="17850"/>
                </a:lnTo>
                <a:lnTo>
                  <a:pt x="60260" y="17840"/>
                </a:lnTo>
                <a:lnTo>
                  <a:pt x="60270" y="17830"/>
                </a:lnTo>
                <a:lnTo>
                  <a:pt x="60280" y="17820"/>
                </a:lnTo>
                <a:lnTo>
                  <a:pt x="60290" y="17820"/>
                </a:lnTo>
                <a:lnTo>
                  <a:pt x="60310" y="17800"/>
                </a:lnTo>
                <a:lnTo>
                  <a:pt x="60320" y="17790"/>
                </a:lnTo>
                <a:lnTo>
                  <a:pt x="60330" y="17780"/>
                </a:lnTo>
                <a:lnTo>
                  <a:pt x="60340" y="17780"/>
                </a:lnTo>
                <a:lnTo>
                  <a:pt x="60340" y="17770"/>
                </a:lnTo>
                <a:lnTo>
                  <a:pt x="60350" y="17760"/>
                </a:lnTo>
                <a:lnTo>
                  <a:pt x="60360" y="17760"/>
                </a:lnTo>
                <a:lnTo>
                  <a:pt x="60360" y="17750"/>
                </a:lnTo>
                <a:lnTo>
                  <a:pt x="60370" y="17750"/>
                </a:lnTo>
                <a:lnTo>
                  <a:pt x="60380" y="17750"/>
                </a:lnTo>
                <a:lnTo>
                  <a:pt x="60380" y="17740"/>
                </a:lnTo>
                <a:lnTo>
                  <a:pt x="60380" y="17750"/>
                </a:lnTo>
                <a:lnTo>
                  <a:pt x="60390" y="17750"/>
                </a:lnTo>
                <a:lnTo>
                  <a:pt x="60390" y="17740"/>
                </a:lnTo>
                <a:lnTo>
                  <a:pt x="60400" y="17740"/>
                </a:lnTo>
                <a:lnTo>
                  <a:pt x="60410" y="17730"/>
                </a:lnTo>
                <a:lnTo>
                  <a:pt x="60420" y="17730"/>
                </a:lnTo>
                <a:lnTo>
                  <a:pt x="60420" y="17720"/>
                </a:lnTo>
                <a:lnTo>
                  <a:pt x="60430" y="17720"/>
                </a:lnTo>
                <a:lnTo>
                  <a:pt x="60440" y="17710"/>
                </a:lnTo>
                <a:lnTo>
                  <a:pt x="60440" y="17700"/>
                </a:lnTo>
                <a:lnTo>
                  <a:pt x="60450" y="17700"/>
                </a:lnTo>
                <a:lnTo>
                  <a:pt x="60460" y="17700"/>
                </a:lnTo>
                <a:lnTo>
                  <a:pt x="60470" y="17700"/>
                </a:lnTo>
                <a:lnTo>
                  <a:pt x="60480" y="17700"/>
                </a:lnTo>
                <a:lnTo>
                  <a:pt x="60490" y="17700"/>
                </a:lnTo>
                <a:lnTo>
                  <a:pt x="60510" y="17700"/>
                </a:lnTo>
                <a:lnTo>
                  <a:pt x="60510" y="17690"/>
                </a:lnTo>
                <a:lnTo>
                  <a:pt x="60510" y="17680"/>
                </a:lnTo>
                <a:lnTo>
                  <a:pt x="60530" y="17670"/>
                </a:lnTo>
                <a:lnTo>
                  <a:pt x="60530" y="17680"/>
                </a:lnTo>
                <a:lnTo>
                  <a:pt x="60530" y="17670"/>
                </a:lnTo>
                <a:lnTo>
                  <a:pt x="60520" y="17680"/>
                </a:lnTo>
                <a:lnTo>
                  <a:pt x="60510" y="17680"/>
                </a:lnTo>
                <a:lnTo>
                  <a:pt x="60510" y="17690"/>
                </a:lnTo>
                <a:lnTo>
                  <a:pt x="60510" y="17700"/>
                </a:lnTo>
                <a:lnTo>
                  <a:pt x="60520" y="17690"/>
                </a:lnTo>
                <a:lnTo>
                  <a:pt x="60530" y="17690"/>
                </a:lnTo>
                <a:lnTo>
                  <a:pt x="60530" y="17680"/>
                </a:lnTo>
                <a:lnTo>
                  <a:pt x="60530" y="17690"/>
                </a:lnTo>
                <a:lnTo>
                  <a:pt x="60540" y="17690"/>
                </a:lnTo>
                <a:lnTo>
                  <a:pt x="60540" y="17680"/>
                </a:lnTo>
                <a:lnTo>
                  <a:pt x="60540" y="17670"/>
                </a:lnTo>
                <a:lnTo>
                  <a:pt x="60540" y="17680"/>
                </a:lnTo>
                <a:lnTo>
                  <a:pt x="60550" y="17680"/>
                </a:lnTo>
                <a:lnTo>
                  <a:pt x="60560" y="17680"/>
                </a:lnTo>
                <a:lnTo>
                  <a:pt x="60560" y="17670"/>
                </a:lnTo>
                <a:lnTo>
                  <a:pt x="60560" y="17660"/>
                </a:lnTo>
                <a:lnTo>
                  <a:pt x="60570" y="17660"/>
                </a:lnTo>
                <a:lnTo>
                  <a:pt x="60580" y="17660"/>
                </a:lnTo>
                <a:lnTo>
                  <a:pt x="60590" y="17660"/>
                </a:lnTo>
                <a:lnTo>
                  <a:pt x="60590" y="17650"/>
                </a:lnTo>
                <a:lnTo>
                  <a:pt x="60600" y="17650"/>
                </a:lnTo>
                <a:lnTo>
                  <a:pt x="60600" y="17640"/>
                </a:lnTo>
                <a:lnTo>
                  <a:pt x="60610" y="17650"/>
                </a:lnTo>
                <a:lnTo>
                  <a:pt x="60620" y="17650"/>
                </a:lnTo>
                <a:lnTo>
                  <a:pt x="60620" y="17660"/>
                </a:lnTo>
                <a:lnTo>
                  <a:pt x="60620" y="17650"/>
                </a:lnTo>
                <a:lnTo>
                  <a:pt x="60630" y="17650"/>
                </a:lnTo>
                <a:lnTo>
                  <a:pt x="60630" y="17640"/>
                </a:lnTo>
                <a:lnTo>
                  <a:pt x="60640" y="17630"/>
                </a:lnTo>
                <a:lnTo>
                  <a:pt x="60630" y="17630"/>
                </a:lnTo>
                <a:lnTo>
                  <a:pt x="60630" y="17620"/>
                </a:lnTo>
                <a:lnTo>
                  <a:pt x="60640" y="17620"/>
                </a:lnTo>
                <a:lnTo>
                  <a:pt x="60640" y="17610"/>
                </a:lnTo>
                <a:lnTo>
                  <a:pt x="60650" y="17610"/>
                </a:lnTo>
                <a:lnTo>
                  <a:pt x="60660" y="17610"/>
                </a:lnTo>
                <a:lnTo>
                  <a:pt x="60650" y="17610"/>
                </a:lnTo>
                <a:lnTo>
                  <a:pt x="60660" y="17610"/>
                </a:lnTo>
                <a:lnTo>
                  <a:pt x="60670" y="17610"/>
                </a:lnTo>
                <a:lnTo>
                  <a:pt x="60670" y="17600"/>
                </a:lnTo>
                <a:lnTo>
                  <a:pt x="60680" y="17600"/>
                </a:lnTo>
                <a:lnTo>
                  <a:pt x="60690" y="17600"/>
                </a:lnTo>
                <a:lnTo>
                  <a:pt x="60690" y="17590"/>
                </a:lnTo>
                <a:lnTo>
                  <a:pt x="60700" y="17590"/>
                </a:lnTo>
                <a:lnTo>
                  <a:pt x="60700" y="17580"/>
                </a:lnTo>
                <a:lnTo>
                  <a:pt x="60710" y="17580"/>
                </a:lnTo>
                <a:lnTo>
                  <a:pt x="60710" y="17570"/>
                </a:lnTo>
                <a:lnTo>
                  <a:pt x="60720" y="17570"/>
                </a:lnTo>
                <a:lnTo>
                  <a:pt x="60730" y="17560"/>
                </a:lnTo>
                <a:lnTo>
                  <a:pt x="60740" y="17550"/>
                </a:lnTo>
                <a:lnTo>
                  <a:pt x="60750" y="17550"/>
                </a:lnTo>
                <a:lnTo>
                  <a:pt x="60760" y="17540"/>
                </a:lnTo>
                <a:lnTo>
                  <a:pt x="60770" y="17530"/>
                </a:lnTo>
                <a:lnTo>
                  <a:pt x="60780" y="17530"/>
                </a:lnTo>
                <a:lnTo>
                  <a:pt x="60770" y="17500"/>
                </a:lnTo>
                <a:lnTo>
                  <a:pt x="60780" y="17500"/>
                </a:lnTo>
                <a:lnTo>
                  <a:pt x="60780" y="17490"/>
                </a:lnTo>
                <a:lnTo>
                  <a:pt x="60790" y="17500"/>
                </a:lnTo>
                <a:lnTo>
                  <a:pt x="60800" y="17500"/>
                </a:lnTo>
                <a:lnTo>
                  <a:pt x="60810" y="17490"/>
                </a:lnTo>
                <a:lnTo>
                  <a:pt x="60820" y="17480"/>
                </a:lnTo>
                <a:lnTo>
                  <a:pt x="60830" y="17480"/>
                </a:lnTo>
                <a:lnTo>
                  <a:pt x="60830" y="17470"/>
                </a:lnTo>
                <a:lnTo>
                  <a:pt x="60840" y="17460"/>
                </a:lnTo>
                <a:lnTo>
                  <a:pt x="60840" y="17450"/>
                </a:lnTo>
                <a:lnTo>
                  <a:pt x="60850" y="17450"/>
                </a:lnTo>
                <a:lnTo>
                  <a:pt x="60860" y="17450"/>
                </a:lnTo>
                <a:lnTo>
                  <a:pt x="60870" y="17450"/>
                </a:lnTo>
                <a:lnTo>
                  <a:pt x="60880" y="17440"/>
                </a:lnTo>
                <a:lnTo>
                  <a:pt x="60890" y="17430"/>
                </a:lnTo>
                <a:lnTo>
                  <a:pt x="60890" y="17410"/>
                </a:lnTo>
                <a:lnTo>
                  <a:pt x="60890" y="17400"/>
                </a:lnTo>
                <a:lnTo>
                  <a:pt x="60900" y="17400"/>
                </a:lnTo>
                <a:lnTo>
                  <a:pt x="60900" y="17390"/>
                </a:lnTo>
                <a:lnTo>
                  <a:pt x="60910" y="17390"/>
                </a:lnTo>
                <a:lnTo>
                  <a:pt x="60910" y="17400"/>
                </a:lnTo>
                <a:lnTo>
                  <a:pt x="60910" y="17410"/>
                </a:lnTo>
                <a:lnTo>
                  <a:pt x="60910" y="17400"/>
                </a:lnTo>
                <a:lnTo>
                  <a:pt x="60920" y="17400"/>
                </a:lnTo>
                <a:lnTo>
                  <a:pt x="60930" y="17400"/>
                </a:lnTo>
                <a:lnTo>
                  <a:pt x="60920" y="17390"/>
                </a:lnTo>
                <a:lnTo>
                  <a:pt x="60930" y="17390"/>
                </a:lnTo>
                <a:lnTo>
                  <a:pt x="60940" y="17390"/>
                </a:lnTo>
                <a:lnTo>
                  <a:pt x="60940" y="17380"/>
                </a:lnTo>
                <a:lnTo>
                  <a:pt x="60940" y="17370"/>
                </a:lnTo>
                <a:lnTo>
                  <a:pt x="60930" y="17380"/>
                </a:lnTo>
                <a:lnTo>
                  <a:pt x="60930" y="17370"/>
                </a:lnTo>
                <a:lnTo>
                  <a:pt x="60940" y="17360"/>
                </a:lnTo>
                <a:lnTo>
                  <a:pt x="60950" y="17350"/>
                </a:lnTo>
                <a:lnTo>
                  <a:pt x="60950" y="17360"/>
                </a:lnTo>
                <a:lnTo>
                  <a:pt x="60960" y="17370"/>
                </a:lnTo>
                <a:lnTo>
                  <a:pt x="60970" y="17370"/>
                </a:lnTo>
                <a:lnTo>
                  <a:pt x="60970" y="17360"/>
                </a:lnTo>
                <a:lnTo>
                  <a:pt x="60970" y="17350"/>
                </a:lnTo>
                <a:lnTo>
                  <a:pt x="60980" y="17340"/>
                </a:lnTo>
                <a:lnTo>
                  <a:pt x="60980" y="17330"/>
                </a:lnTo>
                <a:lnTo>
                  <a:pt x="60990" y="17320"/>
                </a:lnTo>
                <a:lnTo>
                  <a:pt x="61000" y="17320"/>
                </a:lnTo>
                <a:lnTo>
                  <a:pt x="61010" y="17310"/>
                </a:lnTo>
                <a:lnTo>
                  <a:pt x="61030" y="17290"/>
                </a:lnTo>
                <a:lnTo>
                  <a:pt x="61030" y="17300"/>
                </a:lnTo>
                <a:lnTo>
                  <a:pt x="61020" y="17300"/>
                </a:lnTo>
                <a:lnTo>
                  <a:pt x="61020" y="17310"/>
                </a:lnTo>
                <a:lnTo>
                  <a:pt x="61030" y="17310"/>
                </a:lnTo>
                <a:lnTo>
                  <a:pt x="61040" y="17310"/>
                </a:lnTo>
                <a:lnTo>
                  <a:pt x="61040" y="17300"/>
                </a:lnTo>
                <a:lnTo>
                  <a:pt x="61050" y="17290"/>
                </a:lnTo>
                <a:lnTo>
                  <a:pt x="61060" y="17290"/>
                </a:lnTo>
                <a:lnTo>
                  <a:pt x="61060" y="17280"/>
                </a:lnTo>
                <a:lnTo>
                  <a:pt x="61070" y="17280"/>
                </a:lnTo>
                <a:lnTo>
                  <a:pt x="61070" y="17270"/>
                </a:lnTo>
                <a:lnTo>
                  <a:pt x="61070" y="17260"/>
                </a:lnTo>
                <a:lnTo>
                  <a:pt x="61090" y="17250"/>
                </a:lnTo>
                <a:lnTo>
                  <a:pt x="61100" y="17240"/>
                </a:lnTo>
                <a:lnTo>
                  <a:pt x="61110" y="17220"/>
                </a:lnTo>
                <a:lnTo>
                  <a:pt x="61120" y="17220"/>
                </a:lnTo>
                <a:lnTo>
                  <a:pt x="61130" y="17210"/>
                </a:lnTo>
                <a:lnTo>
                  <a:pt x="61120" y="17210"/>
                </a:lnTo>
                <a:lnTo>
                  <a:pt x="61130" y="17200"/>
                </a:lnTo>
                <a:lnTo>
                  <a:pt x="61140" y="17180"/>
                </a:lnTo>
                <a:lnTo>
                  <a:pt x="61150" y="17180"/>
                </a:lnTo>
                <a:lnTo>
                  <a:pt x="61150" y="17170"/>
                </a:lnTo>
                <a:lnTo>
                  <a:pt x="61160" y="17160"/>
                </a:lnTo>
                <a:lnTo>
                  <a:pt x="61170" y="17150"/>
                </a:lnTo>
                <a:lnTo>
                  <a:pt x="61180" y="17140"/>
                </a:lnTo>
                <a:lnTo>
                  <a:pt x="61190" y="17140"/>
                </a:lnTo>
                <a:lnTo>
                  <a:pt x="61190" y="17130"/>
                </a:lnTo>
                <a:lnTo>
                  <a:pt x="61200" y="17130"/>
                </a:lnTo>
                <a:lnTo>
                  <a:pt x="61210" y="17130"/>
                </a:lnTo>
                <a:lnTo>
                  <a:pt x="61210" y="17120"/>
                </a:lnTo>
                <a:lnTo>
                  <a:pt x="61220" y="17120"/>
                </a:lnTo>
                <a:lnTo>
                  <a:pt x="61220" y="17110"/>
                </a:lnTo>
                <a:lnTo>
                  <a:pt x="61230" y="17100"/>
                </a:lnTo>
                <a:lnTo>
                  <a:pt x="61240" y="17100"/>
                </a:lnTo>
                <a:lnTo>
                  <a:pt x="61240" y="17080"/>
                </a:lnTo>
                <a:lnTo>
                  <a:pt x="61250" y="17080"/>
                </a:lnTo>
                <a:lnTo>
                  <a:pt x="61250" y="17070"/>
                </a:lnTo>
                <a:lnTo>
                  <a:pt x="61280" y="17040"/>
                </a:lnTo>
                <a:lnTo>
                  <a:pt x="61290" y="17030"/>
                </a:lnTo>
                <a:lnTo>
                  <a:pt x="61290" y="17020"/>
                </a:lnTo>
                <a:lnTo>
                  <a:pt x="61300" y="17020"/>
                </a:lnTo>
                <a:lnTo>
                  <a:pt x="61300" y="17010"/>
                </a:lnTo>
                <a:lnTo>
                  <a:pt x="61310" y="17010"/>
                </a:lnTo>
                <a:lnTo>
                  <a:pt x="61310" y="17000"/>
                </a:lnTo>
                <a:lnTo>
                  <a:pt x="61320" y="17000"/>
                </a:lnTo>
                <a:lnTo>
                  <a:pt x="61320" y="16990"/>
                </a:lnTo>
                <a:lnTo>
                  <a:pt x="61330" y="16980"/>
                </a:lnTo>
                <a:lnTo>
                  <a:pt x="61330" y="16970"/>
                </a:lnTo>
                <a:lnTo>
                  <a:pt x="61340" y="16970"/>
                </a:lnTo>
                <a:lnTo>
                  <a:pt x="61350" y="16960"/>
                </a:lnTo>
                <a:lnTo>
                  <a:pt x="61360" y="16950"/>
                </a:lnTo>
                <a:lnTo>
                  <a:pt x="61370" y="16940"/>
                </a:lnTo>
                <a:lnTo>
                  <a:pt x="61370" y="16930"/>
                </a:lnTo>
                <a:lnTo>
                  <a:pt x="61370" y="16920"/>
                </a:lnTo>
                <a:lnTo>
                  <a:pt x="61380" y="16920"/>
                </a:lnTo>
                <a:lnTo>
                  <a:pt x="61390" y="16910"/>
                </a:lnTo>
                <a:lnTo>
                  <a:pt x="61400" y="16900"/>
                </a:lnTo>
                <a:lnTo>
                  <a:pt x="61410" y="16890"/>
                </a:lnTo>
                <a:lnTo>
                  <a:pt x="61420" y="16880"/>
                </a:lnTo>
                <a:lnTo>
                  <a:pt x="61420" y="16870"/>
                </a:lnTo>
                <a:lnTo>
                  <a:pt x="61430" y="16860"/>
                </a:lnTo>
                <a:lnTo>
                  <a:pt x="61440" y="16860"/>
                </a:lnTo>
                <a:lnTo>
                  <a:pt x="61450" y="16850"/>
                </a:lnTo>
                <a:lnTo>
                  <a:pt x="61450" y="16840"/>
                </a:lnTo>
                <a:lnTo>
                  <a:pt x="61460" y="16830"/>
                </a:lnTo>
                <a:lnTo>
                  <a:pt x="61470" y="16820"/>
                </a:lnTo>
                <a:lnTo>
                  <a:pt x="61480" y="16810"/>
                </a:lnTo>
                <a:lnTo>
                  <a:pt x="61490" y="16810"/>
                </a:lnTo>
                <a:lnTo>
                  <a:pt x="61490" y="16790"/>
                </a:lnTo>
                <a:lnTo>
                  <a:pt x="61500" y="16780"/>
                </a:lnTo>
                <a:lnTo>
                  <a:pt x="61510" y="16770"/>
                </a:lnTo>
                <a:lnTo>
                  <a:pt x="61520" y="16770"/>
                </a:lnTo>
                <a:lnTo>
                  <a:pt x="61520" y="16760"/>
                </a:lnTo>
                <a:lnTo>
                  <a:pt x="61530" y="16760"/>
                </a:lnTo>
                <a:lnTo>
                  <a:pt x="61530" y="16750"/>
                </a:lnTo>
                <a:lnTo>
                  <a:pt x="61540" y="16740"/>
                </a:lnTo>
                <a:lnTo>
                  <a:pt x="61540" y="16730"/>
                </a:lnTo>
                <a:lnTo>
                  <a:pt x="61550" y="16730"/>
                </a:lnTo>
                <a:lnTo>
                  <a:pt x="61540" y="16730"/>
                </a:lnTo>
                <a:lnTo>
                  <a:pt x="61550" y="16730"/>
                </a:lnTo>
                <a:lnTo>
                  <a:pt x="61550" y="16720"/>
                </a:lnTo>
                <a:lnTo>
                  <a:pt x="61560" y="16720"/>
                </a:lnTo>
                <a:lnTo>
                  <a:pt x="61560" y="16710"/>
                </a:lnTo>
                <a:lnTo>
                  <a:pt x="61570" y="16710"/>
                </a:lnTo>
                <a:lnTo>
                  <a:pt x="61570" y="16700"/>
                </a:lnTo>
                <a:lnTo>
                  <a:pt x="61580" y="16700"/>
                </a:lnTo>
                <a:lnTo>
                  <a:pt x="61580" y="16690"/>
                </a:lnTo>
                <a:lnTo>
                  <a:pt x="61580" y="16700"/>
                </a:lnTo>
                <a:lnTo>
                  <a:pt x="61590" y="16700"/>
                </a:lnTo>
                <a:lnTo>
                  <a:pt x="61590" y="16690"/>
                </a:lnTo>
                <a:lnTo>
                  <a:pt x="61590" y="16680"/>
                </a:lnTo>
                <a:lnTo>
                  <a:pt x="61600" y="16680"/>
                </a:lnTo>
                <a:lnTo>
                  <a:pt x="61600" y="16670"/>
                </a:lnTo>
                <a:lnTo>
                  <a:pt x="61610" y="16680"/>
                </a:lnTo>
                <a:lnTo>
                  <a:pt x="61610" y="16670"/>
                </a:lnTo>
                <a:lnTo>
                  <a:pt x="61620" y="16670"/>
                </a:lnTo>
                <a:lnTo>
                  <a:pt x="61630" y="16670"/>
                </a:lnTo>
                <a:lnTo>
                  <a:pt x="61630" y="16660"/>
                </a:lnTo>
                <a:lnTo>
                  <a:pt x="61630" y="16650"/>
                </a:lnTo>
                <a:lnTo>
                  <a:pt x="61630" y="16640"/>
                </a:lnTo>
                <a:lnTo>
                  <a:pt x="61620" y="16640"/>
                </a:lnTo>
                <a:lnTo>
                  <a:pt x="61630" y="16640"/>
                </a:lnTo>
                <a:lnTo>
                  <a:pt x="61630" y="16650"/>
                </a:lnTo>
                <a:lnTo>
                  <a:pt x="61630" y="16660"/>
                </a:lnTo>
                <a:lnTo>
                  <a:pt x="61640" y="16660"/>
                </a:lnTo>
                <a:lnTo>
                  <a:pt x="61650" y="16660"/>
                </a:lnTo>
                <a:lnTo>
                  <a:pt x="61650" y="16650"/>
                </a:lnTo>
                <a:lnTo>
                  <a:pt x="61640" y="16650"/>
                </a:lnTo>
                <a:lnTo>
                  <a:pt x="61650" y="16650"/>
                </a:lnTo>
                <a:lnTo>
                  <a:pt x="61650" y="16660"/>
                </a:lnTo>
                <a:lnTo>
                  <a:pt x="61650" y="16670"/>
                </a:lnTo>
                <a:lnTo>
                  <a:pt x="61650" y="16680"/>
                </a:lnTo>
                <a:lnTo>
                  <a:pt x="61660" y="16690"/>
                </a:lnTo>
                <a:lnTo>
                  <a:pt x="61660" y="16680"/>
                </a:lnTo>
                <a:lnTo>
                  <a:pt x="61660" y="16690"/>
                </a:lnTo>
                <a:lnTo>
                  <a:pt x="61670" y="16690"/>
                </a:lnTo>
                <a:lnTo>
                  <a:pt x="61670" y="16700"/>
                </a:lnTo>
                <a:lnTo>
                  <a:pt x="61670" y="16690"/>
                </a:lnTo>
                <a:lnTo>
                  <a:pt x="61670" y="16700"/>
                </a:lnTo>
                <a:lnTo>
                  <a:pt x="61680" y="16700"/>
                </a:lnTo>
                <a:lnTo>
                  <a:pt x="61690" y="16700"/>
                </a:lnTo>
                <a:lnTo>
                  <a:pt x="61700" y="16710"/>
                </a:lnTo>
                <a:lnTo>
                  <a:pt x="61710" y="16710"/>
                </a:lnTo>
                <a:lnTo>
                  <a:pt x="61710" y="16700"/>
                </a:lnTo>
                <a:lnTo>
                  <a:pt x="61700" y="16700"/>
                </a:lnTo>
                <a:lnTo>
                  <a:pt x="61690" y="16700"/>
                </a:lnTo>
                <a:lnTo>
                  <a:pt x="61690" y="16690"/>
                </a:lnTo>
                <a:lnTo>
                  <a:pt x="61680" y="16690"/>
                </a:lnTo>
                <a:lnTo>
                  <a:pt x="61670" y="16690"/>
                </a:lnTo>
                <a:lnTo>
                  <a:pt x="61670" y="16680"/>
                </a:lnTo>
                <a:lnTo>
                  <a:pt x="61660" y="16680"/>
                </a:lnTo>
                <a:lnTo>
                  <a:pt x="61670" y="16680"/>
                </a:lnTo>
                <a:lnTo>
                  <a:pt x="61670" y="16670"/>
                </a:lnTo>
                <a:lnTo>
                  <a:pt x="61660" y="16670"/>
                </a:lnTo>
                <a:lnTo>
                  <a:pt x="61660" y="16660"/>
                </a:lnTo>
                <a:lnTo>
                  <a:pt x="61660" y="16670"/>
                </a:lnTo>
                <a:lnTo>
                  <a:pt x="61660" y="16660"/>
                </a:lnTo>
                <a:lnTo>
                  <a:pt x="61660" y="16650"/>
                </a:lnTo>
                <a:lnTo>
                  <a:pt x="61650" y="16650"/>
                </a:lnTo>
                <a:lnTo>
                  <a:pt x="61650" y="16640"/>
                </a:lnTo>
                <a:lnTo>
                  <a:pt x="61650" y="16650"/>
                </a:lnTo>
                <a:lnTo>
                  <a:pt x="61660" y="16650"/>
                </a:lnTo>
                <a:lnTo>
                  <a:pt x="61660" y="16640"/>
                </a:lnTo>
                <a:lnTo>
                  <a:pt x="61670" y="16640"/>
                </a:lnTo>
                <a:lnTo>
                  <a:pt x="61660" y="16630"/>
                </a:lnTo>
                <a:lnTo>
                  <a:pt x="61650" y="16630"/>
                </a:lnTo>
                <a:lnTo>
                  <a:pt x="61660" y="16630"/>
                </a:lnTo>
                <a:lnTo>
                  <a:pt x="61660" y="16620"/>
                </a:lnTo>
                <a:lnTo>
                  <a:pt x="61660" y="16610"/>
                </a:lnTo>
                <a:lnTo>
                  <a:pt x="61660" y="16620"/>
                </a:lnTo>
                <a:lnTo>
                  <a:pt x="61660" y="16630"/>
                </a:lnTo>
                <a:lnTo>
                  <a:pt x="61640" y="16630"/>
                </a:lnTo>
                <a:lnTo>
                  <a:pt x="61630" y="16620"/>
                </a:lnTo>
                <a:lnTo>
                  <a:pt x="61640" y="16620"/>
                </a:lnTo>
                <a:lnTo>
                  <a:pt x="61650" y="16630"/>
                </a:lnTo>
                <a:lnTo>
                  <a:pt x="61660" y="16630"/>
                </a:lnTo>
                <a:lnTo>
                  <a:pt x="61660" y="16620"/>
                </a:lnTo>
                <a:lnTo>
                  <a:pt x="61660" y="16610"/>
                </a:lnTo>
                <a:lnTo>
                  <a:pt x="61660" y="16600"/>
                </a:lnTo>
                <a:lnTo>
                  <a:pt x="61670" y="16580"/>
                </a:lnTo>
                <a:lnTo>
                  <a:pt x="61680" y="16580"/>
                </a:lnTo>
                <a:lnTo>
                  <a:pt x="61680" y="16570"/>
                </a:lnTo>
                <a:lnTo>
                  <a:pt x="61690" y="16570"/>
                </a:lnTo>
                <a:lnTo>
                  <a:pt x="61690" y="16560"/>
                </a:lnTo>
                <a:lnTo>
                  <a:pt x="61690" y="16550"/>
                </a:lnTo>
                <a:lnTo>
                  <a:pt x="61700" y="16550"/>
                </a:lnTo>
                <a:lnTo>
                  <a:pt x="61700" y="16540"/>
                </a:lnTo>
                <a:lnTo>
                  <a:pt x="61710" y="16540"/>
                </a:lnTo>
                <a:lnTo>
                  <a:pt x="61710" y="16530"/>
                </a:lnTo>
                <a:lnTo>
                  <a:pt x="61720" y="16530"/>
                </a:lnTo>
                <a:lnTo>
                  <a:pt x="61720" y="16520"/>
                </a:lnTo>
                <a:lnTo>
                  <a:pt x="61730" y="16510"/>
                </a:lnTo>
                <a:lnTo>
                  <a:pt x="61740" y="16500"/>
                </a:lnTo>
                <a:lnTo>
                  <a:pt x="61740" y="16490"/>
                </a:lnTo>
                <a:lnTo>
                  <a:pt x="61750" y="16490"/>
                </a:lnTo>
                <a:lnTo>
                  <a:pt x="61750" y="16480"/>
                </a:lnTo>
                <a:lnTo>
                  <a:pt x="61750" y="16470"/>
                </a:lnTo>
                <a:lnTo>
                  <a:pt x="61750" y="16480"/>
                </a:lnTo>
                <a:lnTo>
                  <a:pt x="61760" y="16480"/>
                </a:lnTo>
                <a:lnTo>
                  <a:pt x="61760" y="16470"/>
                </a:lnTo>
                <a:lnTo>
                  <a:pt x="61770" y="16480"/>
                </a:lnTo>
                <a:lnTo>
                  <a:pt x="61770" y="16470"/>
                </a:lnTo>
                <a:lnTo>
                  <a:pt x="61780" y="16470"/>
                </a:lnTo>
                <a:lnTo>
                  <a:pt x="61770" y="16460"/>
                </a:lnTo>
                <a:lnTo>
                  <a:pt x="61780" y="16460"/>
                </a:lnTo>
                <a:lnTo>
                  <a:pt x="61790" y="16460"/>
                </a:lnTo>
                <a:lnTo>
                  <a:pt x="61790" y="16450"/>
                </a:lnTo>
                <a:lnTo>
                  <a:pt x="61780" y="16450"/>
                </a:lnTo>
                <a:lnTo>
                  <a:pt x="61790" y="16440"/>
                </a:lnTo>
                <a:lnTo>
                  <a:pt x="61790" y="16450"/>
                </a:lnTo>
                <a:lnTo>
                  <a:pt x="61790" y="16440"/>
                </a:lnTo>
                <a:lnTo>
                  <a:pt x="61800" y="16440"/>
                </a:lnTo>
                <a:lnTo>
                  <a:pt x="61790" y="16440"/>
                </a:lnTo>
                <a:lnTo>
                  <a:pt x="61800" y="16440"/>
                </a:lnTo>
                <a:lnTo>
                  <a:pt x="61790" y="16440"/>
                </a:lnTo>
                <a:lnTo>
                  <a:pt x="61790" y="16430"/>
                </a:lnTo>
                <a:lnTo>
                  <a:pt x="61800" y="16430"/>
                </a:lnTo>
                <a:lnTo>
                  <a:pt x="61790" y="16430"/>
                </a:lnTo>
                <a:lnTo>
                  <a:pt x="61790" y="16420"/>
                </a:lnTo>
                <a:lnTo>
                  <a:pt x="61800" y="16430"/>
                </a:lnTo>
                <a:lnTo>
                  <a:pt x="61810" y="16430"/>
                </a:lnTo>
                <a:lnTo>
                  <a:pt x="61820" y="16420"/>
                </a:lnTo>
                <a:lnTo>
                  <a:pt x="61810" y="16420"/>
                </a:lnTo>
                <a:lnTo>
                  <a:pt x="61820" y="16420"/>
                </a:lnTo>
                <a:lnTo>
                  <a:pt x="61820" y="16410"/>
                </a:lnTo>
                <a:lnTo>
                  <a:pt x="61830" y="16410"/>
                </a:lnTo>
                <a:lnTo>
                  <a:pt x="61830" y="16400"/>
                </a:lnTo>
                <a:lnTo>
                  <a:pt x="61840" y="16400"/>
                </a:lnTo>
                <a:lnTo>
                  <a:pt x="61840" y="16390"/>
                </a:lnTo>
                <a:lnTo>
                  <a:pt x="61850" y="16390"/>
                </a:lnTo>
                <a:lnTo>
                  <a:pt x="61850" y="16380"/>
                </a:lnTo>
                <a:lnTo>
                  <a:pt x="61860" y="16370"/>
                </a:lnTo>
                <a:lnTo>
                  <a:pt x="61860" y="16360"/>
                </a:lnTo>
                <a:lnTo>
                  <a:pt x="61870" y="16360"/>
                </a:lnTo>
                <a:lnTo>
                  <a:pt x="61870" y="16350"/>
                </a:lnTo>
                <a:lnTo>
                  <a:pt x="61880" y="16350"/>
                </a:lnTo>
                <a:lnTo>
                  <a:pt x="61880" y="16340"/>
                </a:lnTo>
                <a:lnTo>
                  <a:pt x="61890" y="16340"/>
                </a:lnTo>
                <a:lnTo>
                  <a:pt x="61890" y="16330"/>
                </a:lnTo>
                <a:lnTo>
                  <a:pt x="61900" y="16320"/>
                </a:lnTo>
                <a:lnTo>
                  <a:pt x="61910" y="16310"/>
                </a:lnTo>
                <a:lnTo>
                  <a:pt x="61910" y="16300"/>
                </a:lnTo>
                <a:lnTo>
                  <a:pt x="61920" y="16300"/>
                </a:lnTo>
                <a:lnTo>
                  <a:pt x="61910" y="16300"/>
                </a:lnTo>
                <a:lnTo>
                  <a:pt x="61920" y="16300"/>
                </a:lnTo>
                <a:lnTo>
                  <a:pt x="61920" y="16290"/>
                </a:lnTo>
                <a:lnTo>
                  <a:pt x="61920" y="16280"/>
                </a:lnTo>
                <a:lnTo>
                  <a:pt x="61930" y="16280"/>
                </a:lnTo>
                <a:lnTo>
                  <a:pt x="61920" y="16270"/>
                </a:lnTo>
                <a:lnTo>
                  <a:pt x="61930" y="16270"/>
                </a:lnTo>
                <a:lnTo>
                  <a:pt x="61940" y="16260"/>
                </a:lnTo>
                <a:lnTo>
                  <a:pt x="61950" y="16250"/>
                </a:lnTo>
                <a:lnTo>
                  <a:pt x="61950" y="16240"/>
                </a:lnTo>
                <a:lnTo>
                  <a:pt x="61960" y="16240"/>
                </a:lnTo>
                <a:lnTo>
                  <a:pt x="61960" y="16230"/>
                </a:lnTo>
                <a:lnTo>
                  <a:pt x="61960" y="16220"/>
                </a:lnTo>
                <a:lnTo>
                  <a:pt x="61960" y="16210"/>
                </a:lnTo>
                <a:lnTo>
                  <a:pt x="61970" y="16210"/>
                </a:lnTo>
                <a:lnTo>
                  <a:pt x="61980" y="16210"/>
                </a:lnTo>
                <a:lnTo>
                  <a:pt x="61980" y="16200"/>
                </a:lnTo>
                <a:lnTo>
                  <a:pt x="61990" y="16200"/>
                </a:lnTo>
                <a:lnTo>
                  <a:pt x="61980" y="16190"/>
                </a:lnTo>
                <a:lnTo>
                  <a:pt x="61990" y="16190"/>
                </a:lnTo>
                <a:lnTo>
                  <a:pt x="61990" y="16180"/>
                </a:lnTo>
                <a:lnTo>
                  <a:pt x="62000" y="16180"/>
                </a:lnTo>
                <a:lnTo>
                  <a:pt x="62000" y="16170"/>
                </a:lnTo>
                <a:lnTo>
                  <a:pt x="62010" y="16170"/>
                </a:lnTo>
                <a:lnTo>
                  <a:pt x="62010" y="16160"/>
                </a:lnTo>
                <a:lnTo>
                  <a:pt x="62020" y="16150"/>
                </a:lnTo>
                <a:lnTo>
                  <a:pt x="62020" y="16140"/>
                </a:lnTo>
                <a:lnTo>
                  <a:pt x="62030" y="16140"/>
                </a:lnTo>
                <a:lnTo>
                  <a:pt x="62030" y="16130"/>
                </a:lnTo>
                <a:lnTo>
                  <a:pt x="62040" y="16110"/>
                </a:lnTo>
                <a:lnTo>
                  <a:pt x="62040" y="16100"/>
                </a:lnTo>
                <a:lnTo>
                  <a:pt x="62070" y="16070"/>
                </a:lnTo>
                <a:lnTo>
                  <a:pt x="62080" y="16060"/>
                </a:lnTo>
                <a:lnTo>
                  <a:pt x="62080" y="16050"/>
                </a:lnTo>
                <a:lnTo>
                  <a:pt x="62090" y="16050"/>
                </a:lnTo>
                <a:lnTo>
                  <a:pt x="62090" y="16030"/>
                </a:lnTo>
                <a:lnTo>
                  <a:pt x="62100" y="16030"/>
                </a:lnTo>
                <a:lnTo>
                  <a:pt x="62110" y="16020"/>
                </a:lnTo>
                <a:lnTo>
                  <a:pt x="62110" y="16010"/>
                </a:lnTo>
                <a:lnTo>
                  <a:pt x="62120" y="16000"/>
                </a:lnTo>
                <a:lnTo>
                  <a:pt x="62120" y="15990"/>
                </a:lnTo>
                <a:lnTo>
                  <a:pt x="62130" y="15990"/>
                </a:lnTo>
                <a:lnTo>
                  <a:pt x="62130" y="15980"/>
                </a:lnTo>
                <a:lnTo>
                  <a:pt x="62140" y="15970"/>
                </a:lnTo>
                <a:lnTo>
                  <a:pt x="62150" y="15950"/>
                </a:lnTo>
                <a:lnTo>
                  <a:pt x="62150" y="15940"/>
                </a:lnTo>
                <a:lnTo>
                  <a:pt x="62160" y="15930"/>
                </a:lnTo>
                <a:lnTo>
                  <a:pt x="62170" y="15910"/>
                </a:lnTo>
                <a:lnTo>
                  <a:pt x="62180" y="15900"/>
                </a:lnTo>
                <a:lnTo>
                  <a:pt x="62190" y="15890"/>
                </a:lnTo>
                <a:lnTo>
                  <a:pt x="62190" y="15880"/>
                </a:lnTo>
                <a:lnTo>
                  <a:pt x="62200" y="15870"/>
                </a:lnTo>
                <a:lnTo>
                  <a:pt x="62210" y="15840"/>
                </a:lnTo>
                <a:lnTo>
                  <a:pt x="62220" y="15830"/>
                </a:lnTo>
                <a:lnTo>
                  <a:pt x="62230" y="15810"/>
                </a:lnTo>
                <a:lnTo>
                  <a:pt x="62240" y="15800"/>
                </a:lnTo>
                <a:lnTo>
                  <a:pt x="62240" y="15790"/>
                </a:lnTo>
                <a:lnTo>
                  <a:pt x="62260" y="15770"/>
                </a:lnTo>
                <a:lnTo>
                  <a:pt x="62260" y="15760"/>
                </a:lnTo>
                <a:lnTo>
                  <a:pt x="62280" y="15730"/>
                </a:lnTo>
                <a:lnTo>
                  <a:pt x="62290" y="15700"/>
                </a:lnTo>
                <a:lnTo>
                  <a:pt x="62300" y="15690"/>
                </a:lnTo>
                <a:lnTo>
                  <a:pt x="62310" y="15670"/>
                </a:lnTo>
                <a:lnTo>
                  <a:pt x="62320" y="15650"/>
                </a:lnTo>
                <a:lnTo>
                  <a:pt x="62320" y="15630"/>
                </a:lnTo>
                <a:lnTo>
                  <a:pt x="62330" y="15610"/>
                </a:lnTo>
                <a:lnTo>
                  <a:pt x="62340" y="15600"/>
                </a:lnTo>
                <a:lnTo>
                  <a:pt x="62340" y="15590"/>
                </a:lnTo>
                <a:lnTo>
                  <a:pt x="62350" y="15580"/>
                </a:lnTo>
                <a:lnTo>
                  <a:pt x="62350" y="15560"/>
                </a:lnTo>
                <a:lnTo>
                  <a:pt x="62360" y="15560"/>
                </a:lnTo>
                <a:lnTo>
                  <a:pt x="62360" y="15550"/>
                </a:lnTo>
                <a:lnTo>
                  <a:pt x="62370" y="15520"/>
                </a:lnTo>
                <a:lnTo>
                  <a:pt x="62380" y="15500"/>
                </a:lnTo>
                <a:lnTo>
                  <a:pt x="62390" y="15470"/>
                </a:lnTo>
                <a:lnTo>
                  <a:pt x="62400" y="15460"/>
                </a:lnTo>
                <a:lnTo>
                  <a:pt x="62400" y="15440"/>
                </a:lnTo>
                <a:lnTo>
                  <a:pt x="62420" y="15410"/>
                </a:lnTo>
                <a:lnTo>
                  <a:pt x="62430" y="15370"/>
                </a:lnTo>
                <a:lnTo>
                  <a:pt x="62440" y="15350"/>
                </a:lnTo>
                <a:lnTo>
                  <a:pt x="62440" y="15340"/>
                </a:lnTo>
                <a:lnTo>
                  <a:pt x="62440" y="15330"/>
                </a:lnTo>
                <a:lnTo>
                  <a:pt x="62440" y="15310"/>
                </a:lnTo>
                <a:lnTo>
                  <a:pt x="62450" y="15300"/>
                </a:lnTo>
                <a:lnTo>
                  <a:pt x="62450" y="15280"/>
                </a:lnTo>
                <a:lnTo>
                  <a:pt x="62460" y="15260"/>
                </a:lnTo>
                <a:lnTo>
                  <a:pt x="62460" y="15250"/>
                </a:lnTo>
                <a:lnTo>
                  <a:pt x="62470" y="15240"/>
                </a:lnTo>
                <a:lnTo>
                  <a:pt x="62470" y="15220"/>
                </a:lnTo>
                <a:lnTo>
                  <a:pt x="62460" y="15220"/>
                </a:lnTo>
                <a:lnTo>
                  <a:pt x="62450" y="15220"/>
                </a:lnTo>
                <a:lnTo>
                  <a:pt x="62450" y="15210"/>
                </a:lnTo>
                <a:lnTo>
                  <a:pt x="62440" y="15210"/>
                </a:lnTo>
                <a:lnTo>
                  <a:pt x="62430" y="15210"/>
                </a:lnTo>
                <a:lnTo>
                  <a:pt x="62430" y="15200"/>
                </a:lnTo>
                <a:lnTo>
                  <a:pt x="62440" y="15210"/>
                </a:lnTo>
                <a:lnTo>
                  <a:pt x="62450" y="15210"/>
                </a:lnTo>
                <a:lnTo>
                  <a:pt x="62460" y="15220"/>
                </a:lnTo>
                <a:lnTo>
                  <a:pt x="62470" y="15220"/>
                </a:lnTo>
                <a:lnTo>
                  <a:pt x="62480" y="15220"/>
                </a:lnTo>
                <a:lnTo>
                  <a:pt x="62490" y="15220"/>
                </a:lnTo>
                <a:lnTo>
                  <a:pt x="62500" y="15220"/>
                </a:lnTo>
                <a:lnTo>
                  <a:pt x="62510" y="15220"/>
                </a:lnTo>
                <a:lnTo>
                  <a:pt x="62530" y="15220"/>
                </a:lnTo>
                <a:lnTo>
                  <a:pt x="62540" y="15210"/>
                </a:lnTo>
                <a:lnTo>
                  <a:pt x="62550" y="15200"/>
                </a:lnTo>
                <a:lnTo>
                  <a:pt x="62560" y="15200"/>
                </a:lnTo>
                <a:lnTo>
                  <a:pt x="62570" y="15190"/>
                </a:lnTo>
                <a:lnTo>
                  <a:pt x="62580" y="15180"/>
                </a:lnTo>
                <a:lnTo>
                  <a:pt x="62590" y="15180"/>
                </a:lnTo>
                <a:lnTo>
                  <a:pt x="62600" y="15180"/>
                </a:lnTo>
                <a:lnTo>
                  <a:pt x="62610" y="15180"/>
                </a:lnTo>
                <a:lnTo>
                  <a:pt x="62610" y="15170"/>
                </a:lnTo>
                <a:lnTo>
                  <a:pt x="62620" y="15170"/>
                </a:lnTo>
                <a:lnTo>
                  <a:pt x="62620" y="15160"/>
                </a:lnTo>
                <a:lnTo>
                  <a:pt x="62630" y="15160"/>
                </a:lnTo>
                <a:lnTo>
                  <a:pt x="62630" y="15150"/>
                </a:lnTo>
                <a:lnTo>
                  <a:pt x="62620" y="15150"/>
                </a:lnTo>
                <a:lnTo>
                  <a:pt x="62610" y="15140"/>
                </a:lnTo>
                <a:lnTo>
                  <a:pt x="62600" y="15130"/>
                </a:lnTo>
                <a:lnTo>
                  <a:pt x="62590" y="15140"/>
                </a:lnTo>
                <a:lnTo>
                  <a:pt x="62580" y="15150"/>
                </a:lnTo>
                <a:lnTo>
                  <a:pt x="62570" y="15160"/>
                </a:lnTo>
                <a:lnTo>
                  <a:pt x="62570" y="15170"/>
                </a:lnTo>
                <a:lnTo>
                  <a:pt x="62550" y="15170"/>
                </a:lnTo>
                <a:lnTo>
                  <a:pt x="62530" y="15180"/>
                </a:lnTo>
                <a:lnTo>
                  <a:pt x="62530" y="15190"/>
                </a:lnTo>
                <a:lnTo>
                  <a:pt x="62520" y="15190"/>
                </a:lnTo>
                <a:lnTo>
                  <a:pt x="62510" y="15190"/>
                </a:lnTo>
                <a:lnTo>
                  <a:pt x="62500" y="15190"/>
                </a:lnTo>
                <a:lnTo>
                  <a:pt x="62480" y="15190"/>
                </a:lnTo>
                <a:lnTo>
                  <a:pt x="62470" y="15190"/>
                </a:lnTo>
                <a:lnTo>
                  <a:pt x="62460" y="15190"/>
                </a:lnTo>
                <a:lnTo>
                  <a:pt x="62450" y="15180"/>
                </a:lnTo>
                <a:lnTo>
                  <a:pt x="62440" y="15180"/>
                </a:lnTo>
                <a:lnTo>
                  <a:pt x="62450" y="15180"/>
                </a:lnTo>
                <a:lnTo>
                  <a:pt x="62460" y="15180"/>
                </a:lnTo>
                <a:lnTo>
                  <a:pt x="62470" y="15190"/>
                </a:lnTo>
                <a:lnTo>
                  <a:pt x="62480" y="15190"/>
                </a:lnTo>
                <a:lnTo>
                  <a:pt x="62490" y="15190"/>
                </a:lnTo>
                <a:lnTo>
                  <a:pt x="62490" y="15180"/>
                </a:lnTo>
                <a:lnTo>
                  <a:pt x="62500" y="15170"/>
                </a:lnTo>
                <a:lnTo>
                  <a:pt x="62500" y="15160"/>
                </a:lnTo>
                <a:lnTo>
                  <a:pt x="62510" y="15160"/>
                </a:lnTo>
                <a:lnTo>
                  <a:pt x="62510" y="15150"/>
                </a:lnTo>
                <a:lnTo>
                  <a:pt x="62510" y="15140"/>
                </a:lnTo>
                <a:lnTo>
                  <a:pt x="62520" y="15140"/>
                </a:lnTo>
                <a:lnTo>
                  <a:pt x="62520" y="15130"/>
                </a:lnTo>
                <a:lnTo>
                  <a:pt x="62530" y="15120"/>
                </a:lnTo>
                <a:lnTo>
                  <a:pt x="62530" y="15110"/>
                </a:lnTo>
                <a:lnTo>
                  <a:pt x="62530" y="15100"/>
                </a:lnTo>
                <a:lnTo>
                  <a:pt x="62540" y="15100"/>
                </a:lnTo>
                <a:lnTo>
                  <a:pt x="62540" y="15090"/>
                </a:lnTo>
                <a:lnTo>
                  <a:pt x="62550" y="15080"/>
                </a:lnTo>
                <a:lnTo>
                  <a:pt x="62560" y="15070"/>
                </a:lnTo>
                <a:lnTo>
                  <a:pt x="62560" y="15060"/>
                </a:lnTo>
                <a:lnTo>
                  <a:pt x="62570" y="15050"/>
                </a:lnTo>
                <a:lnTo>
                  <a:pt x="62570" y="15040"/>
                </a:lnTo>
                <a:lnTo>
                  <a:pt x="62580" y="15030"/>
                </a:lnTo>
                <a:lnTo>
                  <a:pt x="62580" y="15020"/>
                </a:lnTo>
                <a:lnTo>
                  <a:pt x="62590" y="15020"/>
                </a:lnTo>
                <a:lnTo>
                  <a:pt x="62590" y="15010"/>
                </a:lnTo>
                <a:lnTo>
                  <a:pt x="62600" y="15000"/>
                </a:lnTo>
                <a:lnTo>
                  <a:pt x="62610" y="14980"/>
                </a:lnTo>
                <a:lnTo>
                  <a:pt x="62610" y="14970"/>
                </a:lnTo>
                <a:lnTo>
                  <a:pt x="62620" y="14970"/>
                </a:lnTo>
                <a:lnTo>
                  <a:pt x="62620" y="14960"/>
                </a:lnTo>
                <a:lnTo>
                  <a:pt x="62620" y="14950"/>
                </a:lnTo>
                <a:lnTo>
                  <a:pt x="62620" y="14960"/>
                </a:lnTo>
                <a:lnTo>
                  <a:pt x="62630" y="14950"/>
                </a:lnTo>
                <a:lnTo>
                  <a:pt x="62630" y="14940"/>
                </a:lnTo>
                <a:lnTo>
                  <a:pt x="62640" y="14940"/>
                </a:lnTo>
                <a:lnTo>
                  <a:pt x="62640" y="14930"/>
                </a:lnTo>
                <a:lnTo>
                  <a:pt x="62640" y="14920"/>
                </a:lnTo>
                <a:lnTo>
                  <a:pt x="62650" y="14910"/>
                </a:lnTo>
                <a:lnTo>
                  <a:pt x="62650" y="14900"/>
                </a:lnTo>
                <a:lnTo>
                  <a:pt x="62660" y="14900"/>
                </a:lnTo>
                <a:lnTo>
                  <a:pt x="62660" y="14890"/>
                </a:lnTo>
                <a:lnTo>
                  <a:pt x="62670" y="14880"/>
                </a:lnTo>
                <a:lnTo>
                  <a:pt x="62670" y="14870"/>
                </a:lnTo>
                <a:lnTo>
                  <a:pt x="62680" y="14860"/>
                </a:lnTo>
                <a:lnTo>
                  <a:pt x="62680" y="14850"/>
                </a:lnTo>
                <a:lnTo>
                  <a:pt x="62690" y="14850"/>
                </a:lnTo>
                <a:lnTo>
                  <a:pt x="62690" y="14840"/>
                </a:lnTo>
                <a:lnTo>
                  <a:pt x="62700" y="14830"/>
                </a:lnTo>
                <a:lnTo>
                  <a:pt x="62700" y="14820"/>
                </a:lnTo>
                <a:lnTo>
                  <a:pt x="62710" y="14810"/>
                </a:lnTo>
                <a:lnTo>
                  <a:pt x="62720" y="14800"/>
                </a:lnTo>
                <a:lnTo>
                  <a:pt x="62720" y="14790"/>
                </a:lnTo>
                <a:lnTo>
                  <a:pt x="62730" y="14780"/>
                </a:lnTo>
                <a:lnTo>
                  <a:pt x="62740" y="14760"/>
                </a:lnTo>
                <a:lnTo>
                  <a:pt x="62750" y="14750"/>
                </a:lnTo>
                <a:lnTo>
                  <a:pt x="62750" y="14740"/>
                </a:lnTo>
                <a:lnTo>
                  <a:pt x="62760" y="14740"/>
                </a:lnTo>
                <a:lnTo>
                  <a:pt x="62760" y="14730"/>
                </a:lnTo>
                <a:lnTo>
                  <a:pt x="62770" y="14720"/>
                </a:lnTo>
                <a:lnTo>
                  <a:pt x="62780" y="14690"/>
                </a:lnTo>
                <a:lnTo>
                  <a:pt x="62790" y="14690"/>
                </a:lnTo>
                <a:lnTo>
                  <a:pt x="62810" y="14650"/>
                </a:lnTo>
                <a:lnTo>
                  <a:pt x="62810" y="14640"/>
                </a:lnTo>
                <a:lnTo>
                  <a:pt x="62820" y="14640"/>
                </a:lnTo>
                <a:lnTo>
                  <a:pt x="62820" y="14630"/>
                </a:lnTo>
                <a:lnTo>
                  <a:pt x="62830" y="14620"/>
                </a:lnTo>
                <a:lnTo>
                  <a:pt x="62830" y="14610"/>
                </a:lnTo>
                <a:lnTo>
                  <a:pt x="62840" y="14610"/>
                </a:lnTo>
                <a:lnTo>
                  <a:pt x="62840" y="14600"/>
                </a:lnTo>
                <a:lnTo>
                  <a:pt x="62850" y="14590"/>
                </a:lnTo>
                <a:lnTo>
                  <a:pt x="62850" y="14580"/>
                </a:lnTo>
                <a:lnTo>
                  <a:pt x="62870" y="14560"/>
                </a:lnTo>
                <a:lnTo>
                  <a:pt x="62870" y="14550"/>
                </a:lnTo>
                <a:lnTo>
                  <a:pt x="62900" y="14510"/>
                </a:lnTo>
                <a:lnTo>
                  <a:pt x="62910" y="14490"/>
                </a:lnTo>
                <a:lnTo>
                  <a:pt x="62920" y="14480"/>
                </a:lnTo>
                <a:lnTo>
                  <a:pt x="62920" y="14470"/>
                </a:lnTo>
                <a:lnTo>
                  <a:pt x="62920" y="14460"/>
                </a:lnTo>
                <a:lnTo>
                  <a:pt x="62930" y="14460"/>
                </a:lnTo>
                <a:lnTo>
                  <a:pt x="62950" y="14430"/>
                </a:lnTo>
                <a:lnTo>
                  <a:pt x="62950" y="14420"/>
                </a:lnTo>
                <a:lnTo>
                  <a:pt x="62960" y="14410"/>
                </a:lnTo>
                <a:lnTo>
                  <a:pt x="62960" y="14400"/>
                </a:lnTo>
                <a:lnTo>
                  <a:pt x="62970" y="14390"/>
                </a:lnTo>
                <a:lnTo>
                  <a:pt x="62980" y="14380"/>
                </a:lnTo>
                <a:lnTo>
                  <a:pt x="62980" y="14370"/>
                </a:lnTo>
                <a:lnTo>
                  <a:pt x="62990" y="14360"/>
                </a:lnTo>
                <a:lnTo>
                  <a:pt x="63000" y="14350"/>
                </a:lnTo>
                <a:lnTo>
                  <a:pt x="63010" y="14330"/>
                </a:lnTo>
                <a:lnTo>
                  <a:pt x="63020" y="14320"/>
                </a:lnTo>
                <a:lnTo>
                  <a:pt x="63030" y="14300"/>
                </a:lnTo>
                <a:lnTo>
                  <a:pt x="63040" y="14290"/>
                </a:lnTo>
                <a:lnTo>
                  <a:pt x="63040" y="14280"/>
                </a:lnTo>
                <a:lnTo>
                  <a:pt x="63050" y="14270"/>
                </a:lnTo>
                <a:lnTo>
                  <a:pt x="63060" y="14260"/>
                </a:lnTo>
                <a:lnTo>
                  <a:pt x="63060" y="14250"/>
                </a:lnTo>
                <a:lnTo>
                  <a:pt x="63070" y="14240"/>
                </a:lnTo>
                <a:lnTo>
                  <a:pt x="63080" y="14230"/>
                </a:lnTo>
                <a:lnTo>
                  <a:pt x="63080" y="14220"/>
                </a:lnTo>
                <a:lnTo>
                  <a:pt x="63080" y="14210"/>
                </a:lnTo>
                <a:lnTo>
                  <a:pt x="63090" y="14200"/>
                </a:lnTo>
                <a:lnTo>
                  <a:pt x="63100" y="14190"/>
                </a:lnTo>
                <a:lnTo>
                  <a:pt x="63100" y="14180"/>
                </a:lnTo>
                <a:lnTo>
                  <a:pt x="63110" y="14180"/>
                </a:lnTo>
                <a:lnTo>
                  <a:pt x="63110" y="14170"/>
                </a:lnTo>
                <a:lnTo>
                  <a:pt x="63120" y="14160"/>
                </a:lnTo>
                <a:lnTo>
                  <a:pt x="63120" y="14150"/>
                </a:lnTo>
                <a:lnTo>
                  <a:pt x="63130" y="14140"/>
                </a:lnTo>
                <a:lnTo>
                  <a:pt x="63130" y="14130"/>
                </a:lnTo>
                <a:lnTo>
                  <a:pt x="63140" y="14120"/>
                </a:lnTo>
                <a:lnTo>
                  <a:pt x="63150" y="14110"/>
                </a:lnTo>
                <a:lnTo>
                  <a:pt x="63150" y="14100"/>
                </a:lnTo>
                <a:lnTo>
                  <a:pt x="63160" y="14090"/>
                </a:lnTo>
                <a:lnTo>
                  <a:pt x="63160" y="14080"/>
                </a:lnTo>
                <a:lnTo>
                  <a:pt x="63170" y="14070"/>
                </a:lnTo>
                <a:lnTo>
                  <a:pt x="63180" y="14060"/>
                </a:lnTo>
                <a:lnTo>
                  <a:pt x="63180" y="14050"/>
                </a:lnTo>
                <a:lnTo>
                  <a:pt x="63190" y="14050"/>
                </a:lnTo>
                <a:lnTo>
                  <a:pt x="63190" y="14040"/>
                </a:lnTo>
                <a:lnTo>
                  <a:pt x="63190" y="14030"/>
                </a:lnTo>
                <a:lnTo>
                  <a:pt x="63200" y="14020"/>
                </a:lnTo>
                <a:lnTo>
                  <a:pt x="63210" y="14010"/>
                </a:lnTo>
                <a:lnTo>
                  <a:pt x="63210" y="14000"/>
                </a:lnTo>
                <a:lnTo>
                  <a:pt x="63220" y="14000"/>
                </a:lnTo>
                <a:lnTo>
                  <a:pt x="63220" y="13990"/>
                </a:lnTo>
                <a:lnTo>
                  <a:pt x="63220" y="13980"/>
                </a:lnTo>
                <a:lnTo>
                  <a:pt x="63230" y="13980"/>
                </a:lnTo>
                <a:lnTo>
                  <a:pt x="63230" y="13970"/>
                </a:lnTo>
                <a:lnTo>
                  <a:pt x="63230" y="13960"/>
                </a:lnTo>
                <a:lnTo>
                  <a:pt x="63240" y="13960"/>
                </a:lnTo>
                <a:lnTo>
                  <a:pt x="63240" y="13950"/>
                </a:lnTo>
                <a:lnTo>
                  <a:pt x="63270" y="13900"/>
                </a:lnTo>
                <a:lnTo>
                  <a:pt x="63270" y="13890"/>
                </a:lnTo>
                <a:lnTo>
                  <a:pt x="63300" y="13850"/>
                </a:lnTo>
                <a:lnTo>
                  <a:pt x="63310" y="13830"/>
                </a:lnTo>
                <a:lnTo>
                  <a:pt x="63310" y="13820"/>
                </a:lnTo>
                <a:lnTo>
                  <a:pt x="63320" y="13810"/>
                </a:lnTo>
                <a:lnTo>
                  <a:pt x="63320" y="13800"/>
                </a:lnTo>
                <a:lnTo>
                  <a:pt x="63330" y="13780"/>
                </a:lnTo>
                <a:lnTo>
                  <a:pt x="63330" y="13770"/>
                </a:lnTo>
                <a:lnTo>
                  <a:pt x="63330" y="13760"/>
                </a:lnTo>
                <a:lnTo>
                  <a:pt x="63340" y="13760"/>
                </a:lnTo>
                <a:lnTo>
                  <a:pt x="63360" y="13730"/>
                </a:lnTo>
                <a:lnTo>
                  <a:pt x="63360" y="13720"/>
                </a:lnTo>
                <a:lnTo>
                  <a:pt x="63370" y="13710"/>
                </a:lnTo>
                <a:lnTo>
                  <a:pt x="63370" y="13700"/>
                </a:lnTo>
                <a:lnTo>
                  <a:pt x="63370" y="13690"/>
                </a:lnTo>
                <a:lnTo>
                  <a:pt x="63380" y="13690"/>
                </a:lnTo>
                <a:lnTo>
                  <a:pt x="63380" y="13680"/>
                </a:lnTo>
                <a:lnTo>
                  <a:pt x="63390" y="13670"/>
                </a:lnTo>
                <a:lnTo>
                  <a:pt x="63420" y="13610"/>
                </a:lnTo>
                <a:lnTo>
                  <a:pt x="63420" y="13600"/>
                </a:lnTo>
                <a:lnTo>
                  <a:pt x="63420" y="13590"/>
                </a:lnTo>
                <a:lnTo>
                  <a:pt x="63430" y="13590"/>
                </a:lnTo>
                <a:lnTo>
                  <a:pt x="63430" y="13570"/>
                </a:lnTo>
                <a:lnTo>
                  <a:pt x="63440" y="13570"/>
                </a:lnTo>
                <a:lnTo>
                  <a:pt x="63440" y="13560"/>
                </a:lnTo>
                <a:lnTo>
                  <a:pt x="63450" y="13550"/>
                </a:lnTo>
                <a:lnTo>
                  <a:pt x="63450" y="13540"/>
                </a:lnTo>
                <a:lnTo>
                  <a:pt x="63460" y="13520"/>
                </a:lnTo>
                <a:lnTo>
                  <a:pt x="63460" y="13510"/>
                </a:lnTo>
                <a:lnTo>
                  <a:pt x="63470" y="13510"/>
                </a:lnTo>
                <a:lnTo>
                  <a:pt x="63470" y="13500"/>
                </a:lnTo>
                <a:lnTo>
                  <a:pt x="63480" y="13480"/>
                </a:lnTo>
                <a:lnTo>
                  <a:pt x="63490" y="13470"/>
                </a:lnTo>
                <a:lnTo>
                  <a:pt x="63490" y="13460"/>
                </a:lnTo>
                <a:lnTo>
                  <a:pt x="63490" y="13450"/>
                </a:lnTo>
                <a:lnTo>
                  <a:pt x="63500" y="13450"/>
                </a:lnTo>
                <a:lnTo>
                  <a:pt x="63520" y="13410"/>
                </a:lnTo>
                <a:lnTo>
                  <a:pt x="63520" y="13400"/>
                </a:lnTo>
                <a:lnTo>
                  <a:pt x="63530" y="13390"/>
                </a:lnTo>
                <a:lnTo>
                  <a:pt x="63530" y="13370"/>
                </a:lnTo>
                <a:lnTo>
                  <a:pt x="63540" y="13360"/>
                </a:lnTo>
                <a:lnTo>
                  <a:pt x="63540" y="13350"/>
                </a:lnTo>
                <a:lnTo>
                  <a:pt x="63550" y="13350"/>
                </a:lnTo>
                <a:lnTo>
                  <a:pt x="63550" y="13340"/>
                </a:lnTo>
                <a:lnTo>
                  <a:pt x="63580" y="13280"/>
                </a:lnTo>
                <a:lnTo>
                  <a:pt x="63590" y="13250"/>
                </a:lnTo>
                <a:lnTo>
                  <a:pt x="63600" y="13230"/>
                </a:lnTo>
                <a:lnTo>
                  <a:pt x="63610" y="13230"/>
                </a:lnTo>
                <a:lnTo>
                  <a:pt x="63620" y="13200"/>
                </a:lnTo>
                <a:lnTo>
                  <a:pt x="63620" y="13190"/>
                </a:lnTo>
                <a:lnTo>
                  <a:pt x="63630" y="13180"/>
                </a:lnTo>
                <a:lnTo>
                  <a:pt x="63650" y="13130"/>
                </a:lnTo>
                <a:lnTo>
                  <a:pt x="63650" y="13120"/>
                </a:lnTo>
                <a:lnTo>
                  <a:pt x="63680" y="13070"/>
                </a:lnTo>
                <a:lnTo>
                  <a:pt x="63680" y="13060"/>
                </a:lnTo>
                <a:lnTo>
                  <a:pt x="63690" y="13060"/>
                </a:lnTo>
                <a:lnTo>
                  <a:pt x="63710" y="13020"/>
                </a:lnTo>
                <a:lnTo>
                  <a:pt x="63710" y="13010"/>
                </a:lnTo>
                <a:lnTo>
                  <a:pt x="63720" y="13000"/>
                </a:lnTo>
                <a:lnTo>
                  <a:pt x="63720" y="12990"/>
                </a:lnTo>
                <a:lnTo>
                  <a:pt x="63740" y="12950"/>
                </a:lnTo>
                <a:lnTo>
                  <a:pt x="63750" y="12940"/>
                </a:lnTo>
                <a:lnTo>
                  <a:pt x="63750" y="12930"/>
                </a:lnTo>
                <a:lnTo>
                  <a:pt x="63760" y="12920"/>
                </a:lnTo>
                <a:lnTo>
                  <a:pt x="63760" y="12910"/>
                </a:lnTo>
                <a:lnTo>
                  <a:pt x="63770" y="12890"/>
                </a:lnTo>
                <a:lnTo>
                  <a:pt x="63780" y="12870"/>
                </a:lnTo>
                <a:lnTo>
                  <a:pt x="63790" y="12860"/>
                </a:lnTo>
                <a:lnTo>
                  <a:pt x="63790" y="12850"/>
                </a:lnTo>
                <a:lnTo>
                  <a:pt x="63800" y="12840"/>
                </a:lnTo>
                <a:lnTo>
                  <a:pt x="63800" y="12830"/>
                </a:lnTo>
                <a:lnTo>
                  <a:pt x="63800" y="12820"/>
                </a:lnTo>
                <a:lnTo>
                  <a:pt x="63810" y="12810"/>
                </a:lnTo>
                <a:lnTo>
                  <a:pt x="63810" y="12800"/>
                </a:lnTo>
                <a:lnTo>
                  <a:pt x="63820" y="12790"/>
                </a:lnTo>
                <a:lnTo>
                  <a:pt x="63820" y="12780"/>
                </a:lnTo>
                <a:lnTo>
                  <a:pt x="63830" y="12770"/>
                </a:lnTo>
                <a:lnTo>
                  <a:pt x="63830" y="12760"/>
                </a:lnTo>
                <a:lnTo>
                  <a:pt x="63840" y="12750"/>
                </a:lnTo>
                <a:lnTo>
                  <a:pt x="63840" y="12740"/>
                </a:lnTo>
                <a:lnTo>
                  <a:pt x="63840" y="12730"/>
                </a:lnTo>
                <a:lnTo>
                  <a:pt x="63850" y="12720"/>
                </a:lnTo>
                <a:lnTo>
                  <a:pt x="63850" y="12710"/>
                </a:lnTo>
                <a:lnTo>
                  <a:pt x="63870" y="12680"/>
                </a:lnTo>
                <a:lnTo>
                  <a:pt x="63880" y="12660"/>
                </a:lnTo>
                <a:lnTo>
                  <a:pt x="63880" y="12650"/>
                </a:lnTo>
                <a:lnTo>
                  <a:pt x="63890" y="12640"/>
                </a:lnTo>
                <a:lnTo>
                  <a:pt x="63900" y="12620"/>
                </a:lnTo>
                <a:lnTo>
                  <a:pt x="63900" y="12610"/>
                </a:lnTo>
                <a:lnTo>
                  <a:pt x="63910" y="12600"/>
                </a:lnTo>
                <a:lnTo>
                  <a:pt x="63920" y="12570"/>
                </a:lnTo>
                <a:lnTo>
                  <a:pt x="63920" y="12560"/>
                </a:lnTo>
                <a:lnTo>
                  <a:pt x="63930" y="12560"/>
                </a:lnTo>
                <a:lnTo>
                  <a:pt x="63930" y="12550"/>
                </a:lnTo>
                <a:lnTo>
                  <a:pt x="63940" y="12540"/>
                </a:lnTo>
                <a:lnTo>
                  <a:pt x="63940" y="12530"/>
                </a:lnTo>
                <a:lnTo>
                  <a:pt x="63950" y="12510"/>
                </a:lnTo>
                <a:lnTo>
                  <a:pt x="63950" y="12500"/>
                </a:lnTo>
                <a:lnTo>
                  <a:pt x="63960" y="12490"/>
                </a:lnTo>
                <a:lnTo>
                  <a:pt x="63960" y="12480"/>
                </a:lnTo>
                <a:lnTo>
                  <a:pt x="63970" y="12470"/>
                </a:lnTo>
                <a:lnTo>
                  <a:pt x="63980" y="12450"/>
                </a:lnTo>
                <a:lnTo>
                  <a:pt x="63980" y="12440"/>
                </a:lnTo>
                <a:lnTo>
                  <a:pt x="63990" y="12430"/>
                </a:lnTo>
                <a:lnTo>
                  <a:pt x="64000" y="12390"/>
                </a:lnTo>
                <a:lnTo>
                  <a:pt x="64010" y="12380"/>
                </a:lnTo>
                <a:lnTo>
                  <a:pt x="64020" y="12360"/>
                </a:lnTo>
                <a:lnTo>
                  <a:pt x="64020" y="12340"/>
                </a:lnTo>
                <a:lnTo>
                  <a:pt x="64040" y="12310"/>
                </a:lnTo>
                <a:lnTo>
                  <a:pt x="64050" y="12300"/>
                </a:lnTo>
                <a:lnTo>
                  <a:pt x="64050" y="12280"/>
                </a:lnTo>
                <a:lnTo>
                  <a:pt x="64060" y="12260"/>
                </a:lnTo>
                <a:lnTo>
                  <a:pt x="64080" y="12210"/>
                </a:lnTo>
                <a:lnTo>
                  <a:pt x="64090" y="12180"/>
                </a:lnTo>
                <a:lnTo>
                  <a:pt x="64100" y="12170"/>
                </a:lnTo>
                <a:lnTo>
                  <a:pt x="64100" y="12160"/>
                </a:lnTo>
                <a:lnTo>
                  <a:pt x="64110" y="12150"/>
                </a:lnTo>
                <a:lnTo>
                  <a:pt x="64120" y="12120"/>
                </a:lnTo>
                <a:lnTo>
                  <a:pt x="64120" y="12100"/>
                </a:lnTo>
                <a:lnTo>
                  <a:pt x="64130" y="12100"/>
                </a:lnTo>
                <a:lnTo>
                  <a:pt x="64140" y="12080"/>
                </a:lnTo>
                <a:lnTo>
                  <a:pt x="64140" y="12070"/>
                </a:lnTo>
                <a:lnTo>
                  <a:pt x="64140" y="12060"/>
                </a:lnTo>
                <a:lnTo>
                  <a:pt x="64160" y="12020"/>
                </a:lnTo>
                <a:lnTo>
                  <a:pt x="64170" y="12000"/>
                </a:lnTo>
                <a:lnTo>
                  <a:pt x="64180" y="11970"/>
                </a:lnTo>
                <a:lnTo>
                  <a:pt x="64180" y="11960"/>
                </a:lnTo>
                <a:lnTo>
                  <a:pt x="64190" y="11950"/>
                </a:lnTo>
                <a:lnTo>
                  <a:pt x="64200" y="11910"/>
                </a:lnTo>
                <a:lnTo>
                  <a:pt x="64210" y="11900"/>
                </a:lnTo>
                <a:lnTo>
                  <a:pt x="64210" y="11890"/>
                </a:lnTo>
                <a:lnTo>
                  <a:pt x="64220" y="11870"/>
                </a:lnTo>
                <a:lnTo>
                  <a:pt x="64220" y="11860"/>
                </a:lnTo>
                <a:lnTo>
                  <a:pt x="64230" y="11850"/>
                </a:lnTo>
                <a:lnTo>
                  <a:pt x="64230" y="11840"/>
                </a:lnTo>
                <a:lnTo>
                  <a:pt x="64240" y="11820"/>
                </a:lnTo>
                <a:lnTo>
                  <a:pt x="64280" y="11720"/>
                </a:lnTo>
                <a:lnTo>
                  <a:pt x="64290" y="11720"/>
                </a:lnTo>
                <a:lnTo>
                  <a:pt x="64290" y="11710"/>
                </a:lnTo>
                <a:lnTo>
                  <a:pt x="64290" y="11700"/>
                </a:lnTo>
                <a:lnTo>
                  <a:pt x="64290" y="11690"/>
                </a:lnTo>
                <a:lnTo>
                  <a:pt x="64300" y="11690"/>
                </a:lnTo>
                <a:lnTo>
                  <a:pt x="64300" y="11670"/>
                </a:lnTo>
                <a:lnTo>
                  <a:pt x="64350" y="11550"/>
                </a:lnTo>
                <a:lnTo>
                  <a:pt x="64360" y="11540"/>
                </a:lnTo>
                <a:lnTo>
                  <a:pt x="64360" y="11530"/>
                </a:lnTo>
                <a:lnTo>
                  <a:pt x="64370" y="11530"/>
                </a:lnTo>
                <a:lnTo>
                  <a:pt x="64370" y="11520"/>
                </a:lnTo>
                <a:lnTo>
                  <a:pt x="64380" y="11510"/>
                </a:lnTo>
                <a:lnTo>
                  <a:pt x="64380" y="11500"/>
                </a:lnTo>
                <a:lnTo>
                  <a:pt x="64380" y="11490"/>
                </a:lnTo>
                <a:lnTo>
                  <a:pt x="64420" y="11400"/>
                </a:lnTo>
                <a:lnTo>
                  <a:pt x="64430" y="11390"/>
                </a:lnTo>
                <a:lnTo>
                  <a:pt x="64430" y="11380"/>
                </a:lnTo>
                <a:lnTo>
                  <a:pt x="64430" y="11370"/>
                </a:lnTo>
                <a:lnTo>
                  <a:pt x="64440" y="11360"/>
                </a:lnTo>
                <a:lnTo>
                  <a:pt x="64440" y="11350"/>
                </a:lnTo>
                <a:lnTo>
                  <a:pt x="64440" y="11340"/>
                </a:lnTo>
                <a:lnTo>
                  <a:pt x="64450" y="11340"/>
                </a:lnTo>
                <a:lnTo>
                  <a:pt x="64450" y="11350"/>
                </a:lnTo>
                <a:lnTo>
                  <a:pt x="64450" y="11340"/>
                </a:lnTo>
                <a:lnTo>
                  <a:pt x="64460" y="11340"/>
                </a:lnTo>
                <a:lnTo>
                  <a:pt x="64470" y="11340"/>
                </a:lnTo>
                <a:lnTo>
                  <a:pt x="64470" y="11330"/>
                </a:lnTo>
                <a:lnTo>
                  <a:pt x="64460" y="11330"/>
                </a:lnTo>
                <a:lnTo>
                  <a:pt x="64470" y="11320"/>
                </a:lnTo>
                <a:lnTo>
                  <a:pt x="64480" y="11320"/>
                </a:lnTo>
                <a:lnTo>
                  <a:pt x="64490" y="11310"/>
                </a:lnTo>
                <a:lnTo>
                  <a:pt x="64490" y="11320"/>
                </a:lnTo>
                <a:lnTo>
                  <a:pt x="64490" y="11330"/>
                </a:lnTo>
                <a:lnTo>
                  <a:pt x="64490" y="11320"/>
                </a:lnTo>
                <a:lnTo>
                  <a:pt x="64490" y="11310"/>
                </a:lnTo>
                <a:lnTo>
                  <a:pt x="64500" y="11310"/>
                </a:lnTo>
                <a:lnTo>
                  <a:pt x="64510" y="11330"/>
                </a:lnTo>
                <a:lnTo>
                  <a:pt x="64520" y="11340"/>
                </a:lnTo>
                <a:lnTo>
                  <a:pt x="64530" y="11350"/>
                </a:lnTo>
                <a:lnTo>
                  <a:pt x="64550" y="11350"/>
                </a:lnTo>
                <a:lnTo>
                  <a:pt x="64550" y="11360"/>
                </a:lnTo>
                <a:lnTo>
                  <a:pt x="64550" y="11370"/>
                </a:lnTo>
                <a:lnTo>
                  <a:pt x="64540" y="11370"/>
                </a:lnTo>
                <a:lnTo>
                  <a:pt x="64530" y="11370"/>
                </a:lnTo>
                <a:lnTo>
                  <a:pt x="64530" y="11380"/>
                </a:lnTo>
                <a:lnTo>
                  <a:pt x="64540" y="11390"/>
                </a:lnTo>
                <a:lnTo>
                  <a:pt x="64540" y="11400"/>
                </a:lnTo>
                <a:lnTo>
                  <a:pt x="64540" y="11410"/>
                </a:lnTo>
                <a:lnTo>
                  <a:pt x="64530" y="11410"/>
                </a:lnTo>
                <a:lnTo>
                  <a:pt x="64530" y="11420"/>
                </a:lnTo>
                <a:lnTo>
                  <a:pt x="64530" y="11430"/>
                </a:lnTo>
                <a:lnTo>
                  <a:pt x="64530" y="11440"/>
                </a:lnTo>
                <a:lnTo>
                  <a:pt x="64530" y="11460"/>
                </a:lnTo>
                <a:lnTo>
                  <a:pt x="64530" y="11470"/>
                </a:lnTo>
                <a:lnTo>
                  <a:pt x="64530" y="11480"/>
                </a:lnTo>
                <a:lnTo>
                  <a:pt x="64530" y="11490"/>
                </a:lnTo>
                <a:lnTo>
                  <a:pt x="64530" y="11500"/>
                </a:lnTo>
                <a:lnTo>
                  <a:pt x="64520" y="11500"/>
                </a:lnTo>
                <a:lnTo>
                  <a:pt x="64500" y="11510"/>
                </a:lnTo>
                <a:lnTo>
                  <a:pt x="64480" y="11500"/>
                </a:lnTo>
                <a:lnTo>
                  <a:pt x="64480" y="11490"/>
                </a:lnTo>
                <a:lnTo>
                  <a:pt x="64480" y="11480"/>
                </a:lnTo>
                <a:lnTo>
                  <a:pt x="64490" y="11470"/>
                </a:lnTo>
                <a:lnTo>
                  <a:pt x="64490" y="11460"/>
                </a:lnTo>
                <a:lnTo>
                  <a:pt x="64480" y="11480"/>
                </a:lnTo>
                <a:lnTo>
                  <a:pt x="64480" y="11490"/>
                </a:lnTo>
                <a:lnTo>
                  <a:pt x="64470" y="11500"/>
                </a:lnTo>
                <a:lnTo>
                  <a:pt x="64480" y="11540"/>
                </a:lnTo>
                <a:lnTo>
                  <a:pt x="64490" y="11550"/>
                </a:lnTo>
                <a:lnTo>
                  <a:pt x="64480" y="11560"/>
                </a:lnTo>
                <a:lnTo>
                  <a:pt x="64480" y="11570"/>
                </a:lnTo>
                <a:lnTo>
                  <a:pt x="64470" y="11570"/>
                </a:lnTo>
                <a:lnTo>
                  <a:pt x="64470" y="11580"/>
                </a:lnTo>
                <a:lnTo>
                  <a:pt x="64470" y="11590"/>
                </a:lnTo>
                <a:lnTo>
                  <a:pt x="64460" y="11590"/>
                </a:lnTo>
                <a:lnTo>
                  <a:pt x="64470" y="11600"/>
                </a:lnTo>
                <a:lnTo>
                  <a:pt x="64470" y="11610"/>
                </a:lnTo>
                <a:lnTo>
                  <a:pt x="64470" y="11620"/>
                </a:lnTo>
                <a:lnTo>
                  <a:pt x="64480" y="11610"/>
                </a:lnTo>
                <a:lnTo>
                  <a:pt x="64490" y="11600"/>
                </a:lnTo>
                <a:lnTo>
                  <a:pt x="64500" y="11590"/>
                </a:lnTo>
                <a:lnTo>
                  <a:pt x="64520" y="11580"/>
                </a:lnTo>
                <a:lnTo>
                  <a:pt x="64520" y="11570"/>
                </a:lnTo>
                <a:lnTo>
                  <a:pt x="64510" y="11570"/>
                </a:lnTo>
                <a:lnTo>
                  <a:pt x="64500" y="11580"/>
                </a:lnTo>
                <a:lnTo>
                  <a:pt x="64490" y="11580"/>
                </a:lnTo>
                <a:lnTo>
                  <a:pt x="64480" y="11580"/>
                </a:lnTo>
                <a:lnTo>
                  <a:pt x="64490" y="11570"/>
                </a:lnTo>
                <a:lnTo>
                  <a:pt x="64490" y="11560"/>
                </a:lnTo>
                <a:lnTo>
                  <a:pt x="64490" y="11550"/>
                </a:lnTo>
                <a:lnTo>
                  <a:pt x="64490" y="11540"/>
                </a:lnTo>
                <a:lnTo>
                  <a:pt x="64480" y="11540"/>
                </a:lnTo>
                <a:lnTo>
                  <a:pt x="64480" y="11530"/>
                </a:lnTo>
                <a:lnTo>
                  <a:pt x="64480" y="11510"/>
                </a:lnTo>
                <a:lnTo>
                  <a:pt x="64480" y="11500"/>
                </a:lnTo>
                <a:lnTo>
                  <a:pt x="64490" y="11500"/>
                </a:lnTo>
                <a:lnTo>
                  <a:pt x="64490" y="11520"/>
                </a:lnTo>
                <a:lnTo>
                  <a:pt x="64490" y="11540"/>
                </a:lnTo>
                <a:lnTo>
                  <a:pt x="64500" y="11550"/>
                </a:lnTo>
                <a:lnTo>
                  <a:pt x="64510" y="11550"/>
                </a:lnTo>
                <a:lnTo>
                  <a:pt x="64530" y="11550"/>
                </a:lnTo>
                <a:lnTo>
                  <a:pt x="64540" y="11560"/>
                </a:lnTo>
                <a:lnTo>
                  <a:pt x="64550" y="11570"/>
                </a:lnTo>
                <a:lnTo>
                  <a:pt x="64560" y="11580"/>
                </a:lnTo>
                <a:lnTo>
                  <a:pt x="64570" y="11580"/>
                </a:lnTo>
                <a:lnTo>
                  <a:pt x="64580" y="11590"/>
                </a:lnTo>
                <a:lnTo>
                  <a:pt x="64590" y="11600"/>
                </a:lnTo>
                <a:lnTo>
                  <a:pt x="64600" y="11600"/>
                </a:lnTo>
                <a:lnTo>
                  <a:pt x="64610" y="11600"/>
                </a:lnTo>
                <a:lnTo>
                  <a:pt x="64620" y="11600"/>
                </a:lnTo>
                <a:lnTo>
                  <a:pt x="64620" y="11590"/>
                </a:lnTo>
                <a:lnTo>
                  <a:pt x="64630" y="11580"/>
                </a:lnTo>
                <a:lnTo>
                  <a:pt x="64640" y="11580"/>
                </a:lnTo>
                <a:lnTo>
                  <a:pt x="64640" y="11560"/>
                </a:lnTo>
                <a:lnTo>
                  <a:pt x="64660" y="11550"/>
                </a:lnTo>
                <a:lnTo>
                  <a:pt x="64670" y="11520"/>
                </a:lnTo>
                <a:lnTo>
                  <a:pt x="64670" y="11530"/>
                </a:lnTo>
                <a:lnTo>
                  <a:pt x="64660" y="11580"/>
                </a:lnTo>
                <a:lnTo>
                  <a:pt x="64650" y="11580"/>
                </a:lnTo>
                <a:lnTo>
                  <a:pt x="64640" y="11600"/>
                </a:lnTo>
                <a:lnTo>
                  <a:pt x="64640" y="11620"/>
                </a:lnTo>
                <a:lnTo>
                  <a:pt x="64630" y="11630"/>
                </a:lnTo>
                <a:lnTo>
                  <a:pt x="64610" y="11630"/>
                </a:lnTo>
                <a:lnTo>
                  <a:pt x="64610" y="11640"/>
                </a:lnTo>
                <a:lnTo>
                  <a:pt x="64610" y="11650"/>
                </a:lnTo>
                <a:lnTo>
                  <a:pt x="64610" y="11660"/>
                </a:lnTo>
                <a:lnTo>
                  <a:pt x="64600" y="11660"/>
                </a:lnTo>
                <a:lnTo>
                  <a:pt x="64590" y="11660"/>
                </a:lnTo>
                <a:lnTo>
                  <a:pt x="64570" y="11670"/>
                </a:lnTo>
                <a:lnTo>
                  <a:pt x="64560" y="11690"/>
                </a:lnTo>
                <a:lnTo>
                  <a:pt x="64570" y="11700"/>
                </a:lnTo>
                <a:lnTo>
                  <a:pt x="64560" y="11700"/>
                </a:lnTo>
                <a:lnTo>
                  <a:pt x="64570" y="11710"/>
                </a:lnTo>
                <a:lnTo>
                  <a:pt x="64580" y="11710"/>
                </a:lnTo>
                <a:lnTo>
                  <a:pt x="64580" y="11700"/>
                </a:lnTo>
                <a:lnTo>
                  <a:pt x="64590" y="11690"/>
                </a:lnTo>
                <a:lnTo>
                  <a:pt x="64600" y="11670"/>
                </a:lnTo>
                <a:lnTo>
                  <a:pt x="64610" y="11670"/>
                </a:lnTo>
                <a:lnTo>
                  <a:pt x="64610" y="11680"/>
                </a:lnTo>
                <a:lnTo>
                  <a:pt x="64620" y="11680"/>
                </a:lnTo>
                <a:lnTo>
                  <a:pt x="64620" y="11670"/>
                </a:lnTo>
                <a:lnTo>
                  <a:pt x="64630" y="11670"/>
                </a:lnTo>
                <a:lnTo>
                  <a:pt x="64630" y="11660"/>
                </a:lnTo>
                <a:lnTo>
                  <a:pt x="64640" y="11650"/>
                </a:lnTo>
                <a:lnTo>
                  <a:pt x="64670" y="11620"/>
                </a:lnTo>
                <a:lnTo>
                  <a:pt x="64680" y="11610"/>
                </a:lnTo>
                <a:lnTo>
                  <a:pt x="64690" y="11590"/>
                </a:lnTo>
                <a:lnTo>
                  <a:pt x="64690" y="11570"/>
                </a:lnTo>
                <a:lnTo>
                  <a:pt x="64690" y="11550"/>
                </a:lnTo>
                <a:lnTo>
                  <a:pt x="64700" y="11550"/>
                </a:lnTo>
                <a:lnTo>
                  <a:pt x="64720" y="11550"/>
                </a:lnTo>
                <a:lnTo>
                  <a:pt x="64720" y="11540"/>
                </a:lnTo>
                <a:lnTo>
                  <a:pt x="64730" y="11540"/>
                </a:lnTo>
                <a:lnTo>
                  <a:pt x="64730" y="11520"/>
                </a:lnTo>
                <a:lnTo>
                  <a:pt x="64720" y="11510"/>
                </a:lnTo>
                <a:lnTo>
                  <a:pt x="64720" y="11490"/>
                </a:lnTo>
                <a:lnTo>
                  <a:pt x="64720" y="11470"/>
                </a:lnTo>
                <a:lnTo>
                  <a:pt x="64720" y="11460"/>
                </a:lnTo>
                <a:lnTo>
                  <a:pt x="64720" y="11450"/>
                </a:lnTo>
                <a:lnTo>
                  <a:pt x="64720" y="11460"/>
                </a:lnTo>
                <a:lnTo>
                  <a:pt x="64720" y="11450"/>
                </a:lnTo>
                <a:lnTo>
                  <a:pt x="64710" y="11450"/>
                </a:lnTo>
                <a:lnTo>
                  <a:pt x="64710" y="11440"/>
                </a:lnTo>
                <a:lnTo>
                  <a:pt x="64720" y="11440"/>
                </a:lnTo>
                <a:lnTo>
                  <a:pt x="64710" y="11430"/>
                </a:lnTo>
                <a:lnTo>
                  <a:pt x="64710" y="11420"/>
                </a:lnTo>
                <a:lnTo>
                  <a:pt x="64710" y="11410"/>
                </a:lnTo>
                <a:lnTo>
                  <a:pt x="64720" y="11400"/>
                </a:lnTo>
                <a:lnTo>
                  <a:pt x="64710" y="11400"/>
                </a:lnTo>
                <a:lnTo>
                  <a:pt x="64700" y="11400"/>
                </a:lnTo>
                <a:lnTo>
                  <a:pt x="64690" y="11390"/>
                </a:lnTo>
                <a:lnTo>
                  <a:pt x="64690" y="11400"/>
                </a:lnTo>
                <a:lnTo>
                  <a:pt x="64690" y="11410"/>
                </a:lnTo>
                <a:lnTo>
                  <a:pt x="64680" y="11410"/>
                </a:lnTo>
                <a:lnTo>
                  <a:pt x="64670" y="11400"/>
                </a:lnTo>
                <a:lnTo>
                  <a:pt x="64670" y="11390"/>
                </a:lnTo>
                <a:lnTo>
                  <a:pt x="64660" y="11390"/>
                </a:lnTo>
                <a:lnTo>
                  <a:pt x="64660" y="11380"/>
                </a:lnTo>
                <a:lnTo>
                  <a:pt x="64650" y="11380"/>
                </a:lnTo>
                <a:lnTo>
                  <a:pt x="64640" y="11380"/>
                </a:lnTo>
                <a:lnTo>
                  <a:pt x="64640" y="11370"/>
                </a:lnTo>
                <a:lnTo>
                  <a:pt x="64630" y="11370"/>
                </a:lnTo>
                <a:lnTo>
                  <a:pt x="64620" y="11370"/>
                </a:lnTo>
                <a:lnTo>
                  <a:pt x="64610" y="11360"/>
                </a:lnTo>
                <a:lnTo>
                  <a:pt x="64620" y="11360"/>
                </a:lnTo>
                <a:lnTo>
                  <a:pt x="64630" y="11350"/>
                </a:lnTo>
                <a:lnTo>
                  <a:pt x="64610" y="11360"/>
                </a:lnTo>
                <a:lnTo>
                  <a:pt x="64600" y="11350"/>
                </a:lnTo>
                <a:lnTo>
                  <a:pt x="64600" y="11340"/>
                </a:lnTo>
                <a:lnTo>
                  <a:pt x="64590" y="11340"/>
                </a:lnTo>
                <a:lnTo>
                  <a:pt x="64570" y="11340"/>
                </a:lnTo>
                <a:lnTo>
                  <a:pt x="64560" y="11340"/>
                </a:lnTo>
                <a:lnTo>
                  <a:pt x="64550" y="11340"/>
                </a:lnTo>
                <a:lnTo>
                  <a:pt x="64540" y="11330"/>
                </a:lnTo>
                <a:lnTo>
                  <a:pt x="64530" y="11320"/>
                </a:lnTo>
                <a:lnTo>
                  <a:pt x="64530" y="11310"/>
                </a:lnTo>
                <a:lnTo>
                  <a:pt x="64520" y="11290"/>
                </a:lnTo>
                <a:lnTo>
                  <a:pt x="64510" y="11290"/>
                </a:lnTo>
                <a:lnTo>
                  <a:pt x="64500" y="11300"/>
                </a:lnTo>
                <a:lnTo>
                  <a:pt x="64490" y="11300"/>
                </a:lnTo>
                <a:lnTo>
                  <a:pt x="64490" y="11310"/>
                </a:lnTo>
                <a:lnTo>
                  <a:pt x="64480" y="11310"/>
                </a:lnTo>
                <a:lnTo>
                  <a:pt x="64470" y="11310"/>
                </a:lnTo>
                <a:lnTo>
                  <a:pt x="64460" y="11320"/>
                </a:lnTo>
                <a:lnTo>
                  <a:pt x="64460" y="11330"/>
                </a:lnTo>
                <a:lnTo>
                  <a:pt x="64450" y="11330"/>
                </a:lnTo>
                <a:lnTo>
                  <a:pt x="64450" y="11320"/>
                </a:lnTo>
                <a:lnTo>
                  <a:pt x="64460" y="11310"/>
                </a:lnTo>
                <a:lnTo>
                  <a:pt x="64460" y="11300"/>
                </a:lnTo>
                <a:lnTo>
                  <a:pt x="64470" y="11300"/>
                </a:lnTo>
                <a:lnTo>
                  <a:pt x="64470" y="11290"/>
                </a:lnTo>
                <a:lnTo>
                  <a:pt x="64470" y="11280"/>
                </a:lnTo>
                <a:lnTo>
                  <a:pt x="64470" y="11270"/>
                </a:lnTo>
                <a:lnTo>
                  <a:pt x="64480" y="11260"/>
                </a:lnTo>
                <a:lnTo>
                  <a:pt x="64480" y="11250"/>
                </a:lnTo>
                <a:lnTo>
                  <a:pt x="64480" y="11240"/>
                </a:lnTo>
                <a:lnTo>
                  <a:pt x="64510" y="11180"/>
                </a:lnTo>
                <a:lnTo>
                  <a:pt x="64530" y="11120"/>
                </a:lnTo>
                <a:lnTo>
                  <a:pt x="64530" y="11100"/>
                </a:lnTo>
                <a:lnTo>
                  <a:pt x="64540" y="11100"/>
                </a:lnTo>
                <a:lnTo>
                  <a:pt x="64550" y="11050"/>
                </a:lnTo>
                <a:lnTo>
                  <a:pt x="64550" y="11040"/>
                </a:lnTo>
                <a:lnTo>
                  <a:pt x="64560" y="11040"/>
                </a:lnTo>
                <a:lnTo>
                  <a:pt x="64570" y="11010"/>
                </a:lnTo>
                <a:lnTo>
                  <a:pt x="64570" y="10990"/>
                </a:lnTo>
                <a:lnTo>
                  <a:pt x="64580" y="10990"/>
                </a:lnTo>
                <a:lnTo>
                  <a:pt x="64590" y="10950"/>
                </a:lnTo>
                <a:lnTo>
                  <a:pt x="64590" y="10940"/>
                </a:lnTo>
                <a:lnTo>
                  <a:pt x="64600" y="10930"/>
                </a:lnTo>
                <a:lnTo>
                  <a:pt x="64600" y="10900"/>
                </a:lnTo>
                <a:lnTo>
                  <a:pt x="64610" y="10900"/>
                </a:lnTo>
                <a:lnTo>
                  <a:pt x="64610" y="10880"/>
                </a:lnTo>
                <a:lnTo>
                  <a:pt x="64620" y="10860"/>
                </a:lnTo>
                <a:lnTo>
                  <a:pt x="64630" y="10840"/>
                </a:lnTo>
                <a:lnTo>
                  <a:pt x="64630" y="10830"/>
                </a:lnTo>
                <a:lnTo>
                  <a:pt x="64630" y="10820"/>
                </a:lnTo>
                <a:lnTo>
                  <a:pt x="64640" y="10810"/>
                </a:lnTo>
                <a:lnTo>
                  <a:pt x="64640" y="10800"/>
                </a:lnTo>
                <a:lnTo>
                  <a:pt x="64640" y="10790"/>
                </a:lnTo>
                <a:lnTo>
                  <a:pt x="64650" y="10780"/>
                </a:lnTo>
                <a:lnTo>
                  <a:pt x="64650" y="10770"/>
                </a:lnTo>
                <a:lnTo>
                  <a:pt x="64660" y="10750"/>
                </a:lnTo>
                <a:lnTo>
                  <a:pt x="64670" y="10740"/>
                </a:lnTo>
                <a:lnTo>
                  <a:pt x="64680" y="10710"/>
                </a:lnTo>
                <a:lnTo>
                  <a:pt x="64680" y="10700"/>
                </a:lnTo>
                <a:lnTo>
                  <a:pt x="64680" y="10690"/>
                </a:lnTo>
                <a:lnTo>
                  <a:pt x="64690" y="10660"/>
                </a:lnTo>
                <a:lnTo>
                  <a:pt x="64700" y="10660"/>
                </a:lnTo>
                <a:lnTo>
                  <a:pt x="64700" y="10650"/>
                </a:lnTo>
                <a:lnTo>
                  <a:pt x="64700" y="10640"/>
                </a:lnTo>
                <a:lnTo>
                  <a:pt x="64710" y="10630"/>
                </a:lnTo>
                <a:lnTo>
                  <a:pt x="64710" y="10620"/>
                </a:lnTo>
                <a:lnTo>
                  <a:pt x="64720" y="10600"/>
                </a:lnTo>
                <a:lnTo>
                  <a:pt x="64730" y="10570"/>
                </a:lnTo>
                <a:lnTo>
                  <a:pt x="64730" y="10560"/>
                </a:lnTo>
                <a:lnTo>
                  <a:pt x="64740" y="10550"/>
                </a:lnTo>
                <a:lnTo>
                  <a:pt x="64750" y="10540"/>
                </a:lnTo>
                <a:lnTo>
                  <a:pt x="64750" y="10520"/>
                </a:lnTo>
                <a:lnTo>
                  <a:pt x="64760" y="10500"/>
                </a:lnTo>
                <a:lnTo>
                  <a:pt x="64760" y="1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