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Oriental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Morocco • State Map | Fully Editable Vector Shape</a:t>
            </a:r>
          </a:p>
        </p:txBody>
      </p:sp>
      <p:sp>
        <p:nvSpPr>
          <p:cNvPr id="101" name="Oriental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80480" y="31180"/>
                </a:moveTo>
                <a:lnTo>
                  <a:pt x="80480" y="31170"/>
                </a:lnTo>
                <a:lnTo>
                  <a:pt x="80480" y="31150"/>
                </a:lnTo>
                <a:lnTo>
                  <a:pt x="80460" y="31090"/>
                </a:lnTo>
                <a:lnTo>
                  <a:pt x="80580" y="30980"/>
                </a:lnTo>
                <a:lnTo>
                  <a:pt x="80660" y="30910"/>
                </a:lnTo>
                <a:lnTo>
                  <a:pt x="80770" y="30820"/>
                </a:lnTo>
                <a:lnTo>
                  <a:pt x="80980" y="30670"/>
                </a:lnTo>
                <a:lnTo>
                  <a:pt x="81210" y="30400"/>
                </a:lnTo>
                <a:lnTo>
                  <a:pt x="80850" y="30450"/>
                </a:lnTo>
                <a:lnTo>
                  <a:pt x="80840" y="30560"/>
                </a:lnTo>
                <a:lnTo>
                  <a:pt x="80790" y="30570"/>
                </a:lnTo>
                <a:lnTo>
                  <a:pt x="80750" y="30480"/>
                </a:lnTo>
                <a:lnTo>
                  <a:pt x="80680" y="30320"/>
                </a:lnTo>
                <a:lnTo>
                  <a:pt x="80520" y="29990"/>
                </a:lnTo>
                <a:lnTo>
                  <a:pt x="80390" y="29590"/>
                </a:lnTo>
                <a:lnTo>
                  <a:pt x="80380" y="29340"/>
                </a:lnTo>
                <a:lnTo>
                  <a:pt x="80430" y="28840"/>
                </a:lnTo>
                <a:lnTo>
                  <a:pt x="80790" y="28310"/>
                </a:lnTo>
                <a:lnTo>
                  <a:pt x="80580" y="28410"/>
                </a:lnTo>
                <a:lnTo>
                  <a:pt x="80400" y="28500"/>
                </a:lnTo>
                <a:lnTo>
                  <a:pt x="80270" y="28580"/>
                </a:lnTo>
                <a:lnTo>
                  <a:pt x="80180" y="28630"/>
                </a:lnTo>
                <a:lnTo>
                  <a:pt x="80050" y="28750"/>
                </a:lnTo>
                <a:lnTo>
                  <a:pt x="79820" y="28730"/>
                </a:lnTo>
                <a:lnTo>
                  <a:pt x="79560" y="28620"/>
                </a:lnTo>
                <a:lnTo>
                  <a:pt x="79260" y="28520"/>
                </a:lnTo>
                <a:lnTo>
                  <a:pt x="79120" y="28500"/>
                </a:lnTo>
                <a:lnTo>
                  <a:pt x="78960" y="28530"/>
                </a:lnTo>
                <a:lnTo>
                  <a:pt x="78830" y="28620"/>
                </a:lnTo>
                <a:lnTo>
                  <a:pt x="78570" y="28730"/>
                </a:lnTo>
                <a:lnTo>
                  <a:pt x="78470" y="28660"/>
                </a:lnTo>
                <a:lnTo>
                  <a:pt x="78410" y="28560"/>
                </a:lnTo>
                <a:lnTo>
                  <a:pt x="78460" y="28460"/>
                </a:lnTo>
                <a:lnTo>
                  <a:pt x="78570" y="28340"/>
                </a:lnTo>
                <a:lnTo>
                  <a:pt x="78740" y="28180"/>
                </a:lnTo>
                <a:lnTo>
                  <a:pt x="78650" y="28140"/>
                </a:lnTo>
                <a:lnTo>
                  <a:pt x="78490" y="28170"/>
                </a:lnTo>
                <a:lnTo>
                  <a:pt x="78270" y="28190"/>
                </a:lnTo>
                <a:lnTo>
                  <a:pt x="77840" y="28160"/>
                </a:lnTo>
                <a:lnTo>
                  <a:pt x="77860" y="28010"/>
                </a:lnTo>
                <a:lnTo>
                  <a:pt x="77880" y="27900"/>
                </a:lnTo>
                <a:lnTo>
                  <a:pt x="77840" y="27790"/>
                </a:lnTo>
                <a:lnTo>
                  <a:pt x="77740" y="27770"/>
                </a:lnTo>
                <a:lnTo>
                  <a:pt x="77660" y="27790"/>
                </a:lnTo>
                <a:lnTo>
                  <a:pt x="77610" y="27800"/>
                </a:lnTo>
                <a:lnTo>
                  <a:pt x="77530" y="27820"/>
                </a:lnTo>
                <a:lnTo>
                  <a:pt x="77510" y="27770"/>
                </a:lnTo>
                <a:lnTo>
                  <a:pt x="77560" y="27660"/>
                </a:lnTo>
                <a:lnTo>
                  <a:pt x="77550" y="27450"/>
                </a:lnTo>
                <a:lnTo>
                  <a:pt x="77490" y="27270"/>
                </a:lnTo>
                <a:lnTo>
                  <a:pt x="77480" y="27230"/>
                </a:lnTo>
                <a:lnTo>
                  <a:pt x="77390" y="27050"/>
                </a:lnTo>
                <a:lnTo>
                  <a:pt x="77310" y="26910"/>
                </a:lnTo>
                <a:lnTo>
                  <a:pt x="77130" y="26750"/>
                </a:lnTo>
                <a:lnTo>
                  <a:pt x="76990" y="26610"/>
                </a:lnTo>
                <a:lnTo>
                  <a:pt x="76950" y="26530"/>
                </a:lnTo>
                <a:lnTo>
                  <a:pt x="76900" y="26430"/>
                </a:lnTo>
                <a:lnTo>
                  <a:pt x="76870" y="26260"/>
                </a:lnTo>
                <a:lnTo>
                  <a:pt x="76970" y="26090"/>
                </a:lnTo>
                <a:lnTo>
                  <a:pt x="76840" y="26020"/>
                </a:lnTo>
                <a:lnTo>
                  <a:pt x="76760" y="25970"/>
                </a:lnTo>
                <a:lnTo>
                  <a:pt x="76740" y="25960"/>
                </a:lnTo>
                <a:lnTo>
                  <a:pt x="76620" y="25870"/>
                </a:lnTo>
                <a:lnTo>
                  <a:pt x="76530" y="25810"/>
                </a:lnTo>
                <a:lnTo>
                  <a:pt x="76450" y="25630"/>
                </a:lnTo>
                <a:lnTo>
                  <a:pt x="76470" y="25560"/>
                </a:lnTo>
                <a:lnTo>
                  <a:pt x="76470" y="25420"/>
                </a:lnTo>
                <a:lnTo>
                  <a:pt x="76540" y="25310"/>
                </a:lnTo>
                <a:lnTo>
                  <a:pt x="76660" y="25130"/>
                </a:lnTo>
                <a:lnTo>
                  <a:pt x="76830" y="24940"/>
                </a:lnTo>
                <a:lnTo>
                  <a:pt x="77020" y="24660"/>
                </a:lnTo>
                <a:lnTo>
                  <a:pt x="77240" y="24280"/>
                </a:lnTo>
                <a:lnTo>
                  <a:pt x="77440" y="24010"/>
                </a:lnTo>
                <a:lnTo>
                  <a:pt x="77610" y="23830"/>
                </a:lnTo>
                <a:lnTo>
                  <a:pt x="77860" y="23640"/>
                </a:lnTo>
                <a:lnTo>
                  <a:pt x="77980" y="23510"/>
                </a:lnTo>
                <a:lnTo>
                  <a:pt x="78060" y="23310"/>
                </a:lnTo>
                <a:lnTo>
                  <a:pt x="78220" y="23010"/>
                </a:lnTo>
                <a:lnTo>
                  <a:pt x="78390" y="22820"/>
                </a:lnTo>
                <a:lnTo>
                  <a:pt x="78560" y="22690"/>
                </a:lnTo>
                <a:lnTo>
                  <a:pt x="78630" y="22590"/>
                </a:lnTo>
                <a:lnTo>
                  <a:pt x="78690" y="22560"/>
                </a:lnTo>
                <a:lnTo>
                  <a:pt x="78730" y="22540"/>
                </a:lnTo>
                <a:lnTo>
                  <a:pt x="78780" y="22500"/>
                </a:lnTo>
                <a:lnTo>
                  <a:pt x="78820" y="22500"/>
                </a:lnTo>
                <a:lnTo>
                  <a:pt x="78860" y="22570"/>
                </a:lnTo>
                <a:lnTo>
                  <a:pt x="78920" y="22590"/>
                </a:lnTo>
                <a:lnTo>
                  <a:pt x="78970" y="22600"/>
                </a:lnTo>
                <a:lnTo>
                  <a:pt x="79010" y="22620"/>
                </a:lnTo>
                <a:lnTo>
                  <a:pt x="79100" y="22640"/>
                </a:lnTo>
                <a:lnTo>
                  <a:pt x="79240" y="22700"/>
                </a:lnTo>
                <a:lnTo>
                  <a:pt x="79520" y="22820"/>
                </a:lnTo>
                <a:lnTo>
                  <a:pt x="80010" y="22800"/>
                </a:lnTo>
                <a:lnTo>
                  <a:pt x="80580" y="22690"/>
                </a:lnTo>
                <a:lnTo>
                  <a:pt x="81050" y="22590"/>
                </a:lnTo>
                <a:lnTo>
                  <a:pt x="81660" y="22460"/>
                </a:lnTo>
                <a:lnTo>
                  <a:pt x="81920" y="22350"/>
                </a:lnTo>
                <a:lnTo>
                  <a:pt x="82110" y="22220"/>
                </a:lnTo>
                <a:lnTo>
                  <a:pt x="82290" y="22070"/>
                </a:lnTo>
                <a:lnTo>
                  <a:pt x="82340" y="21930"/>
                </a:lnTo>
                <a:lnTo>
                  <a:pt x="82300" y="21820"/>
                </a:lnTo>
                <a:lnTo>
                  <a:pt x="82200" y="21670"/>
                </a:lnTo>
                <a:lnTo>
                  <a:pt x="82150" y="21570"/>
                </a:lnTo>
                <a:lnTo>
                  <a:pt x="82030" y="21450"/>
                </a:lnTo>
                <a:lnTo>
                  <a:pt x="81910" y="21290"/>
                </a:lnTo>
                <a:lnTo>
                  <a:pt x="81810" y="21180"/>
                </a:lnTo>
                <a:lnTo>
                  <a:pt x="81590" y="21020"/>
                </a:lnTo>
                <a:lnTo>
                  <a:pt x="81560" y="20990"/>
                </a:lnTo>
                <a:lnTo>
                  <a:pt x="81440" y="20860"/>
                </a:lnTo>
                <a:lnTo>
                  <a:pt x="81170" y="20630"/>
                </a:lnTo>
                <a:lnTo>
                  <a:pt x="80810" y="20280"/>
                </a:lnTo>
                <a:lnTo>
                  <a:pt x="80770" y="20240"/>
                </a:lnTo>
                <a:lnTo>
                  <a:pt x="80710" y="20180"/>
                </a:lnTo>
                <a:lnTo>
                  <a:pt x="80650" y="20120"/>
                </a:lnTo>
                <a:lnTo>
                  <a:pt x="80600" y="20070"/>
                </a:lnTo>
                <a:lnTo>
                  <a:pt x="80540" y="20010"/>
                </a:lnTo>
                <a:lnTo>
                  <a:pt x="80490" y="19960"/>
                </a:lnTo>
                <a:lnTo>
                  <a:pt x="80450" y="19930"/>
                </a:lnTo>
                <a:lnTo>
                  <a:pt x="80480" y="19900"/>
                </a:lnTo>
                <a:lnTo>
                  <a:pt x="80520" y="19860"/>
                </a:lnTo>
                <a:lnTo>
                  <a:pt x="80550" y="19840"/>
                </a:lnTo>
                <a:lnTo>
                  <a:pt x="80610" y="19820"/>
                </a:lnTo>
                <a:lnTo>
                  <a:pt x="80610" y="19750"/>
                </a:lnTo>
                <a:lnTo>
                  <a:pt x="80610" y="19700"/>
                </a:lnTo>
                <a:lnTo>
                  <a:pt x="80650" y="19670"/>
                </a:lnTo>
                <a:lnTo>
                  <a:pt x="80680" y="19620"/>
                </a:lnTo>
                <a:lnTo>
                  <a:pt x="80760" y="19600"/>
                </a:lnTo>
                <a:lnTo>
                  <a:pt x="80800" y="19590"/>
                </a:lnTo>
                <a:lnTo>
                  <a:pt x="80890" y="19460"/>
                </a:lnTo>
                <a:lnTo>
                  <a:pt x="81000" y="19390"/>
                </a:lnTo>
                <a:lnTo>
                  <a:pt x="81080" y="19300"/>
                </a:lnTo>
                <a:lnTo>
                  <a:pt x="81170" y="19190"/>
                </a:lnTo>
                <a:lnTo>
                  <a:pt x="81160" y="19030"/>
                </a:lnTo>
                <a:lnTo>
                  <a:pt x="81330" y="18840"/>
                </a:lnTo>
                <a:lnTo>
                  <a:pt x="81460" y="18760"/>
                </a:lnTo>
                <a:lnTo>
                  <a:pt x="81500" y="18730"/>
                </a:lnTo>
                <a:lnTo>
                  <a:pt x="81640" y="18570"/>
                </a:lnTo>
                <a:lnTo>
                  <a:pt x="81570" y="18360"/>
                </a:lnTo>
                <a:lnTo>
                  <a:pt x="81310" y="18380"/>
                </a:lnTo>
                <a:lnTo>
                  <a:pt x="81140" y="18370"/>
                </a:lnTo>
                <a:lnTo>
                  <a:pt x="81000" y="18370"/>
                </a:lnTo>
                <a:lnTo>
                  <a:pt x="80800" y="18390"/>
                </a:lnTo>
                <a:lnTo>
                  <a:pt x="80670" y="18380"/>
                </a:lnTo>
                <a:lnTo>
                  <a:pt x="80570" y="18370"/>
                </a:lnTo>
                <a:lnTo>
                  <a:pt x="80350" y="18300"/>
                </a:lnTo>
                <a:lnTo>
                  <a:pt x="80220" y="18280"/>
                </a:lnTo>
                <a:lnTo>
                  <a:pt x="80070" y="18220"/>
                </a:lnTo>
                <a:lnTo>
                  <a:pt x="79890" y="18060"/>
                </a:lnTo>
                <a:lnTo>
                  <a:pt x="79810" y="17940"/>
                </a:lnTo>
                <a:lnTo>
                  <a:pt x="79600" y="17840"/>
                </a:lnTo>
                <a:lnTo>
                  <a:pt x="79550" y="17750"/>
                </a:lnTo>
                <a:lnTo>
                  <a:pt x="79350" y="17650"/>
                </a:lnTo>
                <a:lnTo>
                  <a:pt x="79210" y="17470"/>
                </a:lnTo>
                <a:lnTo>
                  <a:pt x="79090" y="17450"/>
                </a:lnTo>
                <a:lnTo>
                  <a:pt x="79010" y="17540"/>
                </a:lnTo>
                <a:lnTo>
                  <a:pt x="78960" y="17710"/>
                </a:lnTo>
                <a:lnTo>
                  <a:pt x="78870" y="17840"/>
                </a:lnTo>
                <a:lnTo>
                  <a:pt x="78780" y="17960"/>
                </a:lnTo>
                <a:lnTo>
                  <a:pt x="78720" y="18060"/>
                </a:lnTo>
                <a:lnTo>
                  <a:pt x="78590" y="18220"/>
                </a:lnTo>
                <a:lnTo>
                  <a:pt x="78510" y="18340"/>
                </a:lnTo>
                <a:lnTo>
                  <a:pt x="78390" y="18520"/>
                </a:lnTo>
                <a:lnTo>
                  <a:pt x="78160" y="18600"/>
                </a:lnTo>
                <a:lnTo>
                  <a:pt x="78070" y="18760"/>
                </a:lnTo>
                <a:lnTo>
                  <a:pt x="77930" y="18910"/>
                </a:lnTo>
                <a:lnTo>
                  <a:pt x="77590" y="19050"/>
                </a:lnTo>
                <a:lnTo>
                  <a:pt x="77300" y="19450"/>
                </a:lnTo>
                <a:lnTo>
                  <a:pt x="77480" y="19590"/>
                </a:lnTo>
                <a:lnTo>
                  <a:pt x="77550" y="19590"/>
                </a:lnTo>
                <a:lnTo>
                  <a:pt x="77630" y="19670"/>
                </a:lnTo>
                <a:lnTo>
                  <a:pt x="77580" y="19730"/>
                </a:lnTo>
                <a:lnTo>
                  <a:pt x="77550" y="19770"/>
                </a:lnTo>
                <a:lnTo>
                  <a:pt x="77500" y="19830"/>
                </a:lnTo>
                <a:lnTo>
                  <a:pt x="77470" y="19870"/>
                </a:lnTo>
                <a:lnTo>
                  <a:pt x="77440" y="19910"/>
                </a:lnTo>
                <a:lnTo>
                  <a:pt x="77420" y="19940"/>
                </a:lnTo>
                <a:lnTo>
                  <a:pt x="77400" y="19960"/>
                </a:lnTo>
                <a:lnTo>
                  <a:pt x="77370" y="19980"/>
                </a:lnTo>
                <a:lnTo>
                  <a:pt x="77350" y="19900"/>
                </a:lnTo>
                <a:lnTo>
                  <a:pt x="77360" y="19860"/>
                </a:lnTo>
                <a:lnTo>
                  <a:pt x="77360" y="19810"/>
                </a:lnTo>
                <a:lnTo>
                  <a:pt x="77350" y="19770"/>
                </a:lnTo>
                <a:lnTo>
                  <a:pt x="77290" y="19680"/>
                </a:lnTo>
                <a:lnTo>
                  <a:pt x="77210" y="19590"/>
                </a:lnTo>
                <a:lnTo>
                  <a:pt x="77130" y="19590"/>
                </a:lnTo>
                <a:lnTo>
                  <a:pt x="77080" y="19720"/>
                </a:lnTo>
                <a:lnTo>
                  <a:pt x="76920" y="19750"/>
                </a:lnTo>
                <a:lnTo>
                  <a:pt x="76900" y="19860"/>
                </a:lnTo>
                <a:lnTo>
                  <a:pt x="76830" y="19940"/>
                </a:lnTo>
                <a:lnTo>
                  <a:pt x="76750" y="19950"/>
                </a:lnTo>
                <a:lnTo>
                  <a:pt x="76640" y="19950"/>
                </a:lnTo>
                <a:lnTo>
                  <a:pt x="76500" y="19890"/>
                </a:lnTo>
                <a:lnTo>
                  <a:pt x="76390" y="19930"/>
                </a:lnTo>
                <a:lnTo>
                  <a:pt x="76240" y="19870"/>
                </a:lnTo>
                <a:lnTo>
                  <a:pt x="76140" y="19760"/>
                </a:lnTo>
                <a:lnTo>
                  <a:pt x="76070" y="19690"/>
                </a:lnTo>
                <a:lnTo>
                  <a:pt x="75970" y="19650"/>
                </a:lnTo>
                <a:lnTo>
                  <a:pt x="75970" y="19560"/>
                </a:lnTo>
                <a:lnTo>
                  <a:pt x="76020" y="19490"/>
                </a:lnTo>
                <a:lnTo>
                  <a:pt x="76060" y="19380"/>
                </a:lnTo>
                <a:lnTo>
                  <a:pt x="76100" y="19250"/>
                </a:lnTo>
                <a:lnTo>
                  <a:pt x="76100" y="19160"/>
                </a:lnTo>
                <a:lnTo>
                  <a:pt x="75980" y="19160"/>
                </a:lnTo>
                <a:lnTo>
                  <a:pt x="75960" y="19110"/>
                </a:lnTo>
                <a:lnTo>
                  <a:pt x="75920" y="19090"/>
                </a:lnTo>
                <a:lnTo>
                  <a:pt x="75900" y="19000"/>
                </a:lnTo>
                <a:lnTo>
                  <a:pt x="76090" y="19000"/>
                </a:lnTo>
                <a:lnTo>
                  <a:pt x="76130" y="18930"/>
                </a:lnTo>
                <a:lnTo>
                  <a:pt x="76010" y="18880"/>
                </a:lnTo>
                <a:lnTo>
                  <a:pt x="76400" y="18690"/>
                </a:lnTo>
                <a:lnTo>
                  <a:pt x="76500" y="18650"/>
                </a:lnTo>
                <a:lnTo>
                  <a:pt x="76550" y="18640"/>
                </a:lnTo>
                <a:lnTo>
                  <a:pt x="76610" y="18650"/>
                </a:lnTo>
                <a:lnTo>
                  <a:pt x="76690" y="18590"/>
                </a:lnTo>
                <a:lnTo>
                  <a:pt x="76760" y="18560"/>
                </a:lnTo>
                <a:lnTo>
                  <a:pt x="76760" y="18510"/>
                </a:lnTo>
                <a:lnTo>
                  <a:pt x="76750" y="18470"/>
                </a:lnTo>
                <a:lnTo>
                  <a:pt x="76730" y="18390"/>
                </a:lnTo>
                <a:lnTo>
                  <a:pt x="76720" y="18340"/>
                </a:lnTo>
                <a:lnTo>
                  <a:pt x="76710" y="18290"/>
                </a:lnTo>
                <a:lnTo>
                  <a:pt x="76720" y="18270"/>
                </a:lnTo>
                <a:lnTo>
                  <a:pt x="76730" y="18260"/>
                </a:lnTo>
                <a:lnTo>
                  <a:pt x="76690" y="18260"/>
                </a:lnTo>
                <a:lnTo>
                  <a:pt x="76680" y="18250"/>
                </a:lnTo>
                <a:lnTo>
                  <a:pt x="76700" y="18210"/>
                </a:lnTo>
                <a:lnTo>
                  <a:pt x="76740" y="18140"/>
                </a:lnTo>
                <a:lnTo>
                  <a:pt x="76790" y="18080"/>
                </a:lnTo>
                <a:lnTo>
                  <a:pt x="76810" y="18060"/>
                </a:lnTo>
                <a:lnTo>
                  <a:pt x="76820" y="18040"/>
                </a:lnTo>
                <a:lnTo>
                  <a:pt x="76830" y="18030"/>
                </a:lnTo>
                <a:lnTo>
                  <a:pt x="76850" y="18020"/>
                </a:lnTo>
                <a:lnTo>
                  <a:pt x="76860" y="18010"/>
                </a:lnTo>
                <a:lnTo>
                  <a:pt x="76870" y="18000"/>
                </a:lnTo>
                <a:lnTo>
                  <a:pt x="76880" y="17990"/>
                </a:lnTo>
                <a:lnTo>
                  <a:pt x="76890" y="17980"/>
                </a:lnTo>
                <a:lnTo>
                  <a:pt x="76910" y="17970"/>
                </a:lnTo>
                <a:lnTo>
                  <a:pt x="76920" y="17960"/>
                </a:lnTo>
                <a:lnTo>
                  <a:pt x="76930" y="17940"/>
                </a:lnTo>
                <a:lnTo>
                  <a:pt x="76940" y="17920"/>
                </a:lnTo>
                <a:lnTo>
                  <a:pt x="76950" y="17900"/>
                </a:lnTo>
                <a:lnTo>
                  <a:pt x="76960" y="17870"/>
                </a:lnTo>
                <a:lnTo>
                  <a:pt x="76980" y="17840"/>
                </a:lnTo>
                <a:lnTo>
                  <a:pt x="76990" y="17800"/>
                </a:lnTo>
                <a:lnTo>
                  <a:pt x="77010" y="17770"/>
                </a:lnTo>
                <a:lnTo>
                  <a:pt x="77030" y="17700"/>
                </a:lnTo>
                <a:lnTo>
                  <a:pt x="77040" y="17670"/>
                </a:lnTo>
                <a:lnTo>
                  <a:pt x="77060" y="17620"/>
                </a:lnTo>
                <a:lnTo>
                  <a:pt x="77070" y="17590"/>
                </a:lnTo>
                <a:lnTo>
                  <a:pt x="77070" y="17560"/>
                </a:lnTo>
                <a:lnTo>
                  <a:pt x="77050" y="17510"/>
                </a:lnTo>
                <a:lnTo>
                  <a:pt x="77050" y="17460"/>
                </a:lnTo>
                <a:lnTo>
                  <a:pt x="77030" y="17420"/>
                </a:lnTo>
                <a:lnTo>
                  <a:pt x="77020" y="17400"/>
                </a:lnTo>
                <a:lnTo>
                  <a:pt x="77040" y="17370"/>
                </a:lnTo>
                <a:lnTo>
                  <a:pt x="77060" y="17300"/>
                </a:lnTo>
                <a:lnTo>
                  <a:pt x="77060" y="17260"/>
                </a:lnTo>
                <a:lnTo>
                  <a:pt x="77080" y="17200"/>
                </a:lnTo>
                <a:lnTo>
                  <a:pt x="77080" y="17180"/>
                </a:lnTo>
                <a:lnTo>
                  <a:pt x="77090" y="17130"/>
                </a:lnTo>
                <a:lnTo>
                  <a:pt x="77110" y="17070"/>
                </a:lnTo>
                <a:lnTo>
                  <a:pt x="77120" y="17050"/>
                </a:lnTo>
                <a:lnTo>
                  <a:pt x="77150" y="17050"/>
                </a:lnTo>
                <a:lnTo>
                  <a:pt x="77170" y="17030"/>
                </a:lnTo>
                <a:lnTo>
                  <a:pt x="77180" y="17000"/>
                </a:lnTo>
                <a:lnTo>
                  <a:pt x="77200" y="16980"/>
                </a:lnTo>
                <a:lnTo>
                  <a:pt x="77230" y="16990"/>
                </a:lnTo>
                <a:lnTo>
                  <a:pt x="77250" y="16970"/>
                </a:lnTo>
                <a:lnTo>
                  <a:pt x="77250" y="16940"/>
                </a:lnTo>
                <a:lnTo>
                  <a:pt x="77290" y="16920"/>
                </a:lnTo>
                <a:lnTo>
                  <a:pt x="77330" y="16910"/>
                </a:lnTo>
                <a:lnTo>
                  <a:pt x="77370" y="16880"/>
                </a:lnTo>
                <a:lnTo>
                  <a:pt x="77420" y="16840"/>
                </a:lnTo>
                <a:lnTo>
                  <a:pt x="77470" y="16830"/>
                </a:lnTo>
                <a:lnTo>
                  <a:pt x="77430" y="16800"/>
                </a:lnTo>
                <a:lnTo>
                  <a:pt x="77410" y="16780"/>
                </a:lnTo>
                <a:lnTo>
                  <a:pt x="77360" y="16740"/>
                </a:lnTo>
                <a:lnTo>
                  <a:pt x="77330" y="16730"/>
                </a:lnTo>
                <a:lnTo>
                  <a:pt x="77330" y="16720"/>
                </a:lnTo>
                <a:lnTo>
                  <a:pt x="77320" y="16690"/>
                </a:lnTo>
                <a:lnTo>
                  <a:pt x="77330" y="16640"/>
                </a:lnTo>
                <a:lnTo>
                  <a:pt x="77350" y="16600"/>
                </a:lnTo>
                <a:lnTo>
                  <a:pt x="77360" y="16570"/>
                </a:lnTo>
                <a:lnTo>
                  <a:pt x="77380" y="16530"/>
                </a:lnTo>
                <a:lnTo>
                  <a:pt x="77390" y="16480"/>
                </a:lnTo>
                <a:lnTo>
                  <a:pt x="77400" y="16420"/>
                </a:lnTo>
                <a:lnTo>
                  <a:pt x="77410" y="16350"/>
                </a:lnTo>
                <a:lnTo>
                  <a:pt x="77400" y="16280"/>
                </a:lnTo>
                <a:lnTo>
                  <a:pt x="77410" y="16230"/>
                </a:lnTo>
                <a:lnTo>
                  <a:pt x="77420" y="16190"/>
                </a:lnTo>
                <a:lnTo>
                  <a:pt x="77430" y="16140"/>
                </a:lnTo>
                <a:lnTo>
                  <a:pt x="77440" y="16130"/>
                </a:lnTo>
                <a:lnTo>
                  <a:pt x="77400" y="16070"/>
                </a:lnTo>
                <a:lnTo>
                  <a:pt x="77430" y="16010"/>
                </a:lnTo>
                <a:lnTo>
                  <a:pt x="77440" y="15950"/>
                </a:lnTo>
                <a:lnTo>
                  <a:pt x="77440" y="15910"/>
                </a:lnTo>
                <a:lnTo>
                  <a:pt x="77450" y="15840"/>
                </a:lnTo>
                <a:lnTo>
                  <a:pt x="77470" y="15790"/>
                </a:lnTo>
                <a:lnTo>
                  <a:pt x="77480" y="15710"/>
                </a:lnTo>
                <a:lnTo>
                  <a:pt x="77490" y="15640"/>
                </a:lnTo>
                <a:lnTo>
                  <a:pt x="77510" y="15590"/>
                </a:lnTo>
                <a:lnTo>
                  <a:pt x="77520" y="15540"/>
                </a:lnTo>
                <a:lnTo>
                  <a:pt x="77450" y="15520"/>
                </a:lnTo>
                <a:lnTo>
                  <a:pt x="77390" y="15540"/>
                </a:lnTo>
                <a:lnTo>
                  <a:pt x="77320" y="15500"/>
                </a:lnTo>
                <a:lnTo>
                  <a:pt x="77240" y="15480"/>
                </a:lnTo>
                <a:lnTo>
                  <a:pt x="77190" y="15460"/>
                </a:lnTo>
                <a:lnTo>
                  <a:pt x="77160" y="15460"/>
                </a:lnTo>
                <a:lnTo>
                  <a:pt x="77100" y="15450"/>
                </a:lnTo>
                <a:lnTo>
                  <a:pt x="77120" y="15420"/>
                </a:lnTo>
                <a:lnTo>
                  <a:pt x="77150" y="15420"/>
                </a:lnTo>
                <a:lnTo>
                  <a:pt x="77160" y="15430"/>
                </a:lnTo>
                <a:lnTo>
                  <a:pt x="77180" y="15420"/>
                </a:lnTo>
                <a:lnTo>
                  <a:pt x="77190" y="15410"/>
                </a:lnTo>
                <a:lnTo>
                  <a:pt x="77170" y="15380"/>
                </a:lnTo>
                <a:lnTo>
                  <a:pt x="77140" y="15360"/>
                </a:lnTo>
                <a:lnTo>
                  <a:pt x="77130" y="15340"/>
                </a:lnTo>
                <a:lnTo>
                  <a:pt x="77140" y="15320"/>
                </a:lnTo>
                <a:lnTo>
                  <a:pt x="77160" y="15310"/>
                </a:lnTo>
                <a:lnTo>
                  <a:pt x="77160" y="15290"/>
                </a:lnTo>
                <a:lnTo>
                  <a:pt x="77160" y="15260"/>
                </a:lnTo>
                <a:lnTo>
                  <a:pt x="77150" y="15240"/>
                </a:lnTo>
                <a:lnTo>
                  <a:pt x="77130" y="15230"/>
                </a:lnTo>
                <a:lnTo>
                  <a:pt x="77100" y="15230"/>
                </a:lnTo>
                <a:lnTo>
                  <a:pt x="77070" y="15230"/>
                </a:lnTo>
                <a:lnTo>
                  <a:pt x="77050" y="15230"/>
                </a:lnTo>
                <a:lnTo>
                  <a:pt x="77030" y="15220"/>
                </a:lnTo>
                <a:lnTo>
                  <a:pt x="77020" y="15200"/>
                </a:lnTo>
                <a:lnTo>
                  <a:pt x="77010" y="15170"/>
                </a:lnTo>
                <a:lnTo>
                  <a:pt x="77000" y="15140"/>
                </a:lnTo>
                <a:lnTo>
                  <a:pt x="77010" y="15140"/>
                </a:lnTo>
                <a:lnTo>
                  <a:pt x="77030" y="15130"/>
                </a:lnTo>
                <a:lnTo>
                  <a:pt x="77030" y="15110"/>
                </a:lnTo>
                <a:lnTo>
                  <a:pt x="77030" y="15070"/>
                </a:lnTo>
                <a:lnTo>
                  <a:pt x="77010" y="15040"/>
                </a:lnTo>
                <a:lnTo>
                  <a:pt x="77000" y="15010"/>
                </a:lnTo>
                <a:lnTo>
                  <a:pt x="76990" y="14980"/>
                </a:lnTo>
                <a:lnTo>
                  <a:pt x="76990" y="14960"/>
                </a:lnTo>
                <a:lnTo>
                  <a:pt x="77000" y="14950"/>
                </a:lnTo>
                <a:lnTo>
                  <a:pt x="77010" y="14930"/>
                </a:lnTo>
                <a:lnTo>
                  <a:pt x="77040" y="14930"/>
                </a:lnTo>
                <a:lnTo>
                  <a:pt x="77080" y="14930"/>
                </a:lnTo>
                <a:lnTo>
                  <a:pt x="77100" y="14930"/>
                </a:lnTo>
                <a:lnTo>
                  <a:pt x="77120" y="14940"/>
                </a:lnTo>
                <a:lnTo>
                  <a:pt x="77140" y="14960"/>
                </a:lnTo>
                <a:lnTo>
                  <a:pt x="77160" y="14950"/>
                </a:lnTo>
                <a:lnTo>
                  <a:pt x="77180" y="14940"/>
                </a:lnTo>
                <a:lnTo>
                  <a:pt x="77200" y="14940"/>
                </a:lnTo>
                <a:lnTo>
                  <a:pt x="77240" y="14940"/>
                </a:lnTo>
                <a:lnTo>
                  <a:pt x="77270" y="14930"/>
                </a:lnTo>
                <a:lnTo>
                  <a:pt x="77310" y="14890"/>
                </a:lnTo>
                <a:lnTo>
                  <a:pt x="77340" y="14860"/>
                </a:lnTo>
                <a:lnTo>
                  <a:pt x="77360" y="14830"/>
                </a:lnTo>
                <a:lnTo>
                  <a:pt x="77380" y="14790"/>
                </a:lnTo>
                <a:lnTo>
                  <a:pt x="77400" y="14750"/>
                </a:lnTo>
                <a:lnTo>
                  <a:pt x="77420" y="14730"/>
                </a:lnTo>
                <a:lnTo>
                  <a:pt x="77400" y="14710"/>
                </a:lnTo>
                <a:lnTo>
                  <a:pt x="77370" y="14700"/>
                </a:lnTo>
                <a:lnTo>
                  <a:pt x="77370" y="14680"/>
                </a:lnTo>
                <a:lnTo>
                  <a:pt x="77370" y="14610"/>
                </a:lnTo>
                <a:lnTo>
                  <a:pt x="77370" y="14590"/>
                </a:lnTo>
                <a:lnTo>
                  <a:pt x="77390" y="14560"/>
                </a:lnTo>
                <a:lnTo>
                  <a:pt x="77390" y="14530"/>
                </a:lnTo>
                <a:lnTo>
                  <a:pt x="77370" y="14520"/>
                </a:lnTo>
                <a:lnTo>
                  <a:pt x="77340" y="14550"/>
                </a:lnTo>
                <a:lnTo>
                  <a:pt x="77310" y="14530"/>
                </a:lnTo>
                <a:lnTo>
                  <a:pt x="77290" y="14520"/>
                </a:lnTo>
                <a:lnTo>
                  <a:pt x="77300" y="14490"/>
                </a:lnTo>
                <a:lnTo>
                  <a:pt x="77320" y="14470"/>
                </a:lnTo>
                <a:lnTo>
                  <a:pt x="77330" y="14450"/>
                </a:lnTo>
                <a:lnTo>
                  <a:pt x="77360" y="14430"/>
                </a:lnTo>
                <a:lnTo>
                  <a:pt x="77360" y="14410"/>
                </a:lnTo>
                <a:lnTo>
                  <a:pt x="77370" y="14390"/>
                </a:lnTo>
                <a:lnTo>
                  <a:pt x="77400" y="14370"/>
                </a:lnTo>
                <a:lnTo>
                  <a:pt x="77370" y="14370"/>
                </a:lnTo>
                <a:lnTo>
                  <a:pt x="77360" y="14340"/>
                </a:lnTo>
                <a:lnTo>
                  <a:pt x="77360" y="14300"/>
                </a:lnTo>
                <a:lnTo>
                  <a:pt x="77380" y="14290"/>
                </a:lnTo>
                <a:lnTo>
                  <a:pt x="77410" y="14270"/>
                </a:lnTo>
                <a:lnTo>
                  <a:pt x="77420" y="14250"/>
                </a:lnTo>
                <a:lnTo>
                  <a:pt x="77380" y="14250"/>
                </a:lnTo>
                <a:lnTo>
                  <a:pt x="77350" y="14250"/>
                </a:lnTo>
                <a:lnTo>
                  <a:pt x="77310" y="14260"/>
                </a:lnTo>
                <a:lnTo>
                  <a:pt x="77340" y="14190"/>
                </a:lnTo>
                <a:lnTo>
                  <a:pt x="77370" y="14120"/>
                </a:lnTo>
                <a:lnTo>
                  <a:pt x="77380" y="14080"/>
                </a:lnTo>
                <a:lnTo>
                  <a:pt x="77360" y="14060"/>
                </a:lnTo>
                <a:lnTo>
                  <a:pt x="77330" y="14040"/>
                </a:lnTo>
                <a:lnTo>
                  <a:pt x="77350" y="14010"/>
                </a:lnTo>
                <a:lnTo>
                  <a:pt x="77370" y="13980"/>
                </a:lnTo>
                <a:lnTo>
                  <a:pt x="77440" y="13950"/>
                </a:lnTo>
                <a:lnTo>
                  <a:pt x="77500" y="13920"/>
                </a:lnTo>
                <a:lnTo>
                  <a:pt x="77560" y="13880"/>
                </a:lnTo>
                <a:lnTo>
                  <a:pt x="77590" y="13870"/>
                </a:lnTo>
                <a:lnTo>
                  <a:pt x="77620" y="13850"/>
                </a:lnTo>
                <a:lnTo>
                  <a:pt x="77620" y="13830"/>
                </a:lnTo>
                <a:lnTo>
                  <a:pt x="77640" y="13820"/>
                </a:lnTo>
                <a:lnTo>
                  <a:pt x="77680" y="13770"/>
                </a:lnTo>
                <a:lnTo>
                  <a:pt x="77700" y="13750"/>
                </a:lnTo>
                <a:lnTo>
                  <a:pt x="77710" y="13730"/>
                </a:lnTo>
                <a:lnTo>
                  <a:pt x="77730" y="13710"/>
                </a:lnTo>
                <a:lnTo>
                  <a:pt x="77750" y="13630"/>
                </a:lnTo>
                <a:lnTo>
                  <a:pt x="77770" y="13590"/>
                </a:lnTo>
                <a:lnTo>
                  <a:pt x="77790" y="13530"/>
                </a:lnTo>
                <a:lnTo>
                  <a:pt x="77800" y="13500"/>
                </a:lnTo>
                <a:lnTo>
                  <a:pt x="77830" y="13500"/>
                </a:lnTo>
                <a:lnTo>
                  <a:pt x="77850" y="13490"/>
                </a:lnTo>
                <a:lnTo>
                  <a:pt x="77850" y="13470"/>
                </a:lnTo>
                <a:lnTo>
                  <a:pt x="77840" y="13460"/>
                </a:lnTo>
                <a:lnTo>
                  <a:pt x="77830" y="13450"/>
                </a:lnTo>
                <a:lnTo>
                  <a:pt x="77840" y="13430"/>
                </a:lnTo>
                <a:lnTo>
                  <a:pt x="77860" y="13410"/>
                </a:lnTo>
                <a:lnTo>
                  <a:pt x="77890" y="13400"/>
                </a:lnTo>
                <a:lnTo>
                  <a:pt x="77880" y="13390"/>
                </a:lnTo>
                <a:lnTo>
                  <a:pt x="77860" y="13380"/>
                </a:lnTo>
                <a:lnTo>
                  <a:pt x="77850" y="13360"/>
                </a:lnTo>
                <a:lnTo>
                  <a:pt x="77840" y="13350"/>
                </a:lnTo>
                <a:lnTo>
                  <a:pt x="77830" y="13330"/>
                </a:lnTo>
                <a:lnTo>
                  <a:pt x="77820" y="13320"/>
                </a:lnTo>
                <a:lnTo>
                  <a:pt x="77830" y="13300"/>
                </a:lnTo>
                <a:lnTo>
                  <a:pt x="77820" y="13300"/>
                </a:lnTo>
                <a:lnTo>
                  <a:pt x="77810" y="13280"/>
                </a:lnTo>
                <a:lnTo>
                  <a:pt x="77800" y="13260"/>
                </a:lnTo>
                <a:lnTo>
                  <a:pt x="77790" y="13250"/>
                </a:lnTo>
                <a:lnTo>
                  <a:pt x="77780" y="13250"/>
                </a:lnTo>
                <a:lnTo>
                  <a:pt x="77770" y="13240"/>
                </a:lnTo>
                <a:lnTo>
                  <a:pt x="77760" y="13220"/>
                </a:lnTo>
                <a:lnTo>
                  <a:pt x="77770" y="13200"/>
                </a:lnTo>
                <a:lnTo>
                  <a:pt x="77780" y="13180"/>
                </a:lnTo>
                <a:lnTo>
                  <a:pt x="77790" y="13160"/>
                </a:lnTo>
                <a:lnTo>
                  <a:pt x="77800" y="13140"/>
                </a:lnTo>
                <a:lnTo>
                  <a:pt x="77820" y="13130"/>
                </a:lnTo>
                <a:lnTo>
                  <a:pt x="77820" y="13120"/>
                </a:lnTo>
                <a:lnTo>
                  <a:pt x="77810" y="13090"/>
                </a:lnTo>
                <a:lnTo>
                  <a:pt x="77780" y="13050"/>
                </a:lnTo>
                <a:lnTo>
                  <a:pt x="77760" y="13000"/>
                </a:lnTo>
                <a:lnTo>
                  <a:pt x="77750" y="12970"/>
                </a:lnTo>
                <a:lnTo>
                  <a:pt x="77740" y="12950"/>
                </a:lnTo>
                <a:lnTo>
                  <a:pt x="77740" y="12930"/>
                </a:lnTo>
                <a:lnTo>
                  <a:pt x="77750" y="12920"/>
                </a:lnTo>
                <a:lnTo>
                  <a:pt x="77760" y="12920"/>
                </a:lnTo>
                <a:lnTo>
                  <a:pt x="77800" y="12940"/>
                </a:lnTo>
                <a:lnTo>
                  <a:pt x="77850" y="12950"/>
                </a:lnTo>
                <a:lnTo>
                  <a:pt x="77900" y="12930"/>
                </a:lnTo>
                <a:lnTo>
                  <a:pt x="77950" y="12890"/>
                </a:lnTo>
                <a:lnTo>
                  <a:pt x="77950" y="12880"/>
                </a:lnTo>
                <a:lnTo>
                  <a:pt x="77950" y="12850"/>
                </a:lnTo>
                <a:lnTo>
                  <a:pt x="77960" y="12830"/>
                </a:lnTo>
                <a:lnTo>
                  <a:pt x="77980" y="12810"/>
                </a:lnTo>
                <a:lnTo>
                  <a:pt x="78000" y="12800"/>
                </a:lnTo>
                <a:lnTo>
                  <a:pt x="78030" y="12810"/>
                </a:lnTo>
                <a:lnTo>
                  <a:pt x="78040" y="12830"/>
                </a:lnTo>
                <a:lnTo>
                  <a:pt x="78040" y="12860"/>
                </a:lnTo>
                <a:lnTo>
                  <a:pt x="78080" y="12880"/>
                </a:lnTo>
                <a:lnTo>
                  <a:pt x="78110" y="12890"/>
                </a:lnTo>
                <a:lnTo>
                  <a:pt x="78160" y="12900"/>
                </a:lnTo>
                <a:lnTo>
                  <a:pt x="78230" y="12900"/>
                </a:lnTo>
                <a:lnTo>
                  <a:pt x="78290" y="12900"/>
                </a:lnTo>
                <a:lnTo>
                  <a:pt x="78370" y="12880"/>
                </a:lnTo>
                <a:lnTo>
                  <a:pt x="78410" y="12860"/>
                </a:lnTo>
                <a:lnTo>
                  <a:pt x="78440" y="12850"/>
                </a:lnTo>
                <a:lnTo>
                  <a:pt x="78430" y="12680"/>
                </a:lnTo>
                <a:lnTo>
                  <a:pt x="78470" y="12590"/>
                </a:lnTo>
                <a:lnTo>
                  <a:pt x="78570" y="12480"/>
                </a:lnTo>
                <a:lnTo>
                  <a:pt x="78700" y="12410"/>
                </a:lnTo>
                <a:lnTo>
                  <a:pt x="78590" y="12280"/>
                </a:lnTo>
                <a:lnTo>
                  <a:pt x="78550" y="12160"/>
                </a:lnTo>
                <a:lnTo>
                  <a:pt x="78590" y="12060"/>
                </a:lnTo>
                <a:lnTo>
                  <a:pt x="78660" y="11910"/>
                </a:lnTo>
                <a:lnTo>
                  <a:pt x="78690" y="11850"/>
                </a:lnTo>
                <a:lnTo>
                  <a:pt x="78690" y="11730"/>
                </a:lnTo>
                <a:lnTo>
                  <a:pt x="78690" y="11590"/>
                </a:lnTo>
                <a:lnTo>
                  <a:pt x="78630" y="11500"/>
                </a:lnTo>
                <a:lnTo>
                  <a:pt x="78510" y="11470"/>
                </a:lnTo>
                <a:lnTo>
                  <a:pt x="78400" y="11480"/>
                </a:lnTo>
                <a:lnTo>
                  <a:pt x="78290" y="11490"/>
                </a:lnTo>
                <a:lnTo>
                  <a:pt x="78150" y="11470"/>
                </a:lnTo>
                <a:lnTo>
                  <a:pt x="78020" y="11480"/>
                </a:lnTo>
                <a:lnTo>
                  <a:pt x="77850" y="11500"/>
                </a:lnTo>
                <a:lnTo>
                  <a:pt x="77790" y="11380"/>
                </a:lnTo>
                <a:lnTo>
                  <a:pt x="77810" y="11260"/>
                </a:lnTo>
                <a:lnTo>
                  <a:pt x="77760" y="11220"/>
                </a:lnTo>
                <a:lnTo>
                  <a:pt x="77640" y="11260"/>
                </a:lnTo>
                <a:lnTo>
                  <a:pt x="77520" y="11230"/>
                </a:lnTo>
                <a:lnTo>
                  <a:pt x="77500" y="11220"/>
                </a:lnTo>
                <a:lnTo>
                  <a:pt x="77500" y="11190"/>
                </a:lnTo>
                <a:lnTo>
                  <a:pt x="77490" y="11160"/>
                </a:lnTo>
                <a:lnTo>
                  <a:pt x="77480" y="11140"/>
                </a:lnTo>
                <a:lnTo>
                  <a:pt x="77470" y="11110"/>
                </a:lnTo>
                <a:lnTo>
                  <a:pt x="77450" y="11070"/>
                </a:lnTo>
                <a:lnTo>
                  <a:pt x="77450" y="11020"/>
                </a:lnTo>
                <a:lnTo>
                  <a:pt x="77500" y="10950"/>
                </a:lnTo>
                <a:lnTo>
                  <a:pt x="77470" y="10920"/>
                </a:lnTo>
                <a:lnTo>
                  <a:pt x="77520" y="10780"/>
                </a:lnTo>
                <a:lnTo>
                  <a:pt x="77530" y="10760"/>
                </a:lnTo>
                <a:lnTo>
                  <a:pt x="77550" y="10690"/>
                </a:lnTo>
                <a:lnTo>
                  <a:pt x="77570" y="10590"/>
                </a:lnTo>
                <a:lnTo>
                  <a:pt x="77560" y="10580"/>
                </a:lnTo>
                <a:lnTo>
                  <a:pt x="77560" y="10570"/>
                </a:lnTo>
                <a:lnTo>
                  <a:pt x="77560" y="10560"/>
                </a:lnTo>
                <a:lnTo>
                  <a:pt x="77550" y="10560"/>
                </a:lnTo>
                <a:lnTo>
                  <a:pt x="77550" y="10550"/>
                </a:lnTo>
                <a:lnTo>
                  <a:pt x="77550" y="10540"/>
                </a:lnTo>
                <a:lnTo>
                  <a:pt x="77550" y="10530"/>
                </a:lnTo>
                <a:lnTo>
                  <a:pt x="77540" y="10530"/>
                </a:lnTo>
                <a:lnTo>
                  <a:pt x="77540" y="10520"/>
                </a:lnTo>
                <a:lnTo>
                  <a:pt x="77540" y="10510"/>
                </a:lnTo>
                <a:lnTo>
                  <a:pt x="77540" y="10500"/>
                </a:lnTo>
                <a:lnTo>
                  <a:pt x="77540" y="10490"/>
                </a:lnTo>
                <a:lnTo>
                  <a:pt x="77550" y="10490"/>
                </a:lnTo>
                <a:lnTo>
                  <a:pt x="77550" y="10480"/>
                </a:lnTo>
                <a:lnTo>
                  <a:pt x="77550" y="10470"/>
                </a:lnTo>
                <a:lnTo>
                  <a:pt x="77550" y="10460"/>
                </a:lnTo>
                <a:lnTo>
                  <a:pt x="77540" y="10450"/>
                </a:lnTo>
                <a:lnTo>
                  <a:pt x="77540" y="10440"/>
                </a:lnTo>
                <a:lnTo>
                  <a:pt x="77530" y="10430"/>
                </a:lnTo>
                <a:lnTo>
                  <a:pt x="77520" y="10430"/>
                </a:lnTo>
                <a:lnTo>
                  <a:pt x="77520" y="10420"/>
                </a:lnTo>
                <a:lnTo>
                  <a:pt x="77520" y="10410"/>
                </a:lnTo>
                <a:lnTo>
                  <a:pt x="77520" y="10390"/>
                </a:lnTo>
                <a:lnTo>
                  <a:pt x="77520" y="10380"/>
                </a:lnTo>
                <a:lnTo>
                  <a:pt x="77510" y="10380"/>
                </a:lnTo>
                <a:lnTo>
                  <a:pt x="77510" y="10360"/>
                </a:lnTo>
                <a:lnTo>
                  <a:pt x="77510" y="10340"/>
                </a:lnTo>
                <a:lnTo>
                  <a:pt x="77510" y="10320"/>
                </a:lnTo>
                <a:lnTo>
                  <a:pt x="77510" y="10300"/>
                </a:lnTo>
                <a:lnTo>
                  <a:pt x="77520" y="10280"/>
                </a:lnTo>
                <a:lnTo>
                  <a:pt x="77520" y="10270"/>
                </a:lnTo>
                <a:lnTo>
                  <a:pt x="77520" y="10260"/>
                </a:lnTo>
                <a:lnTo>
                  <a:pt x="77510" y="10250"/>
                </a:lnTo>
                <a:lnTo>
                  <a:pt x="77510" y="10240"/>
                </a:lnTo>
                <a:lnTo>
                  <a:pt x="77510" y="10220"/>
                </a:lnTo>
                <a:lnTo>
                  <a:pt x="77520" y="10210"/>
                </a:lnTo>
                <a:lnTo>
                  <a:pt x="77520" y="10190"/>
                </a:lnTo>
                <a:lnTo>
                  <a:pt x="77520" y="10180"/>
                </a:lnTo>
                <a:lnTo>
                  <a:pt x="77530" y="10180"/>
                </a:lnTo>
                <a:lnTo>
                  <a:pt x="77540" y="10160"/>
                </a:lnTo>
                <a:lnTo>
                  <a:pt x="77540" y="10150"/>
                </a:lnTo>
                <a:lnTo>
                  <a:pt x="77550" y="10140"/>
                </a:lnTo>
                <a:lnTo>
                  <a:pt x="77550" y="10120"/>
                </a:lnTo>
                <a:lnTo>
                  <a:pt x="77550" y="10110"/>
                </a:lnTo>
                <a:lnTo>
                  <a:pt x="77550" y="10100"/>
                </a:lnTo>
                <a:lnTo>
                  <a:pt x="77550" y="10090"/>
                </a:lnTo>
                <a:lnTo>
                  <a:pt x="77550" y="10080"/>
                </a:lnTo>
                <a:lnTo>
                  <a:pt x="77550" y="10070"/>
                </a:lnTo>
                <a:lnTo>
                  <a:pt x="77550" y="10060"/>
                </a:lnTo>
                <a:lnTo>
                  <a:pt x="77550" y="10050"/>
                </a:lnTo>
                <a:lnTo>
                  <a:pt x="77550" y="10040"/>
                </a:lnTo>
                <a:lnTo>
                  <a:pt x="77550" y="10030"/>
                </a:lnTo>
                <a:lnTo>
                  <a:pt x="77540" y="10020"/>
                </a:lnTo>
                <a:lnTo>
                  <a:pt x="77540" y="10010"/>
                </a:lnTo>
                <a:lnTo>
                  <a:pt x="77540" y="10000"/>
                </a:lnTo>
                <a:lnTo>
                  <a:pt x="77550" y="9990"/>
                </a:lnTo>
                <a:lnTo>
                  <a:pt x="77530" y="9890"/>
                </a:lnTo>
                <a:lnTo>
                  <a:pt x="77520" y="9870"/>
                </a:lnTo>
                <a:lnTo>
                  <a:pt x="77530" y="9740"/>
                </a:lnTo>
                <a:lnTo>
                  <a:pt x="77540" y="9660"/>
                </a:lnTo>
                <a:lnTo>
                  <a:pt x="77540" y="9650"/>
                </a:lnTo>
                <a:lnTo>
                  <a:pt x="77550" y="9630"/>
                </a:lnTo>
                <a:lnTo>
                  <a:pt x="77570" y="9530"/>
                </a:lnTo>
                <a:lnTo>
                  <a:pt x="77540" y="9470"/>
                </a:lnTo>
                <a:lnTo>
                  <a:pt x="77570" y="9440"/>
                </a:lnTo>
                <a:lnTo>
                  <a:pt x="77580" y="9400"/>
                </a:lnTo>
                <a:lnTo>
                  <a:pt x="77590" y="9380"/>
                </a:lnTo>
                <a:lnTo>
                  <a:pt x="77530" y="9310"/>
                </a:lnTo>
                <a:lnTo>
                  <a:pt x="77480" y="9220"/>
                </a:lnTo>
                <a:lnTo>
                  <a:pt x="77490" y="9210"/>
                </a:lnTo>
                <a:lnTo>
                  <a:pt x="77500" y="9210"/>
                </a:lnTo>
                <a:lnTo>
                  <a:pt x="77510" y="9210"/>
                </a:lnTo>
                <a:lnTo>
                  <a:pt x="77530" y="9210"/>
                </a:lnTo>
                <a:lnTo>
                  <a:pt x="77550" y="9200"/>
                </a:lnTo>
                <a:lnTo>
                  <a:pt x="77570" y="9190"/>
                </a:lnTo>
                <a:lnTo>
                  <a:pt x="77610" y="9180"/>
                </a:lnTo>
                <a:lnTo>
                  <a:pt x="77650" y="9150"/>
                </a:lnTo>
                <a:lnTo>
                  <a:pt x="77680" y="9140"/>
                </a:lnTo>
                <a:lnTo>
                  <a:pt x="77690" y="9130"/>
                </a:lnTo>
                <a:lnTo>
                  <a:pt x="77700" y="9120"/>
                </a:lnTo>
                <a:lnTo>
                  <a:pt x="77710" y="9110"/>
                </a:lnTo>
                <a:lnTo>
                  <a:pt x="77720" y="9100"/>
                </a:lnTo>
                <a:lnTo>
                  <a:pt x="77730" y="9100"/>
                </a:lnTo>
                <a:lnTo>
                  <a:pt x="77730" y="9090"/>
                </a:lnTo>
                <a:lnTo>
                  <a:pt x="77740" y="9090"/>
                </a:lnTo>
                <a:lnTo>
                  <a:pt x="77740" y="9080"/>
                </a:lnTo>
                <a:lnTo>
                  <a:pt x="77750" y="9070"/>
                </a:lnTo>
                <a:lnTo>
                  <a:pt x="77750" y="9050"/>
                </a:lnTo>
                <a:lnTo>
                  <a:pt x="77760" y="9030"/>
                </a:lnTo>
                <a:lnTo>
                  <a:pt x="77780" y="9020"/>
                </a:lnTo>
                <a:lnTo>
                  <a:pt x="77790" y="9000"/>
                </a:lnTo>
                <a:lnTo>
                  <a:pt x="77790" y="8970"/>
                </a:lnTo>
                <a:lnTo>
                  <a:pt x="77800" y="8920"/>
                </a:lnTo>
                <a:lnTo>
                  <a:pt x="77800" y="8900"/>
                </a:lnTo>
                <a:lnTo>
                  <a:pt x="77810" y="8880"/>
                </a:lnTo>
                <a:lnTo>
                  <a:pt x="77810" y="8860"/>
                </a:lnTo>
                <a:lnTo>
                  <a:pt x="77810" y="8850"/>
                </a:lnTo>
                <a:lnTo>
                  <a:pt x="77820" y="8840"/>
                </a:lnTo>
                <a:lnTo>
                  <a:pt x="77820" y="8820"/>
                </a:lnTo>
                <a:lnTo>
                  <a:pt x="77820" y="8810"/>
                </a:lnTo>
                <a:lnTo>
                  <a:pt x="77820" y="8800"/>
                </a:lnTo>
                <a:lnTo>
                  <a:pt x="77820" y="8790"/>
                </a:lnTo>
                <a:lnTo>
                  <a:pt x="77830" y="8790"/>
                </a:lnTo>
                <a:lnTo>
                  <a:pt x="77830" y="8780"/>
                </a:lnTo>
                <a:lnTo>
                  <a:pt x="77840" y="8770"/>
                </a:lnTo>
                <a:lnTo>
                  <a:pt x="77850" y="8750"/>
                </a:lnTo>
                <a:lnTo>
                  <a:pt x="77860" y="8750"/>
                </a:lnTo>
                <a:lnTo>
                  <a:pt x="77860" y="8740"/>
                </a:lnTo>
                <a:lnTo>
                  <a:pt x="77870" y="8730"/>
                </a:lnTo>
                <a:lnTo>
                  <a:pt x="77870" y="8740"/>
                </a:lnTo>
                <a:lnTo>
                  <a:pt x="77880" y="8740"/>
                </a:lnTo>
                <a:lnTo>
                  <a:pt x="77890" y="8740"/>
                </a:lnTo>
                <a:lnTo>
                  <a:pt x="77900" y="8740"/>
                </a:lnTo>
                <a:lnTo>
                  <a:pt x="77910" y="8730"/>
                </a:lnTo>
                <a:lnTo>
                  <a:pt x="77920" y="8730"/>
                </a:lnTo>
                <a:lnTo>
                  <a:pt x="77930" y="8720"/>
                </a:lnTo>
                <a:lnTo>
                  <a:pt x="77940" y="8690"/>
                </a:lnTo>
                <a:lnTo>
                  <a:pt x="77960" y="8690"/>
                </a:lnTo>
                <a:lnTo>
                  <a:pt x="77970" y="8680"/>
                </a:lnTo>
                <a:lnTo>
                  <a:pt x="77980" y="8680"/>
                </a:lnTo>
                <a:lnTo>
                  <a:pt x="77990" y="8680"/>
                </a:lnTo>
                <a:lnTo>
                  <a:pt x="78010" y="8670"/>
                </a:lnTo>
                <a:lnTo>
                  <a:pt x="78020" y="8660"/>
                </a:lnTo>
                <a:lnTo>
                  <a:pt x="78030" y="8670"/>
                </a:lnTo>
                <a:lnTo>
                  <a:pt x="78030" y="8680"/>
                </a:lnTo>
                <a:lnTo>
                  <a:pt x="78050" y="8680"/>
                </a:lnTo>
                <a:lnTo>
                  <a:pt x="78050" y="8670"/>
                </a:lnTo>
                <a:lnTo>
                  <a:pt x="78060" y="8670"/>
                </a:lnTo>
                <a:lnTo>
                  <a:pt x="78060" y="8660"/>
                </a:lnTo>
                <a:lnTo>
                  <a:pt x="78070" y="8650"/>
                </a:lnTo>
                <a:lnTo>
                  <a:pt x="78080" y="8650"/>
                </a:lnTo>
                <a:lnTo>
                  <a:pt x="78090" y="8650"/>
                </a:lnTo>
                <a:lnTo>
                  <a:pt x="78100" y="8640"/>
                </a:lnTo>
                <a:lnTo>
                  <a:pt x="78100" y="8650"/>
                </a:lnTo>
                <a:lnTo>
                  <a:pt x="78110" y="8650"/>
                </a:lnTo>
                <a:lnTo>
                  <a:pt x="78120" y="8660"/>
                </a:lnTo>
                <a:lnTo>
                  <a:pt x="78140" y="8650"/>
                </a:lnTo>
                <a:lnTo>
                  <a:pt x="78160" y="8660"/>
                </a:lnTo>
                <a:lnTo>
                  <a:pt x="78170" y="8660"/>
                </a:lnTo>
                <a:lnTo>
                  <a:pt x="78200" y="8670"/>
                </a:lnTo>
                <a:lnTo>
                  <a:pt x="78210" y="8670"/>
                </a:lnTo>
                <a:lnTo>
                  <a:pt x="78230" y="8660"/>
                </a:lnTo>
                <a:lnTo>
                  <a:pt x="78230" y="8670"/>
                </a:lnTo>
                <a:lnTo>
                  <a:pt x="78240" y="8670"/>
                </a:lnTo>
                <a:lnTo>
                  <a:pt x="78240" y="8660"/>
                </a:lnTo>
                <a:lnTo>
                  <a:pt x="78240" y="8670"/>
                </a:lnTo>
                <a:lnTo>
                  <a:pt x="78250" y="8670"/>
                </a:lnTo>
                <a:lnTo>
                  <a:pt x="78250" y="8680"/>
                </a:lnTo>
                <a:lnTo>
                  <a:pt x="78250" y="8700"/>
                </a:lnTo>
                <a:lnTo>
                  <a:pt x="78250" y="8710"/>
                </a:lnTo>
                <a:lnTo>
                  <a:pt x="78260" y="8710"/>
                </a:lnTo>
                <a:lnTo>
                  <a:pt x="78270" y="8730"/>
                </a:lnTo>
                <a:lnTo>
                  <a:pt x="78280" y="8730"/>
                </a:lnTo>
                <a:lnTo>
                  <a:pt x="78290" y="8740"/>
                </a:lnTo>
                <a:lnTo>
                  <a:pt x="78280" y="8740"/>
                </a:lnTo>
                <a:lnTo>
                  <a:pt x="78290" y="8750"/>
                </a:lnTo>
                <a:lnTo>
                  <a:pt x="78310" y="8770"/>
                </a:lnTo>
                <a:lnTo>
                  <a:pt x="78320" y="8780"/>
                </a:lnTo>
                <a:lnTo>
                  <a:pt x="78330" y="8790"/>
                </a:lnTo>
                <a:lnTo>
                  <a:pt x="78350" y="8800"/>
                </a:lnTo>
                <a:lnTo>
                  <a:pt x="78360" y="8810"/>
                </a:lnTo>
                <a:lnTo>
                  <a:pt x="78370" y="8810"/>
                </a:lnTo>
                <a:lnTo>
                  <a:pt x="78390" y="8820"/>
                </a:lnTo>
                <a:lnTo>
                  <a:pt x="78400" y="8830"/>
                </a:lnTo>
                <a:lnTo>
                  <a:pt x="78420" y="8850"/>
                </a:lnTo>
                <a:lnTo>
                  <a:pt x="78430" y="8850"/>
                </a:lnTo>
                <a:lnTo>
                  <a:pt x="78440" y="8850"/>
                </a:lnTo>
                <a:lnTo>
                  <a:pt x="78460" y="8860"/>
                </a:lnTo>
                <a:lnTo>
                  <a:pt x="78480" y="8880"/>
                </a:lnTo>
                <a:lnTo>
                  <a:pt x="78490" y="8890"/>
                </a:lnTo>
                <a:lnTo>
                  <a:pt x="78500" y="8900"/>
                </a:lnTo>
                <a:lnTo>
                  <a:pt x="78510" y="8900"/>
                </a:lnTo>
                <a:lnTo>
                  <a:pt x="78510" y="8910"/>
                </a:lnTo>
                <a:lnTo>
                  <a:pt x="78520" y="8910"/>
                </a:lnTo>
                <a:lnTo>
                  <a:pt x="78530" y="8910"/>
                </a:lnTo>
                <a:lnTo>
                  <a:pt x="78540" y="8920"/>
                </a:lnTo>
                <a:lnTo>
                  <a:pt x="78550" y="8930"/>
                </a:lnTo>
                <a:lnTo>
                  <a:pt x="78560" y="8930"/>
                </a:lnTo>
                <a:lnTo>
                  <a:pt x="78560" y="8940"/>
                </a:lnTo>
                <a:lnTo>
                  <a:pt x="78570" y="8950"/>
                </a:lnTo>
                <a:lnTo>
                  <a:pt x="78580" y="8960"/>
                </a:lnTo>
                <a:lnTo>
                  <a:pt x="78590" y="8970"/>
                </a:lnTo>
                <a:lnTo>
                  <a:pt x="78610" y="8970"/>
                </a:lnTo>
                <a:lnTo>
                  <a:pt x="78620" y="8980"/>
                </a:lnTo>
                <a:lnTo>
                  <a:pt x="78630" y="8990"/>
                </a:lnTo>
                <a:lnTo>
                  <a:pt x="78640" y="9000"/>
                </a:lnTo>
                <a:lnTo>
                  <a:pt x="78660" y="9010"/>
                </a:lnTo>
                <a:lnTo>
                  <a:pt x="78670" y="9010"/>
                </a:lnTo>
                <a:lnTo>
                  <a:pt x="78680" y="9020"/>
                </a:lnTo>
                <a:lnTo>
                  <a:pt x="78690" y="9030"/>
                </a:lnTo>
                <a:lnTo>
                  <a:pt x="78700" y="9040"/>
                </a:lnTo>
                <a:lnTo>
                  <a:pt x="78720" y="9050"/>
                </a:lnTo>
                <a:lnTo>
                  <a:pt x="78740" y="9060"/>
                </a:lnTo>
                <a:lnTo>
                  <a:pt x="78780" y="9070"/>
                </a:lnTo>
                <a:lnTo>
                  <a:pt x="78800" y="9080"/>
                </a:lnTo>
                <a:lnTo>
                  <a:pt x="78820" y="9080"/>
                </a:lnTo>
                <a:lnTo>
                  <a:pt x="78830" y="9090"/>
                </a:lnTo>
                <a:lnTo>
                  <a:pt x="78840" y="9080"/>
                </a:lnTo>
                <a:lnTo>
                  <a:pt x="78850" y="9080"/>
                </a:lnTo>
                <a:lnTo>
                  <a:pt x="78860" y="9080"/>
                </a:lnTo>
                <a:lnTo>
                  <a:pt x="78860" y="9070"/>
                </a:lnTo>
                <a:lnTo>
                  <a:pt x="78870" y="9070"/>
                </a:lnTo>
                <a:lnTo>
                  <a:pt x="78890" y="9080"/>
                </a:lnTo>
                <a:lnTo>
                  <a:pt x="78900" y="9080"/>
                </a:lnTo>
                <a:lnTo>
                  <a:pt x="78910" y="9080"/>
                </a:lnTo>
                <a:lnTo>
                  <a:pt x="78920" y="9090"/>
                </a:lnTo>
                <a:lnTo>
                  <a:pt x="78920" y="9080"/>
                </a:lnTo>
                <a:lnTo>
                  <a:pt x="78930" y="9090"/>
                </a:lnTo>
                <a:lnTo>
                  <a:pt x="78940" y="9090"/>
                </a:lnTo>
                <a:lnTo>
                  <a:pt x="78960" y="9100"/>
                </a:lnTo>
                <a:lnTo>
                  <a:pt x="78980" y="9100"/>
                </a:lnTo>
                <a:lnTo>
                  <a:pt x="79000" y="9100"/>
                </a:lnTo>
                <a:lnTo>
                  <a:pt x="79010" y="9110"/>
                </a:lnTo>
                <a:lnTo>
                  <a:pt x="79030" y="9120"/>
                </a:lnTo>
                <a:lnTo>
                  <a:pt x="79050" y="9140"/>
                </a:lnTo>
                <a:lnTo>
                  <a:pt x="79060" y="9140"/>
                </a:lnTo>
                <a:lnTo>
                  <a:pt x="79070" y="9150"/>
                </a:lnTo>
                <a:lnTo>
                  <a:pt x="79080" y="9150"/>
                </a:lnTo>
                <a:lnTo>
                  <a:pt x="79090" y="9160"/>
                </a:lnTo>
                <a:lnTo>
                  <a:pt x="79100" y="9160"/>
                </a:lnTo>
                <a:lnTo>
                  <a:pt x="79110" y="9170"/>
                </a:lnTo>
                <a:lnTo>
                  <a:pt x="79120" y="9170"/>
                </a:lnTo>
                <a:lnTo>
                  <a:pt x="79130" y="9170"/>
                </a:lnTo>
                <a:lnTo>
                  <a:pt x="79130" y="9180"/>
                </a:lnTo>
                <a:lnTo>
                  <a:pt x="79160" y="9190"/>
                </a:lnTo>
                <a:lnTo>
                  <a:pt x="79170" y="9190"/>
                </a:lnTo>
                <a:lnTo>
                  <a:pt x="79190" y="9200"/>
                </a:lnTo>
                <a:lnTo>
                  <a:pt x="79240" y="9220"/>
                </a:lnTo>
                <a:lnTo>
                  <a:pt x="79270" y="9220"/>
                </a:lnTo>
                <a:lnTo>
                  <a:pt x="79310" y="9220"/>
                </a:lnTo>
                <a:lnTo>
                  <a:pt x="79340" y="9210"/>
                </a:lnTo>
                <a:lnTo>
                  <a:pt x="79350" y="9210"/>
                </a:lnTo>
                <a:lnTo>
                  <a:pt x="79400" y="9190"/>
                </a:lnTo>
                <a:lnTo>
                  <a:pt x="79410" y="9190"/>
                </a:lnTo>
                <a:lnTo>
                  <a:pt x="79420" y="9190"/>
                </a:lnTo>
                <a:lnTo>
                  <a:pt x="79430" y="9180"/>
                </a:lnTo>
                <a:lnTo>
                  <a:pt x="79430" y="9170"/>
                </a:lnTo>
                <a:lnTo>
                  <a:pt x="79430" y="9180"/>
                </a:lnTo>
                <a:lnTo>
                  <a:pt x="79440" y="9180"/>
                </a:lnTo>
                <a:lnTo>
                  <a:pt x="79430" y="9170"/>
                </a:lnTo>
                <a:lnTo>
                  <a:pt x="79440" y="9170"/>
                </a:lnTo>
                <a:lnTo>
                  <a:pt x="79440" y="9180"/>
                </a:lnTo>
                <a:lnTo>
                  <a:pt x="79440" y="9190"/>
                </a:lnTo>
                <a:lnTo>
                  <a:pt x="79450" y="9180"/>
                </a:lnTo>
                <a:lnTo>
                  <a:pt x="79450" y="9200"/>
                </a:lnTo>
                <a:lnTo>
                  <a:pt x="79450" y="9210"/>
                </a:lnTo>
                <a:lnTo>
                  <a:pt x="79460" y="9210"/>
                </a:lnTo>
                <a:lnTo>
                  <a:pt x="79460" y="9220"/>
                </a:lnTo>
                <a:lnTo>
                  <a:pt x="79480" y="9230"/>
                </a:lnTo>
                <a:lnTo>
                  <a:pt x="79500" y="9230"/>
                </a:lnTo>
                <a:lnTo>
                  <a:pt x="79500" y="9240"/>
                </a:lnTo>
                <a:lnTo>
                  <a:pt x="79570" y="9260"/>
                </a:lnTo>
                <a:lnTo>
                  <a:pt x="79600" y="9260"/>
                </a:lnTo>
                <a:lnTo>
                  <a:pt x="79610" y="9260"/>
                </a:lnTo>
                <a:lnTo>
                  <a:pt x="79610" y="9270"/>
                </a:lnTo>
                <a:lnTo>
                  <a:pt x="79620" y="9270"/>
                </a:lnTo>
                <a:lnTo>
                  <a:pt x="79620" y="9260"/>
                </a:lnTo>
                <a:lnTo>
                  <a:pt x="79640" y="9260"/>
                </a:lnTo>
                <a:lnTo>
                  <a:pt x="79690" y="9270"/>
                </a:lnTo>
                <a:lnTo>
                  <a:pt x="79700" y="9270"/>
                </a:lnTo>
                <a:lnTo>
                  <a:pt x="79710" y="9270"/>
                </a:lnTo>
                <a:lnTo>
                  <a:pt x="79720" y="9270"/>
                </a:lnTo>
                <a:lnTo>
                  <a:pt x="79730" y="9270"/>
                </a:lnTo>
                <a:lnTo>
                  <a:pt x="79730" y="9280"/>
                </a:lnTo>
                <a:lnTo>
                  <a:pt x="79750" y="9270"/>
                </a:lnTo>
                <a:lnTo>
                  <a:pt x="79760" y="9280"/>
                </a:lnTo>
                <a:lnTo>
                  <a:pt x="79780" y="9290"/>
                </a:lnTo>
                <a:lnTo>
                  <a:pt x="79800" y="9280"/>
                </a:lnTo>
                <a:lnTo>
                  <a:pt x="79820" y="9290"/>
                </a:lnTo>
                <a:lnTo>
                  <a:pt x="79820" y="9280"/>
                </a:lnTo>
                <a:lnTo>
                  <a:pt x="79840" y="9280"/>
                </a:lnTo>
                <a:lnTo>
                  <a:pt x="79850" y="9280"/>
                </a:lnTo>
                <a:lnTo>
                  <a:pt x="79860" y="9290"/>
                </a:lnTo>
                <a:lnTo>
                  <a:pt x="79860" y="9280"/>
                </a:lnTo>
                <a:lnTo>
                  <a:pt x="79870" y="9280"/>
                </a:lnTo>
                <a:lnTo>
                  <a:pt x="79890" y="9280"/>
                </a:lnTo>
                <a:lnTo>
                  <a:pt x="79900" y="9280"/>
                </a:lnTo>
                <a:lnTo>
                  <a:pt x="79910" y="9280"/>
                </a:lnTo>
                <a:lnTo>
                  <a:pt x="79910" y="9290"/>
                </a:lnTo>
                <a:lnTo>
                  <a:pt x="79920" y="9290"/>
                </a:lnTo>
                <a:lnTo>
                  <a:pt x="79930" y="9290"/>
                </a:lnTo>
                <a:lnTo>
                  <a:pt x="79940" y="9290"/>
                </a:lnTo>
                <a:lnTo>
                  <a:pt x="79940" y="9300"/>
                </a:lnTo>
                <a:lnTo>
                  <a:pt x="79950" y="9300"/>
                </a:lnTo>
                <a:lnTo>
                  <a:pt x="79970" y="9300"/>
                </a:lnTo>
                <a:lnTo>
                  <a:pt x="79970" y="9310"/>
                </a:lnTo>
                <a:lnTo>
                  <a:pt x="80020" y="9310"/>
                </a:lnTo>
                <a:lnTo>
                  <a:pt x="80040" y="9310"/>
                </a:lnTo>
                <a:lnTo>
                  <a:pt x="80100" y="9280"/>
                </a:lnTo>
                <a:lnTo>
                  <a:pt x="80110" y="9270"/>
                </a:lnTo>
                <a:lnTo>
                  <a:pt x="80150" y="9240"/>
                </a:lnTo>
                <a:lnTo>
                  <a:pt x="80160" y="9230"/>
                </a:lnTo>
                <a:lnTo>
                  <a:pt x="80170" y="9220"/>
                </a:lnTo>
                <a:lnTo>
                  <a:pt x="80170" y="9210"/>
                </a:lnTo>
                <a:lnTo>
                  <a:pt x="80180" y="9210"/>
                </a:lnTo>
                <a:lnTo>
                  <a:pt x="80190" y="9210"/>
                </a:lnTo>
                <a:lnTo>
                  <a:pt x="80190" y="9200"/>
                </a:lnTo>
                <a:lnTo>
                  <a:pt x="80200" y="9200"/>
                </a:lnTo>
                <a:lnTo>
                  <a:pt x="80200" y="9190"/>
                </a:lnTo>
                <a:lnTo>
                  <a:pt x="80220" y="9180"/>
                </a:lnTo>
                <a:lnTo>
                  <a:pt x="80230" y="9180"/>
                </a:lnTo>
                <a:lnTo>
                  <a:pt x="80240" y="9180"/>
                </a:lnTo>
                <a:lnTo>
                  <a:pt x="80240" y="9170"/>
                </a:lnTo>
                <a:lnTo>
                  <a:pt x="80250" y="9170"/>
                </a:lnTo>
                <a:lnTo>
                  <a:pt x="80260" y="9170"/>
                </a:lnTo>
                <a:lnTo>
                  <a:pt x="80280" y="9170"/>
                </a:lnTo>
                <a:lnTo>
                  <a:pt x="80290" y="9160"/>
                </a:lnTo>
                <a:lnTo>
                  <a:pt x="80310" y="9150"/>
                </a:lnTo>
                <a:lnTo>
                  <a:pt x="80320" y="9160"/>
                </a:lnTo>
                <a:lnTo>
                  <a:pt x="80340" y="9150"/>
                </a:lnTo>
                <a:lnTo>
                  <a:pt x="80350" y="9140"/>
                </a:lnTo>
                <a:lnTo>
                  <a:pt x="80360" y="9150"/>
                </a:lnTo>
                <a:lnTo>
                  <a:pt x="80370" y="9150"/>
                </a:lnTo>
                <a:lnTo>
                  <a:pt x="80370" y="9140"/>
                </a:lnTo>
                <a:lnTo>
                  <a:pt x="80380" y="9140"/>
                </a:lnTo>
                <a:lnTo>
                  <a:pt x="80390" y="9140"/>
                </a:lnTo>
                <a:lnTo>
                  <a:pt x="80440" y="9130"/>
                </a:lnTo>
                <a:lnTo>
                  <a:pt x="80450" y="9130"/>
                </a:lnTo>
                <a:lnTo>
                  <a:pt x="80460" y="9120"/>
                </a:lnTo>
                <a:lnTo>
                  <a:pt x="80470" y="9120"/>
                </a:lnTo>
                <a:lnTo>
                  <a:pt x="80480" y="9110"/>
                </a:lnTo>
                <a:lnTo>
                  <a:pt x="80480" y="9100"/>
                </a:lnTo>
                <a:lnTo>
                  <a:pt x="80490" y="9100"/>
                </a:lnTo>
                <a:lnTo>
                  <a:pt x="80500" y="9100"/>
                </a:lnTo>
                <a:lnTo>
                  <a:pt x="80500" y="9090"/>
                </a:lnTo>
                <a:lnTo>
                  <a:pt x="80510" y="9090"/>
                </a:lnTo>
                <a:lnTo>
                  <a:pt x="80510" y="9100"/>
                </a:lnTo>
                <a:lnTo>
                  <a:pt x="80520" y="9100"/>
                </a:lnTo>
                <a:lnTo>
                  <a:pt x="80520" y="9090"/>
                </a:lnTo>
                <a:lnTo>
                  <a:pt x="80530" y="9090"/>
                </a:lnTo>
                <a:lnTo>
                  <a:pt x="80530" y="9100"/>
                </a:lnTo>
                <a:lnTo>
                  <a:pt x="80540" y="9090"/>
                </a:lnTo>
                <a:lnTo>
                  <a:pt x="80550" y="9090"/>
                </a:lnTo>
                <a:lnTo>
                  <a:pt x="80550" y="9080"/>
                </a:lnTo>
                <a:lnTo>
                  <a:pt x="80550" y="9070"/>
                </a:lnTo>
                <a:lnTo>
                  <a:pt x="80560" y="9070"/>
                </a:lnTo>
                <a:lnTo>
                  <a:pt x="80570" y="9070"/>
                </a:lnTo>
                <a:lnTo>
                  <a:pt x="80580" y="9070"/>
                </a:lnTo>
                <a:lnTo>
                  <a:pt x="80590" y="9070"/>
                </a:lnTo>
                <a:lnTo>
                  <a:pt x="80600" y="9080"/>
                </a:lnTo>
                <a:lnTo>
                  <a:pt x="80610" y="9080"/>
                </a:lnTo>
                <a:lnTo>
                  <a:pt x="80610" y="9070"/>
                </a:lnTo>
                <a:lnTo>
                  <a:pt x="80620" y="9070"/>
                </a:lnTo>
                <a:lnTo>
                  <a:pt x="80630" y="9060"/>
                </a:lnTo>
                <a:lnTo>
                  <a:pt x="80640" y="9060"/>
                </a:lnTo>
                <a:lnTo>
                  <a:pt x="80650" y="9040"/>
                </a:lnTo>
                <a:lnTo>
                  <a:pt x="80660" y="9040"/>
                </a:lnTo>
                <a:lnTo>
                  <a:pt x="80670" y="9040"/>
                </a:lnTo>
                <a:lnTo>
                  <a:pt x="80690" y="9040"/>
                </a:lnTo>
                <a:lnTo>
                  <a:pt x="80700" y="9040"/>
                </a:lnTo>
                <a:lnTo>
                  <a:pt x="80700" y="9060"/>
                </a:lnTo>
                <a:lnTo>
                  <a:pt x="80710" y="9060"/>
                </a:lnTo>
                <a:lnTo>
                  <a:pt x="80740" y="9060"/>
                </a:lnTo>
                <a:lnTo>
                  <a:pt x="80760" y="9050"/>
                </a:lnTo>
                <a:lnTo>
                  <a:pt x="80770" y="9040"/>
                </a:lnTo>
                <a:lnTo>
                  <a:pt x="80780" y="9040"/>
                </a:lnTo>
                <a:lnTo>
                  <a:pt x="80790" y="9040"/>
                </a:lnTo>
                <a:lnTo>
                  <a:pt x="80800" y="9030"/>
                </a:lnTo>
                <a:lnTo>
                  <a:pt x="80810" y="9030"/>
                </a:lnTo>
                <a:lnTo>
                  <a:pt x="80820" y="9020"/>
                </a:lnTo>
                <a:lnTo>
                  <a:pt x="80830" y="9010"/>
                </a:lnTo>
                <a:lnTo>
                  <a:pt x="80840" y="9010"/>
                </a:lnTo>
                <a:lnTo>
                  <a:pt x="80850" y="9000"/>
                </a:lnTo>
                <a:lnTo>
                  <a:pt x="80860" y="8990"/>
                </a:lnTo>
                <a:lnTo>
                  <a:pt x="80880" y="8980"/>
                </a:lnTo>
                <a:lnTo>
                  <a:pt x="80890" y="8960"/>
                </a:lnTo>
                <a:lnTo>
                  <a:pt x="80910" y="8950"/>
                </a:lnTo>
                <a:lnTo>
                  <a:pt x="80910" y="8940"/>
                </a:lnTo>
                <a:lnTo>
                  <a:pt x="80920" y="8930"/>
                </a:lnTo>
                <a:lnTo>
                  <a:pt x="80930" y="8930"/>
                </a:lnTo>
                <a:lnTo>
                  <a:pt x="80940" y="8920"/>
                </a:lnTo>
                <a:lnTo>
                  <a:pt x="80950" y="8900"/>
                </a:lnTo>
                <a:lnTo>
                  <a:pt x="80960" y="8890"/>
                </a:lnTo>
                <a:lnTo>
                  <a:pt x="80970" y="8880"/>
                </a:lnTo>
                <a:lnTo>
                  <a:pt x="80970" y="8870"/>
                </a:lnTo>
                <a:lnTo>
                  <a:pt x="80980" y="8870"/>
                </a:lnTo>
                <a:lnTo>
                  <a:pt x="81000" y="8840"/>
                </a:lnTo>
                <a:lnTo>
                  <a:pt x="81010" y="8830"/>
                </a:lnTo>
                <a:lnTo>
                  <a:pt x="81020" y="8820"/>
                </a:lnTo>
                <a:lnTo>
                  <a:pt x="81030" y="8810"/>
                </a:lnTo>
                <a:lnTo>
                  <a:pt x="81030" y="8800"/>
                </a:lnTo>
                <a:lnTo>
                  <a:pt x="81040" y="8790"/>
                </a:lnTo>
                <a:lnTo>
                  <a:pt x="81040" y="8780"/>
                </a:lnTo>
                <a:lnTo>
                  <a:pt x="81050" y="8780"/>
                </a:lnTo>
                <a:lnTo>
                  <a:pt x="81050" y="8770"/>
                </a:lnTo>
                <a:lnTo>
                  <a:pt x="81060" y="8770"/>
                </a:lnTo>
                <a:lnTo>
                  <a:pt x="81060" y="8760"/>
                </a:lnTo>
                <a:lnTo>
                  <a:pt x="81060" y="8750"/>
                </a:lnTo>
                <a:lnTo>
                  <a:pt x="81050" y="8750"/>
                </a:lnTo>
                <a:lnTo>
                  <a:pt x="81060" y="8750"/>
                </a:lnTo>
                <a:lnTo>
                  <a:pt x="81050" y="8750"/>
                </a:lnTo>
                <a:lnTo>
                  <a:pt x="81060" y="8750"/>
                </a:lnTo>
                <a:lnTo>
                  <a:pt x="81060" y="8740"/>
                </a:lnTo>
                <a:lnTo>
                  <a:pt x="81050" y="8740"/>
                </a:lnTo>
                <a:lnTo>
                  <a:pt x="81060" y="8740"/>
                </a:lnTo>
                <a:lnTo>
                  <a:pt x="81070" y="8740"/>
                </a:lnTo>
                <a:lnTo>
                  <a:pt x="81070" y="8730"/>
                </a:lnTo>
                <a:lnTo>
                  <a:pt x="81080" y="8720"/>
                </a:lnTo>
                <a:lnTo>
                  <a:pt x="81090" y="8720"/>
                </a:lnTo>
                <a:lnTo>
                  <a:pt x="81090" y="8710"/>
                </a:lnTo>
                <a:lnTo>
                  <a:pt x="81090" y="8700"/>
                </a:lnTo>
                <a:lnTo>
                  <a:pt x="81100" y="8700"/>
                </a:lnTo>
                <a:lnTo>
                  <a:pt x="81100" y="8690"/>
                </a:lnTo>
                <a:lnTo>
                  <a:pt x="81100" y="8680"/>
                </a:lnTo>
                <a:lnTo>
                  <a:pt x="81090" y="8680"/>
                </a:lnTo>
                <a:lnTo>
                  <a:pt x="81100" y="8680"/>
                </a:lnTo>
                <a:lnTo>
                  <a:pt x="81100" y="8670"/>
                </a:lnTo>
                <a:lnTo>
                  <a:pt x="81110" y="8670"/>
                </a:lnTo>
                <a:lnTo>
                  <a:pt x="81120" y="8670"/>
                </a:lnTo>
                <a:lnTo>
                  <a:pt x="81120" y="8680"/>
                </a:lnTo>
                <a:lnTo>
                  <a:pt x="81130" y="8680"/>
                </a:lnTo>
                <a:lnTo>
                  <a:pt x="81140" y="8680"/>
                </a:lnTo>
                <a:lnTo>
                  <a:pt x="81150" y="8680"/>
                </a:lnTo>
                <a:lnTo>
                  <a:pt x="81150" y="8670"/>
                </a:lnTo>
                <a:lnTo>
                  <a:pt x="81150" y="8680"/>
                </a:lnTo>
                <a:lnTo>
                  <a:pt x="81160" y="8680"/>
                </a:lnTo>
                <a:lnTo>
                  <a:pt x="81160" y="8690"/>
                </a:lnTo>
                <a:lnTo>
                  <a:pt x="81160" y="8700"/>
                </a:lnTo>
                <a:lnTo>
                  <a:pt x="81170" y="8700"/>
                </a:lnTo>
                <a:lnTo>
                  <a:pt x="81170" y="8710"/>
                </a:lnTo>
                <a:lnTo>
                  <a:pt x="81180" y="8710"/>
                </a:lnTo>
                <a:lnTo>
                  <a:pt x="81180" y="8720"/>
                </a:lnTo>
                <a:lnTo>
                  <a:pt x="81190" y="8720"/>
                </a:lnTo>
                <a:lnTo>
                  <a:pt x="81190" y="8730"/>
                </a:lnTo>
                <a:lnTo>
                  <a:pt x="81200" y="8730"/>
                </a:lnTo>
                <a:lnTo>
                  <a:pt x="81210" y="8730"/>
                </a:lnTo>
                <a:lnTo>
                  <a:pt x="81210" y="8740"/>
                </a:lnTo>
                <a:lnTo>
                  <a:pt x="81210" y="8730"/>
                </a:lnTo>
                <a:lnTo>
                  <a:pt x="81210" y="8740"/>
                </a:lnTo>
                <a:lnTo>
                  <a:pt x="81220" y="8740"/>
                </a:lnTo>
                <a:lnTo>
                  <a:pt x="81220" y="8730"/>
                </a:lnTo>
                <a:lnTo>
                  <a:pt x="81220" y="8740"/>
                </a:lnTo>
                <a:lnTo>
                  <a:pt x="81230" y="8750"/>
                </a:lnTo>
                <a:lnTo>
                  <a:pt x="81270" y="8740"/>
                </a:lnTo>
                <a:lnTo>
                  <a:pt x="81280" y="8740"/>
                </a:lnTo>
                <a:lnTo>
                  <a:pt x="81280" y="8730"/>
                </a:lnTo>
                <a:lnTo>
                  <a:pt x="81310" y="8730"/>
                </a:lnTo>
                <a:lnTo>
                  <a:pt x="81320" y="8720"/>
                </a:lnTo>
                <a:lnTo>
                  <a:pt x="81320" y="8710"/>
                </a:lnTo>
                <a:lnTo>
                  <a:pt x="81330" y="8710"/>
                </a:lnTo>
                <a:lnTo>
                  <a:pt x="81350" y="8700"/>
                </a:lnTo>
                <a:lnTo>
                  <a:pt x="81360" y="8700"/>
                </a:lnTo>
                <a:lnTo>
                  <a:pt x="81360" y="8690"/>
                </a:lnTo>
                <a:lnTo>
                  <a:pt x="81370" y="8690"/>
                </a:lnTo>
                <a:lnTo>
                  <a:pt x="81370" y="8680"/>
                </a:lnTo>
                <a:lnTo>
                  <a:pt x="81380" y="8680"/>
                </a:lnTo>
                <a:lnTo>
                  <a:pt x="81380" y="8670"/>
                </a:lnTo>
                <a:lnTo>
                  <a:pt x="81390" y="8670"/>
                </a:lnTo>
                <a:lnTo>
                  <a:pt x="81390" y="8660"/>
                </a:lnTo>
                <a:lnTo>
                  <a:pt x="81400" y="8660"/>
                </a:lnTo>
                <a:lnTo>
                  <a:pt x="81400" y="8650"/>
                </a:lnTo>
                <a:lnTo>
                  <a:pt x="81410" y="8650"/>
                </a:lnTo>
                <a:lnTo>
                  <a:pt x="81410" y="8640"/>
                </a:lnTo>
                <a:lnTo>
                  <a:pt x="81420" y="8640"/>
                </a:lnTo>
                <a:lnTo>
                  <a:pt x="81420" y="8630"/>
                </a:lnTo>
                <a:lnTo>
                  <a:pt x="81420" y="8620"/>
                </a:lnTo>
                <a:lnTo>
                  <a:pt x="81430" y="8620"/>
                </a:lnTo>
                <a:lnTo>
                  <a:pt x="81440" y="8620"/>
                </a:lnTo>
                <a:lnTo>
                  <a:pt x="81440" y="8610"/>
                </a:lnTo>
                <a:lnTo>
                  <a:pt x="81450" y="8610"/>
                </a:lnTo>
                <a:lnTo>
                  <a:pt x="81450" y="8600"/>
                </a:lnTo>
                <a:lnTo>
                  <a:pt x="81450" y="8610"/>
                </a:lnTo>
                <a:lnTo>
                  <a:pt x="81450" y="8600"/>
                </a:lnTo>
                <a:lnTo>
                  <a:pt x="81460" y="8600"/>
                </a:lnTo>
                <a:lnTo>
                  <a:pt x="81450" y="8600"/>
                </a:lnTo>
                <a:lnTo>
                  <a:pt x="81450" y="8590"/>
                </a:lnTo>
                <a:lnTo>
                  <a:pt x="81460" y="8590"/>
                </a:lnTo>
                <a:lnTo>
                  <a:pt x="81460" y="8580"/>
                </a:lnTo>
                <a:lnTo>
                  <a:pt x="81470" y="8570"/>
                </a:lnTo>
                <a:lnTo>
                  <a:pt x="81470" y="8560"/>
                </a:lnTo>
                <a:lnTo>
                  <a:pt x="81480" y="8560"/>
                </a:lnTo>
                <a:lnTo>
                  <a:pt x="81480" y="8550"/>
                </a:lnTo>
                <a:lnTo>
                  <a:pt x="81480" y="8560"/>
                </a:lnTo>
                <a:lnTo>
                  <a:pt x="81480" y="8550"/>
                </a:lnTo>
                <a:lnTo>
                  <a:pt x="81490" y="8550"/>
                </a:lnTo>
                <a:lnTo>
                  <a:pt x="81490" y="8540"/>
                </a:lnTo>
                <a:lnTo>
                  <a:pt x="81490" y="8530"/>
                </a:lnTo>
                <a:lnTo>
                  <a:pt x="81500" y="8530"/>
                </a:lnTo>
                <a:lnTo>
                  <a:pt x="81500" y="8520"/>
                </a:lnTo>
                <a:lnTo>
                  <a:pt x="81510" y="8520"/>
                </a:lnTo>
                <a:lnTo>
                  <a:pt x="81510" y="8510"/>
                </a:lnTo>
                <a:lnTo>
                  <a:pt x="81510" y="8500"/>
                </a:lnTo>
                <a:lnTo>
                  <a:pt x="81520" y="8500"/>
                </a:lnTo>
                <a:lnTo>
                  <a:pt x="81520" y="8490"/>
                </a:lnTo>
                <a:lnTo>
                  <a:pt x="81530" y="8490"/>
                </a:lnTo>
                <a:lnTo>
                  <a:pt x="81530" y="8480"/>
                </a:lnTo>
                <a:lnTo>
                  <a:pt x="81540" y="8480"/>
                </a:lnTo>
                <a:lnTo>
                  <a:pt x="81540" y="8470"/>
                </a:lnTo>
                <a:lnTo>
                  <a:pt x="81530" y="8470"/>
                </a:lnTo>
                <a:lnTo>
                  <a:pt x="81540" y="8470"/>
                </a:lnTo>
                <a:lnTo>
                  <a:pt x="81540" y="8460"/>
                </a:lnTo>
                <a:lnTo>
                  <a:pt x="81550" y="8460"/>
                </a:lnTo>
                <a:lnTo>
                  <a:pt x="81550" y="8450"/>
                </a:lnTo>
                <a:lnTo>
                  <a:pt x="81550" y="8440"/>
                </a:lnTo>
                <a:lnTo>
                  <a:pt x="81550" y="8430"/>
                </a:lnTo>
                <a:lnTo>
                  <a:pt x="81560" y="8430"/>
                </a:lnTo>
                <a:lnTo>
                  <a:pt x="81550" y="8430"/>
                </a:lnTo>
                <a:lnTo>
                  <a:pt x="81560" y="8430"/>
                </a:lnTo>
                <a:lnTo>
                  <a:pt x="81560" y="8420"/>
                </a:lnTo>
                <a:lnTo>
                  <a:pt x="81560" y="8410"/>
                </a:lnTo>
                <a:lnTo>
                  <a:pt x="81570" y="8410"/>
                </a:lnTo>
                <a:lnTo>
                  <a:pt x="81570" y="8400"/>
                </a:lnTo>
                <a:lnTo>
                  <a:pt x="81570" y="8390"/>
                </a:lnTo>
                <a:lnTo>
                  <a:pt x="81580" y="8390"/>
                </a:lnTo>
                <a:lnTo>
                  <a:pt x="81580" y="8380"/>
                </a:lnTo>
                <a:lnTo>
                  <a:pt x="81580" y="8370"/>
                </a:lnTo>
                <a:lnTo>
                  <a:pt x="81590" y="8370"/>
                </a:lnTo>
                <a:lnTo>
                  <a:pt x="81580" y="8370"/>
                </a:lnTo>
                <a:lnTo>
                  <a:pt x="81590" y="8370"/>
                </a:lnTo>
                <a:lnTo>
                  <a:pt x="81590" y="8360"/>
                </a:lnTo>
                <a:lnTo>
                  <a:pt x="81600" y="8360"/>
                </a:lnTo>
                <a:lnTo>
                  <a:pt x="81600" y="8350"/>
                </a:lnTo>
                <a:lnTo>
                  <a:pt x="81600" y="8340"/>
                </a:lnTo>
                <a:lnTo>
                  <a:pt x="81600" y="8330"/>
                </a:lnTo>
                <a:lnTo>
                  <a:pt x="81610" y="8330"/>
                </a:lnTo>
                <a:lnTo>
                  <a:pt x="81620" y="8330"/>
                </a:lnTo>
                <a:lnTo>
                  <a:pt x="81620" y="8320"/>
                </a:lnTo>
                <a:lnTo>
                  <a:pt x="81610" y="8320"/>
                </a:lnTo>
                <a:lnTo>
                  <a:pt x="81620" y="8320"/>
                </a:lnTo>
                <a:lnTo>
                  <a:pt x="81620" y="8310"/>
                </a:lnTo>
                <a:lnTo>
                  <a:pt x="81620" y="8300"/>
                </a:lnTo>
                <a:lnTo>
                  <a:pt x="81630" y="8300"/>
                </a:lnTo>
                <a:lnTo>
                  <a:pt x="81620" y="8300"/>
                </a:lnTo>
                <a:lnTo>
                  <a:pt x="81630" y="8300"/>
                </a:lnTo>
                <a:lnTo>
                  <a:pt x="81630" y="8290"/>
                </a:lnTo>
                <a:lnTo>
                  <a:pt x="81640" y="8290"/>
                </a:lnTo>
                <a:lnTo>
                  <a:pt x="81640" y="8280"/>
                </a:lnTo>
                <a:lnTo>
                  <a:pt x="81640" y="8270"/>
                </a:lnTo>
                <a:lnTo>
                  <a:pt x="81640" y="8260"/>
                </a:lnTo>
                <a:lnTo>
                  <a:pt x="81640" y="8270"/>
                </a:lnTo>
                <a:lnTo>
                  <a:pt x="81640" y="8260"/>
                </a:lnTo>
                <a:lnTo>
                  <a:pt x="81650" y="8260"/>
                </a:lnTo>
                <a:lnTo>
                  <a:pt x="81650" y="8250"/>
                </a:lnTo>
                <a:lnTo>
                  <a:pt x="81650" y="8240"/>
                </a:lnTo>
                <a:lnTo>
                  <a:pt x="81660" y="8240"/>
                </a:lnTo>
                <a:lnTo>
                  <a:pt x="81660" y="8230"/>
                </a:lnTo>
                <a:lnTo>
                  <a:pt x="81660" y="8220"/>
                </a:lnTo>
                <a:lnTo>
                  <a:pt x="81660" y="8210"/>
                </a:lnTo>
                <a:lnTo>
                  <a:pt x="81660" y="8200"/>
                </a:lnTo>
                <a:lnTo>
                  <a:pt x="81670" y="8200"/>
                </a:lnTo>
                <a:lnTo>
                  <a:pt x="81670" y="8190"/>
                </a:lnTo>
                <a:lnTo>
                  <a:pt x="81680" y="8190"/>
                </a:lnTo>
                <a:lnTo>
                  <a:pt x="81680" y="8180"/>
                </a:lnTo>
                <a:lnTo>
                  <a:pt x="81680" y="8170"/>
                </a:lnTo>
                <a:lnTo>
                  <a:pt x="81690" y="8170"/>
                </a:lnTo>
                <a:lnTo>
                  <a:pt x="81690" y="8160"/>
                </a:lnTo>
                <a:lnTo>
                  <a:pt x="81690" y="8150"/>
                </a:lnTo>
                <a:lnTo>
                  <a:pt x="81700" y="8150"/>
                </a:lnTo>
                <a:lnTo>
                  <a:pt x="81690" y="8150"/>
                </a:lnTo>
                <a:lnTo>
                  <a:pt x="81700" y="8150"/>
                </a:lnTo>
                <a:lnTo>
                  <a:pt x="81700" y="8140"/>
                </a:lnTo>
                <a:lnTo>
                  <a:pt x="81700" y="8130"/>
                </a:lnTo>
                <a:lnTo>
                  <a:pt x="81710" y="8130"/>
                </a:lnTo>
                <a:lnTo>
                  <a:pt x="81710" y="8120"/>
                </a:lnTo>
                <a:lnTo>
                  <a:pt x="81710" y="8110"/>
                </a:lnTo>
                <a:lnTo>
                  <a:pt x="81720" y="8110"/>
                </a:lnTo>
                <a:lnTo>
                  <a:pt x="81720" y="8100"/>
                </a:lnTo>
                <a:lnTo>
                  <a:pt x="81720" y="8090"/>
                </a:lnTo>
                <a:lnTo>
                  <a:pt x="81730" y="8090"/>
                </a:lnTo>
                <a:lnTo>
                  <a:pt x="81730" y="8080"/>
                </a:lnTo>
                <a:lnTo>
                  <a:pt x="81740" y="8080"/>
                </a:lnTo>
                <a:lnTo>
                  <a:pt x="81740" y="8070"/>
                </a:lnTo>
                <a:lnTo>
                  <a:pt x="81740" y="8060"/>
                </a:lnTo>
                <a:lnTo>
                  <a:pt x="81740" y="8050"/>
                </a:lnTo>
                <a:lnTo>
                  <a:pt x="81740" y="8040"/>
                </a:lnTo>
                <a:lnTo>
                  <a:pt x="81750" y="8040"/>
                </a:lnTo>
                <a:lnTo>
                  <a:pt x="81750" y="8030"/>
                </a:lnTo>
                <a:lnTo>
                  <a:pt x="81760" y="8030"/>
                </a:lnTo>
                <a:lnTo>
                  <a:pt x="81760" y="8020"/>
                </a:lnTo>
                <a:lnTo>
                  <a:pt x="81750" y="8020"/>
                </a:lnTo>
                <a:lnTo>
                  <a:pt x="81760" y="8020"/>
                </a:lnTo>
                <a:lnTo>
                  <a:pt x="81760" y="8010"/>
                </a:lnTo>
                <a:lnTo>
                  <a:pt x="81750" y="8010"/>
                </a:lnTo>
                <a:lnTo>
                  <a:pt x="81750" y="8000"/>
                </a:lnTo>
                <a:lnTo>
                  <a:pt x="81760" y="8000"/>
                </a:lnTo>
                <a:lnTo>
                  <a:pt x="81750" y="7990"/>
                </a:lnTo>
                <a:lnTo>
                  <a:pt x="81760" y="7990"/>
                </a:lnTo>
                <a:lnTo>
                  <a:pt x="81770" y="7980"/>
                </a:lnTo>
                <a:lnTo>
                  <a:pt x="81760" y="7980"/>
                </a:lnTo>
                <a:lnTo>
                  <a:pt x="81750" y="7980"/>
                </a:lnTo>
                <a:lnTo>
                  <a:pt x="81750" y="7970"/>
                </a:lnTo>
                <a:lnTo>
                  <a:pt x="81740" y="7960"/>
                </a:lnTo>
                <a:lnTo>
                  <a:pt x="81750" y="7960"/>
                </a:lnTo>
                <a:lnTo>
                  <a:pt x="81750" y="7950"/>
                </a:lnTo>
                <a:lnTo>
                  <a:pt x="81750" y="7960"/>
                </a:lnTo>
                <a:lnTo>
                  <a:pt x="81760" y="7960"/>
                </a:lnTo>
                <a:lnTo>
                  <a:pt x="81770" y="7960"/>
                </a:lnTo>
                <a:lnTo>
                  <a:pt x="81770" y="7970"/>
                </a:lnTo>
                <a:lnTo>
                  <a:pt x="81780" y="7970"/>
                </a:lnTo>
                <a:lnTo>
                  <a:pt x="81780" y="7960"/>
                </a:lnTo>
                <a:lnTo>
                  <a:pt x="81780" y="7950"/>
                </a:lnTo>
                <a:lnTo>
                  <a:pt x="81790" y="7950"/>
                </a:lnTo>
                <a:lnTo>
                  <a:pt x="81790" y="7940"/>
                </a:lnTo>
                <a:lnTo>
                  <a:pt x="81790" y="7930"/>
                </a:lnTo>
                <a:lnTo>
                  <a:pt x="81780" y="7930"/>
                </a:lnTo>
                <a:lnTo>
                  <a:pt x="81780" y="7920"/>
                </a:lnTo>
                <a:lnTo>
                  <a:pt x="81780" y="7930"/>
                </a:lnTo>
                <a:lnTo>
                  <a:pt x="81780" y="7920"/>
                </a:lnTo>
                <a:lnTo>
                  <a:pt x="81770" y="7920"/>
                </a:lnTo>
                <a:lnTo>
                  <a:pt x="81770" y="7930"/>
                </a:lnTo>
                <a:lnTo>
                  <a:pt x="81760" y="7930"/>
                </a:lnTo>
                <a:lnTo>
                  <a:pt x="81760" y="7920"/>
                </a:lnTo>
                <a:lnTo>
                  <a:pt x="81750" y="7920"/>
                </a:lnTo>
                <a:lnTo>
                  <a:pt x="81750" y="7910"/>
                </a:lnTo>
                <a:lnTo>
                  <a:pt x="81760" y="7910"/>
                </a:lnTo>
                <a:lnTo>
                  <a:pt x="81760" y="7900"/>
                </a:lnTo>
                <a:lnTo>
                  <a:pt x="81770" y="7900"/>
                </a:lnTo>
                <a:lnTo>
                  <a:pt x="81780" y="7900"/>
                </a:lnTo>
                <a:lnTo>
                  <a:pt x="81780" y="7890"/>
                </a:lnTo>
                <a:lnTo>
                  <a:pt x="81770" y="7890"/>
                </a:lnTo>
                <a:lnTo>
                  <a:pt x="81770" y="7880"/>
                </a:lnTo>
                <a:lnTo>
                  <a:pt x="81770" y="7870"/>
                </a:lnTo>
                <a:lnTo>
                  <a:pt x="81780" y="7870"/>
                </a:lnTo>
                <a:lnTo>
                  <a:pt x="81790" y="7870"/>
                </a:lnTo>
                <a:lnTo>
                  <a:pt x="81790" y="7860"/>
                </a:lnTo>
                <a:lnTo>
                  <a:pt x="81780" y="7860"/>
                </a:lnTo>
                <a:lnTo>
                  <a:pt x="81780" y="7850"/>
                </a:lnTo>
                <a:lnTo>
                  <a:pt x="81780" y="7860"/>
                </a:lnTo>
                <a:lnTo>
                  <a:pt x="81780" y="7850"/>
                </a:lnTo>
                <a:lnTo>
                  <a:pt x="81790" y="7850"/>
                </a:lnTo>
                <a:lnTo>
                  <a:pt x="81800" y="7850"/>
                </a:lnTo>
                <a:lnTo>
                  <a:pt x="81800" y="7840"/>
                </a:lnTo>
                <a:lnTo>
                  <a:pt x="81810" y="7840"/>
                </a:lnTo>
                <a:lnTo>
                  <a:pt x="81810" y="7830"/>
                </a:lnTo>
                <a:lnTo>
                  <a:pt x="81820" y="7830"/>
                </a:lnTo>
                <a:lnTo>
                  <a:pt x="81820" y="7820"/>
                </a:lnTo>
                <a:lnTo>
                  <a:pt x="81820" y="7810"/>
                </a:lnTo>
                <a:lnTo>
                  <a:pt x="81830" y="7810"/>
                </a:lnTo>
                <a:lnTo>
                  <a:pt x="81830" y="7800"/>
                </a:lnTo>
                <a:lnTo>
                  <a:pt x="81820" y="7800"/>
                </a:lnTo>
                <a:lnTo>
                  <a:pt x="81820" y="7790"/>
                </a:lnTo>
                <a:lnTo>
                  <a:pt x="81830" y="7790"/>
                </a:lnTo>
                <a:lnTo>
                  <a:pt x="81830" y="7780"/>
                </a:lnTo>
                <a:lnTo>
                  <a:pt x="81830" y="7770"/>
                </a:lnTo>
                <a:lnTo>
                  <a:pt x="81830" y="7760"/>
                </a:lnTo>
                <a:lnTo>
                  <a:pt x="81830" y="7770"/>
                </a:lnTo>
                <a:lnTo>
                  <a:pt x="81830" y="7760"/>
                </a:lnTo>
                <a:lnTo>
                  <a:pt x="81830" y="7750"/>
                </a:lnTo>
                <a:lnTo>
                  <a:pt x="81830" y="7740"/>
                </a:lnTo>
                <a:lnTo>
                  <a:pt x="81830" y="7730"/>
                </a:lnTo>
                <a:lnTo>
                  <a:pt x="81840" y="7730"/>
                </a:lnTo>
                <a:lnTo>
                  <a:pt x="81830" y="7730"/>
                </a:lnTo>
                <a:lnTo>
                  <a:pt x="81840" y="7730"/>
                </a:lnTo>
                <a:lnTo>
                  <a:pt x="81830" y="7730"/>
                </a:lnTo>
                <a:lnTo>
                  <a:pt x="81830" y="7720"/>
                </a:lnTo>
                <a:lnTo>
                  <a:pt x="81840" y="7720"/>
                </a:lnTo>
                <a:lnTo>
                  <a:pt x="81840" y="7710"/>
                </a:lnTo>
                <a:lnTo>
                  <a:pt x="81840" y="7700"/>
                </a:lnTo>
                <a:lnTo>
                  <a:pt x="81830" y="7700"/>
                </a:lnTo>
                <a:lnTo>
                  <a:pt x="81840" y="7700"/>
                </a:lnTo>
                <a:lnTo>
                  <a:pt x="81840" y="7690"/>
                </a:lnTo>
                <a:lnTo>
                  <a:pt x="81840" y="7700"/>
                </a:lnTo>
                <a:lnTo>
                  <a:pt x="81850" y="7700"/>
                </a:lnTo>
                <a:lnTo>
                  <a:pt x="81850" y="7710"/>
                </a:lnTo>
                <a:lnTo>
                  <a:pt x="81860" y="7710"/>
                </a:lnTo>
                <a:lnTo>
                  <a:pt x="81870" y="7710"/>
                </a:lnTo>
                <a:lnTo>
                  <a:pt x="81860" y="7710"/>
                </a:lnTo>
                <a:lnTo>
                  <a:pt x="81860" y="7700"/>
                </a:lnTo>
                <a:lnTo>
                  <a:pt x="81870" y="7700"/>
                </a:lnTo>
                <a:lnTo>
                  <a:pt x="81870" y="7710"/>
                </a:lnTo>
                <a:lnTo>
                  <a:pt x="81880" y="7710"/>
                </a:lnTo>
                <a:lnTo>
                  <a:pt x="81880" y="7700"/>
                </a:lnTo>
                <a:lnTo>
                  <a:pt x="81880" y="7710"/>
                </a:lnTo>
                <a:lnTo>
                  <a:pt x="81890" y="7710"/>
                </a:lnTo>
                <a:lnTo>
                  <a:pt x="81900" y="7710"/>
                </a:lnTo>
                <a:lnTo>
                  <a:pt x="81900" y="7700"/>
                </a:lnTo>
                <a:lnTo>
                  <a:pt x="81910" y="7700"/>
                </a:lnTo>
                <a:lnTo>
                  <a:pt x="81910" y="7690"/>
                </a:lnTo>
                <a:lnTo>
                  <a:pt x="81920" y="7690"/>
                </a:lnTo>
                <a:lnTo>
                  <a:pt x="81920" y="7680"/>
                </a:lnTo>
                <a:lnTo>
                  <a:pt x="81930" y="7690"/>
                </a:lnTo>
                <a:lnTo>
                  <a:pt x="81930" y="7670"/>
                </a:lnTo>
                <a:lnTo>
                  <a:pt x="81930" y="7680"/>
                </a:lnTo>
                <a:lnTo>
                  <a:pt x="81950" y="7670"/>
                </a:lnTo>
                <a:lnTo>
                  <a:pt x="81950" y="7680"/>
                </a:lnTo>
                <a:lnTo>
                  <a:pt x="81960" y="7700"/>
                </a:lnTo>
                <a:lnTo>
                  <a:pt x="81970" y="7700"/>
                </a:lnTo>
                <a:lnTo>
                  <a:pt x="81980" y="7690"/>
                </a:lnTo>
                <a:lnTo>
                  <a:pt x="81990" y="7690"/>
                </a:lnTo>
                <a:lnTo>
                  <a:pt x="81990" y="7680"/>
                </a:lnTo>
                <a:lnTo>
                  <a:pt x="82000" y="7680"/>
                </a:lnTo>
                <a:lnTo>
                  <a:pt x="82000" y="7670"/>
                </a:lnTo>
                <a:lnTo>
                  <a:pt x="82000" y="7680"/>
                </a:lnTo>
                <a:lnTo>
                  <a:pt x="82010" y="7690"/>
                </a:lnTo>
                <a:lnTo>
                  <a:pt x="82030" y="7700"/>
                </a:lnTo>
                <a:lnTo>
                  <a:pt x="82030" y="7690"/>
                </a:lnTo>
                <a:lnTo>
                  <a:pt x="82040" y="7690"/>
                </a:lnTo>
                <a:lnTo>
                  <a:pt x="82040" y="7700"/>
                </a:lnTo>
                <a:lnTo>
                  <a:pt x="82040" y="7710"/>
                </a:lnTo>
                <a:lnTo>
                  <a:pt x="82050" y="7710"/>
                </a:lnTo>
                <a:lnTo>
                  <a:pt x="82060" y="7740"/>
                </a:lnTo>
                <a:lnTo>
                  <a:pt x="82070" y="7750"/>
                </a:lnTo>
                <a:lnTo>
                  <a:pt x="82070" y="7770"/>
                </a:lnTo>
                <a:lnTo>
                  <a:pt x="82050" y="7780"/>
                </a:lnTo>
                <a:lnTo>
                  <a:pt x="82040" y="7790"/>
                </a:lnTo>
                <a:lnTo>
                  <a:pt x="82010" y="7800"/>
                </a:lnTo>
                <a:lnTo>
                  <a:pt x="82010" y="7810"/>
                </a:lnTo>
                <a:lnTo>
                  <a:pt x="82010" y="7830"/>
                </a:lnTo>
                <a:lnTo>
                  <a:pt x="82000" y="7830"/>
                </a:lnTo>
                <a:lnTo>
                  <a:pt x="82000" y="7840"/>
                </a:lnTo>
                <a:lnTo>
                  <a:pt x="81990" y="7850"/>
                </a:lnTo>
                <a:lnTo>
                  <a:pt x="81990" y="7860"/>
                </a:lnTo>
                <a:lnTo>
                  <a:pt x="82000" y="7880"/>
                </a:lnTo>
                <a:lnTo>
                  <a:pt x="82010" y="7880"/>
                </a:lnTo>
                <a:lnTo>
                  <a:pt x="82010" y="7890"/>
                </a:lnTo>
                <a:lnTo>
                  <a:pt x="82020" y="7890"/>
                </a:lnTo>
                <a:lnTo>
                  <a:pt x="82020" y="7900"/>
                </a:lnTo>
                <a:lnTo>
                  <a:pt x="82030" y="7900"/>
                </a:lnTo>
                <a:lnTo>
                  <a:pt x="82040" y="7900"/>
                </a:lnTo>
                <a:lnTo>
                  <a:pt x="82030" y="7900"/>
                </a:lnTo>
                <a:lnTo>
                  <a:pt x="82030" y="7910"/>
                </a:lnTo>
                <a:lnTo>
                  <a:pt x="82030" y="7920"/>
                </a:lnTo>
                <a:lnTo>
                  <a:pt x="82030" y="7930"/>
                </a:lnTo>
                <a:lnTo>
                  <a:pt x="82020" y="7930"/>
                </a:lnTo>
                <a:lnTo>
                  <a:pt x="82020" y="7940"/>
                </a:lnTo>
                <a:lnTo>
                  <a:pt x="82010" y="7960"/>
                </a:lnTo>
                <a:lnTo>
                  <a:pt x="82000" y="7960"/>
                </a:lnTo>
                <a:lnTo>
                  <a:pt x="82000" y="7980"/>
                </a:lnTo>
                <a:lnTo>
                  <a:pt x="82000" y="8000"/>
                </a:lnTo>
                <a:lnTo>
                  <a:pt x="82010" y="8020"/>
                </a:lnTo>
                <a:lnTo>
                  <a:pt x="82020" y="8020"/>
                </a:lnTo>
                <a:lnTo>
                  <a:pt x="82020" y="8030"/>
                </a:lnTo>
                <a:lnTo>
                  <a:pt x="82010" y="8030"/>
                </a:lnTo>
                <a:lnTo>
                  <a:pt x="82010" y="8040"/>
                </a:lnTo>
                <a:lnTo>
                  <a:pt x="81990" y="8050"/>
                </a:lnTo>
                <a:lnTo>
                  <a:pt x="81990" y="8060"/>
                </a:lnTo>
                <a:lnTo>
                  <a:pt x="81980" y="8060"/>
                </a:lnTo>
                <a:lnTo>
                  <a:pt x="81990" y="8080"/>
                </a:lnTo>
                <a:lnTo>
                  <a:pt x="81980" y="8090"/>
                </a:lnTo>
                <a:lnTo>
                  <a:pt x="81970" y="8120"/>
                </a:lnTo>
                <a:lnTo>
                  <a:pt x="81970" y="8130"/>
                </a:lnTo>
                <a:lnTo>
                  <a:pt x="81960" y="8140"/>
                </a:lnTo>
                <a:lnTo>
                  <a:pt x="81960" y="8160"/>
                </a:lnTo>
                <a:lnTo>
                  <a:pt x="81960" y="8190"/>
                </a:lnTo>
                <a:lnTo>
                  <a:pt x="81970" y="8200"/>
                </a:lnTo>
                <a:lnTo>
                  <a:pt x="81990" y="8200"/>
                </a:lnTo>
                <a:lnTo>
                  <a:pt x="81990" y="8210"/>
                </a:lnTo>
                <a:lnTo>
                  <a:pt x="82000" y="8210"/>
                </a:lnTo>
                <a:lnTo>
                  <a:pt x="82000" y="8220"/>
                </a:lnTo>
                <a:lnTo>
                  <a:pt x="82000" y="8230"/>
                </a:lnTo>
                <a:lnTo>
                  <a:pt x="82010" y="8230"/>
                </a:lnTo>
                <a:lnTo>
                  <a:pt x="82010" y="8240"/>
                </a:lnTo>
                <a:lnTo>
                  <a:pt x="82010" y="8230"/>
                </a:lnTo>
                <a:lnTo>
                  <a:pt x="82010" y="8240"/>
                </a:lnTo>
                <a:lnTo>
                  <a:pt x="82010" y="8250"/>
                </a:lnTo>
                <a:lnTo>
                  <a:pt x="82020" y="8250"/>
                </a:lnTo>
                <a:lnTo>
                  <a:pt x="82020" y="8260"/>
                </a:lnTo>
                <a:lnTo>
                  <a:pt x="82020" y="8270"/>
                </a:lnTo>
                <a:lnTo>
                  <a:pt x="82020" y="8260"/>
                </a:lnTo>
                <a:lnTo>
                  <a:pt x="82030" y="8260"/>
                </a:lnTo>
                <a:lnTo>
                  <a:pt x="82030" y="8270"/>
                </a:lnTo>
                <a:lnTo>
                  <a:pt x="82040" y="8270"/>
                </a:lnTo>
                <a:lnTo>
                  <a:pt x="82030" y="8270"/>
                </a:lnTo>
                <a:lnTo>
                  <a:pt x="82040" y="8270"/>
                </a:lnTo>
                <a:lnTo>
                  <a:pt x="82030" y="8270"/>
                </a:lnTo>
                <a:lnTo>
                  <a:pt x="82030" y="8280"/>
                </a:lnTo>
                <a:lnTo>
                  <a:pt x="82030" y="8290"/>
                </a:lnTo>
                <a:lnTo>
                  <a:pt x="82020" y="8290"/>
                </a:lnTo>
                <a:lnTo>
                  <a:pt x="82030" y="8290"/>
                </a:lnTo>
                <a:lnTo>
                  <a:pt x="82030" y="8300"/>
                </a:lnTo>
                <a:lnTo>
                  <a:pt x="82020" y="8310"/>
                </a:lnTo>
                <a:lnTo>
                  <a:pt x="82020" y="8320"/>
                </a:lnTo>
                <a:lnTo>
                  <a:pt x="82010" y="8320"/>
                </a:lnTo>
                <a:lnTo>
                  <a:pt x="82020" y="8330"/>
                </a:lnTo>
                <a:lnTo>
                  <a:pt x="82020" y="8340"/>
                </a:lnTo>
                <a:lnTo>
                  <a:pt x="82010" y="8340"/>
                </a:lnTo>
                <a:lnTo>
                  <a:pt x="82010" y="8350"/>
                </a:lnTo>
                <a:lnTo>
                  <a:pt x="82010" y="8360"/>
                </a:lnTo>
                <a:lnTo>
                  <a:pt x="82010" y="8370"/>
                </a:lnTo>
                <a:lnTo>
                  <a:pt x="82010" y="8380"/>
                </a:lnTo>
                <a:lnTo>
                  <a:pt x="82020" y="8380"/>
                </a:lnTo>
                <a:lnTo>
                  <a:pt x="82010" y="8390"/>
                </a:lnTo>
                <a:lnTo>
                  <a:pt x="82020" y="8390"/>
                </a:lnTo>
                <a:lnTo>
                  <a:pt x="82020" y="8400"/>
                </a:lnTo>
                <a:lnTo>
                  <a:pt x="82030" y="8400"/>
                </a:lnTo>
                <a:lnTo>
                  <a:pt x="82030" y="8410"/>
                </a:lnTo>
                <a:lnTo>
                  <a:pt x="82040" y="8410"/>
                </a:lnTo>
                <a:lnTo>
                  <a:pt x="82050" y="8420"/>
                </a:lnTo>
                <a:lnTo>
                  <a:pt x="82050" y="8430"/>
                </a:lnTo>
                <a:lnTo>
                  <a:pt x="82060" y="8440"/>
                </a:lnTo>
                <a:lnTo>
                  <a:pt x="82060" y="8450"/>
                </a:lnTo>
                <a:lnTo>
                  <a:pt x="82030" y="8460"/>
                </a:lnTo>
                <a:lnTo>
                  <a:pt x="82010" y="8490"/>
                </a:lnTo>
                <a:lnTo>
                  <a:pt x="81990" y="8530"/>
                </a:lnTo>
                <a:lnTo>
                  <a:pt x="81990" y="8640"/>
                </a:lnTo>
                <a:lnTo>
                  <a:pt x="82000" y="8660"/>
                </a:lnTo>
                <a:lnTo>
                  <a:pt x="82030" y="8690"/>
                </a:lnTo>
                <a:lnTo>
                  <a:pt x="82110" y="8770"/>
                </a:lnTo>
                <a:lnTo>
                  <a:pt x="82180" y="8750"/>
                </a:lnTo>
                <a:lnTo>
                  <a:pt x="82190" y="8740"/>
                </a:lnTo>
                <a:lnTo>
                  <a:pt x="82190" y="8750"/>
                </a:lnTo>
                <a:lnTo>
                  <a:pt x="82220" y="8730"/>
                </a:lnTo>
                <a:lnTo>
                  <a:pt x="82220" y="8720"/>
                </a:lnTo>
                <a:lnTo>
                  <a:pt x="82230" y="8730"/>
                </a:lnTo>
                <a:lnTo>
                  <a:pt x="82240" y="8730"/>
                </a:lnTo>
                <a:lnTo>
                  <a:pt x="82220" y="8710"/>
                </a:lnTo>
                <a:lnTo>
                  <a:pt x="82230" y="8700"/>
                </a:lnTo>
                <a:lnTo>
                  <a:pt x="82240" y="8700"/>
                </a:lnTo>
                <a:lnTo>
                  <a:pt x="82250" y="8720"/>
                </a:lnTo>
                <a:lnTo>
                  <a:pt x="82260" y="8720"/>
                </a:lnTo>
                <a:lnTo>
                  <a:pt x="82260" y="8710"/>
                </a:lnTo>
                <a:lnTo>
                  <a:pt x="82250" y="8710"/>
                </a:lnTo>
                <a:lnTo>
                  <a:pt x="82250" y="8700"/>
                </a:lnTo>
                <a:lnTo>
                  <a:pt x="82250" y="8690"/>
                </a:lnTo>
                <a:lnTo>
                  <a:pt x="82250" y="8680"/>
                </a:lnTo>
                <a:lnTo>
                  <a:pt x="82240" y="8680"/>
                </a:lnTo>
                <a:lnTo>
                  <a:pt x="82240" y="8670"/>
                </a:lnTo>
                <a:lnTo>
                  <a:pt x="82230" y="8670"/>
                </a:lnTo>
                <a:lnTo>
                  <a:pt x="82240" y="8670"/>
                </a:lnTo>
                <a:lnTo>
                  <a:pt x="82240" y="8680"/>
                </a:lnTo>
                <a:lnTo>
                  <a:pt x="82250" y="8680"/>
                </a:lnTo>
                <a:lnTo>
                  <a:pt x="82250" y="8690"/>
                </a:lnTo>
                <a:lnTo>
                  <a:pt x="82250" y="8700"/>
                </a:lnTo>
                <a:lnTo>
                  <a:pt x="82260" y="8710"/>
                </a:lnTo>
                <a:lnTo>
                  <a:pt x="82260" y="8720"/>
                </a:lnTo>
                <a:lnTo>
                  <a:pt x="82250" y="8730"/>
                </a:lnTo>
                <a:lnTo>
                  <a:pt x="82240" y="8750"/>
                </a:lnTo>
                <a:lnTo>
                  <a:pt x="82220" y="8790"/>
                </a:lnTo>
                <a:lnTo>
                  <a:pt x="82210" y="8800"/>
                </a:lnTo>
                <a:lnTo>
                  <a:pt x="82220" y="8810"/>
                </a:lnTo>
                <a:lnTo>
                  <a:pt x="82230" y="8820"/>
                </a:lnTo>
                <a:lnTo>
                  <a:pt x="82290" y="8890"/>
                </a:lnTo>
                <a:lnTo>
                  <a:pt x="82300" y="8910"/>
                </a:lnTo>
                <a:lnTo>
                  <a:pt x="82310" y="8920"/>
                </a:lnTo>
                <a:lnTo>
                  <a:pt x="82330" y="8930"/>
                </a:lnTo>
                <a:lnTo>
                  <a:pt x="82330" y="8940"/>
                </a:lnTo>
                <a:lnTo>
                  <a:pt x="82340" y="8950"/>
                </a:lnTo>
                <a:lnTo>
                  <a:pt x="82350" y="8960"/>
                </a:lnTo>
                <a:lnTo>
                  <a:pt x="82350" y="8970"/>
                </a:lnTo>
                <a:lnTo>
                  <a:pt x="82360" y="8970"/>
                </a:lnTo>
                <a:lnTo>
                  <a:pt x="82370" y="8980"/>
                </a:lnTo>
                <a:lnTo>
                  <a:pt x="82370" y="8990"/>
                </a:lnTo>
                <a:lnTo>
                  <a:pt x="82380" y="8990"/>
                </a:lnTo>
                <a:lnTo>
                  <a:pt x="82390" y="9000"/>
                </a:lnTo>
                <a:lnTo>
                  <a:pt x="82390" y="9010"/>
                </a:lnTo>
                <a:lnTo>
                  <a:pt x="82400" y="9010"/>
                </a:lnTo>
                <a:lnTo>
                  <a:pt x="82410" y="9020"/>
                </a:lnTo>
                <a:lnTo>
                  <a:pt x="82420" y="9030"/>
                </a:lnTo>
                <a:lnTo>
                  <a:pt x="82430" y="9050"/>
                </a:lnTo>
                <a:lnTo>
                  <a:pt x="82440" y="9060"/>
                </a:lnTo>
                <a:lnTo>
                  <a:pt x="82460" y="9080"/>
                </a:lnTo>
                <a:lnTo>
                  <a:pt x="82470" y="9090"/>
                </a:lnTo>
                <a:lnTo>
                  <a:pt x="82490" y="9110"/>
                </a:lnTo>
                <a:lnTo>
                  <a:pt x="82500" y="9120"/>
                </a:lnTo>
                <a:lnTo>
                  <a:pt x="82510" y="9130"/>
                </a:lnTo>
                <a:lnTo>
                  <a:pt x="82520" y="9140"/>
                </a:lnTo>
                <a:lnTo>
                  <a:pt x="82530" y="9150"/>
                </a:lnTo>
                <a:lnTo>
                  <a:pt x="82540" y="9150"/>
                </a:lnTo>
                <a:lnTo>
                  <a:pt x="82550" y="9150"/>
                </a:lnTo>
                <a:lnTo>
                  <a:pt x="82550" y="9140"/>
                </a:lnTo>
                <a:lnTo>
                  <a:pt x="82550" y="9150"/>
                </a:lnTo>
                <a:lnTo>
                  <a:pt x="82540" y="9160"/>
                </a:lnTo>
                <a:lnTo>
                  <a:pt x="82540" y="9170"/>
                </a:lnTo>
                <a:lnTo>
                  <a:pt x="82520" y="9210"/>
                </a:lnTo>
                <a:lnTo>
                  <a:pt x="82540" y="9170"/>
                </a:lnTo>
                <a:lnTo>
                  <a:pt x="82510" y="9150"/>
                </a:lnTo>
                <a:lnTo>
                  <a:pt x="82490" y="9150"/>
                </a:lnTo>
                <a:lnTo>
                  <a:pt x="82480" y="9150"/>
                </a:lnTo>
                <a:lnTo>
                  <a:pt x="82470" y="9160"/>
                </a:lnTo>
                <a:lnTo>
                  <a:pt x="82470" y="9150"/>
                </a:lnTo>
                <a:lnTo>
                  <a:pt x="82470" y="9140"/>
                </a:lnTo>
                <a:lnTo>
                  <a:pt x="82470" y="9130"/>
                </a:lnTo>
                <a:lnTo>
                  <a:pt x="82460" y="9130"/>
                </a:lnTo>
                <a:lnTo>
                  <a:pt x="82460" y="9140"/>
                </a:lnTo>
                <a:lnTo>
                  <a:pt x="82450" y="9110"/>
                </a:lnTo>
                <a:lnTo>
                  <a:pt x="82450" y="9100"/>
                </a:lnTo>
                <a:lnTo>
                  <a:pt x="82450" y="9090"/>
                </a:lnTo>
                <a:lnTo>
                  <a:pt x="82440" y="9090"/>
                </a:lnTo>
                <a:lnTo>
                  <a:pt x="82430" y="9070"/>
                </a:lnTo>
                <a:lnTo>
                  <a:pt x="82420" y="9060"/>
                </a:lnTo>
                <a:lnTo>
                  <a:pt x="82410" y="9060"/>
                </a:lnTo>
                <a:lnTo>
                  <a:pt x="82410" y="9050"/>
                </a:lnTo>
                <a:lnTo>
                  <a:pt x="82410" y="9040"/>
                </a:lnTo>
                <a:lnTo>
                  <a:pt x="82400" y="9040"/>
                </a:lnTo>
                <a:lnTo>
                  <a:pt x="82400" y="9030"/>
                </a:lnTo>
                <a:lnTo>
                  <a:pt x="82390" y="9030"/>
                </a:lnTo>
                <a:lnTo>
                  <a:pt x="82390" y="9020"/>
                </a:lnTo>
                <a:lnTo>
                  <a:pt x="82380" y="9010"/>
                </a:lnTo>
                <a:lnTo>
                  <a:pt x="82370" y="9010"/>
                </a:lnTo>
                <a:lnTo>
                  <a:pt x="82370" y="9000"/>
                </a:lnTo>
                <a:lnTo>
                  <a:pt x="82360" y="9000"/>
                </a:lnTo>
                <a:lnTo>
                  <a:pt x="82360" y="8990"/>
                </a:lnTo>
                <a:lnTo>
                  <a:pt x="82330" y="8990"/>
                </a:lnTo>
                <a:lnTo>
                  <a:pt x="82330" y="9000"/>
                </a:lnTo>
                <a:lnTo>
                  <a:pt x="82330" y="8990"/>
                </a:lnTo>
                <a:lnTo>
                  <a:pt x="82340" y="8990"/>
                </a:lnTo>
                <a:lnTo>
                  <a:pt x="82340" y="8970"/>
                </a:lnTo>
                <a:lnTo>
                  <a:pt x="82330" y="8970"/>
                </a:lnTo>
                <a:lnTo>
                  <a:pt x="82340" y="8960"/>
                </a:lnTo>
                <a:lnTo>
                  <a:pt x="82330" y="8970"/>
                </a:lnTo>
                <a:lnTo>
                  <a:pt x="82330" y="8980"/>
                </a:lnTo>
                <a:lnTo>
                  <a:pt x="82320" y="8980"/>
                </a:lnTo>
                <a:lnTo>
                  <a:pt x="82310" y="8980"/>
                </a:lnTo>
                <a:lnTo>
                  <a:pt x="82320" y="8990"/>
                </a:lnTo>
                <a:lnTo>
                  <a:pt x="82310" y="8990"/>
                </a:lnTo>
                <a:lnTo>
                  <a:pt x="82310" y="8980"/>
                </a:lnTo>
                <a:lnTo>
                  <a:pt x="82310" y="8940"/>
                </a:lnTo>
                <a:lnTo>
                  <a:pt x="82300" y="8930"/>
                </a:lnTo>
                <a:lnTo>
                  <a:pt x="82290" y="8920"/>
                </a:lnTo>
                <a:lnTo>
                  <a:pt x="82280" y="8920"/>
                </a:lnTo>
                <a:lnTo>
                  <a:pt x="82270" y="8920"/>
                </a:lnTo>
                <a:lnTo>
                  <a:pt x="82270" y="8910"/>
                </a:lnTo>
                <a:lnTo>
                  <a:pt x="82260" y="8910"/>
                </a:lnTo>
                <a:lnTo>
                  <a:pt x="82250" y="8910"/>
                </a:lnTo>
                <a:lnTo>
                  <a:pt x="82250" y="8890"/>
                </a:lnTo>
                <a:lnTo>
                  <a:pt x="82250" y="8880"/>
                </a:lnTo>
                <a:lnTo>
                  <a:pt x="82240" y="8870"/>
                </a:lnTo>
                <a:lnTo>
                  <a:pt x="82240" y="8860"/>
                </a:lnTo>
                <a:lnTo>
                  <a:pt x="82230" y="8860"/>
                </a:lnTo>
                <a:lnTo>
                  <a:pt x="82230" y="8870"/>
                </a:lnTo>
                <a:lnTo>
                  <a:pt x="82220" y="8860"/>
                </a:lnTo>
                <a:lnTo>
                  <a:pt x="82230" y="8860"/>
                </a:lnTo>
                <a:lnTo>
                  <a:pt x="82230" y="8850"/>
                </a:lnTo>
                <a:lnTo>
                  <a:pt x="82220" y="8850"/>
                </a:lnTo>
                <a:lnTo>
                  <a:pt x="82220" y="8840"/>
                </a:lnTo>
                <a:lnTo>
                  <a:pt x="82210" y="8840"/>
                </a:lnTo>
                <a:lnTo>
                  <a:pt x="82210" y="8850"/>
                </a:lnTo>
                <a:lnTo>
                  <a:pt x="82200" y="8850"/>
                </a:lnTo>
                <a:lnTo>
                  <a:pt x="82200" y="8860"/>
                </a:lnTo>
                <a:lnTo>
                  <a:pt x="82200" y="8870"/>
                </a:lnTo>
                <a:lnTo>
                  <a:pt x="82190" y="8870"/>
                </a:lnTo>
                <a:lnTo>
                  <a:pt x="82190" y="8880"/>
                </a:lnTo>
                <a:lnTo>
                  <a:pt x="82180" y="8880"/>
                </a:lnTo>
                <a:lnTo>
                  <a:pt x="82180" y="8890"/>
                </a:lnTo>
                <a:lnTo>
                  <a:pt x="82170" y="8890"/>
                </a:lnTo>
                <a:lnTo>
                  <a:pt x="82180" y="8900"/>
                </a:lnTo>
                <a:lnTo>
                  <a:pt x="82180" y="8910"/>
                </a:lnTo>
                <a:lnTo>
                  <a:pt x="82170" y="8920"/>
                </a:lnTo>
                <a:lnTo>
                  <a:pt x="82170" y="8930"/>
                </a:lnTo>
                <a:lnTo>
                  <a:pt x="82170" y="8940"/>
                </a:lnTo>
                <a:lnTo>
                  <a:pt x="82170" y="8950"/>
                </a:lnTo>
                <a:lnTo>
                  <a:pt x="82170" y="8960"/>
                </a:lnTo>
                <a:lnTo>
                  <a:pt x="82180" y="8980"/>
                </a:lnTo>
                <a:lnTo>
                  <a:pt x="82180" y="8990"/>
                </a:lnTo>
                <a:lnTo>
                  <a:pt x="82190" y="8990"/>
                </a:lnTo>
                <a:lnTo>
                  <a:pt x="82190" y="9000"/>
                </a:lnTo>
                <a:lnTo>
                  <a:pt x="82200" y="9010"/>
                </a:lnTo>
                <a:lnTo>
                  <a:pt x="82200" y="9040"/>
                </a:lnTo>
                <a:lnTo>
                  <a:pt x="82200" y="9050"/>
                </a:lnTo>
                <a:lnTo>
                  <a:pt x="82210" y="9050"/>
                </a:lnTo>
                <a:lnTo>
                  <a:pt x="82210" y="9060"/>
                </a:lnTo>
                <a:lnTo>
                  <a:pt x="82220" y="9060"/>
                </a:lnTo>
                <a:lnTo>
                  <a:pt x="82220" y="9070"/>
                </a:lnTo>
                <a:lnTo>
                  <a:pt x="82230" y="9070"/>
                </a:lnTo>
                <a:lnTo>
                  <a:pt x="82230" y="9080"/>
                </a:lnTo>
                <a:lnTo>
                  <a:pt x="82230" y="9090"/>
                </a:lnTo>
                <a:lnTo>
                  <a:pt x="82230" y="9100"/>
                </a:lnTo>
                <a:lnTo>
                  <a:pt x="82240" y="9100"/>
                </a:lnTo>
                <a:lnTo>
                  <a:pt x="82250" y="9100"/>
                </a:lnTo>
                <a:lnTo>
                  <a:pt x="82270" y="9090"/>
                </a:lnTo>
                <a:lnTo>
                  <a:pt x="82280" y="9100"/>
                </a:lnTo>
                <a:lnTo>
                  <a:pt x="82290" y="9100"/>
                </a:lnTo>
                <a:lnTo>
                  <a:pt x="82300" y="9100"/>
                </a:lnTo>
                <a:lnTo>
                  <a:pt x="82310" y="9100"/>
                </a:lnTo>
                <a:lnTo>
                  <a:pt x="82300" y="9110"/>
                </a:lnTo>
                <a:lnTo>
                  <a:pt x="82310" y="9110"/>
                </a:lnTo>
                <a:lnTo>
                  <a:pt x="82320" y="9110"/>
                </a:lnTo>
                <a:lnTo>
                  <a:pt x="82330" y="9110"/>
                </a:lnTo>
                <a:lnTo>
                  <a:pt x="82330" y="9120"/>
                </a:lnTo>
                <a:lnTo>
                  <a:pt x="82340" y="9130"/>
                </a:lnTo>
                <a:lnTo>
                  <a:pt x="82340" y="9150"/>
                </a:lnTo>
                <a:lnTo>
                  <a:pt x="82330" y="9150"/>
                </a:lnTo>
                <a:lnTo>
                  <a:pt x="82330" y="9160"/>
                </a:lnTo>
                <a:lnTo>
                  <a:pt x="82320" y="9170"/>
                </a:lnTo>
                <a:lnTo>
                  <a:pt x="82310" y="9170"/>
                </a:lnTo>
                <a:lnTo>
                  <a:pt x="82300" y="9160"/>
                </a:lnTo>
                <a:lnTo>
                  <a:pt x="82290" y="9160"/>
                </a:lnTo>
                <a:lnTo>
                  <a:pt x="82290" y="9150"/>
                </a:lnTo>
                <a:lnTo>
                  <a:pt x="82280" y="9150"/>
                </a:lnTo>
                <a:lnTo>
                  <a:pt x="82280" y="9140"/>
                </a:lnTo>
                <a:lnTo>
                  <a:pt x="82270" y="9140"/>
                </a:lnTo>
                <a:lnTo>
                  <a:pt x="82270" y="9150"/>
                </a:lnTo>
                <a:lnTo>
                  <a:pt x="82270" y="9160"/>
                </a:lnTo>
                <a:lnTo>
                  <a:pt x="82270" y="9170"/>
                </a:lnTo>
                <a:lnTo>
                  <a:pt x="82270" y="9180"/>
                </a:lnTo>
                <a:lnTo>
                  <a:pt x="82260" y="9180"/>
                </a:lnTo>
                <a:lnTo>
                  <a:pt x="82260" y="9190"/>
                </a:lnTo>
                <a:lnTo>
                  <a:pt x="82250" y="9190"/>
                </a:lnTo>
                <a:lnTo>
                  <a:pt x="82240" y="9190"/>
                </a:lnTo>
                <a:lnTo>
                  <a:pt x="82230" y="9190"/>
                </a:lnTo>
                <a:lnTo>
                  <a:pt x="82230" y="9200"/>
                </a:lnTo>
                <a:lnTo>
                  <a:pt x="82240" y="9200"/>
                </a:lnTo>
                <a:lnTo>
                  <a:pt x="82230" y="9210"/>
                </a:lnTo>
                <a:lnTo>
                  <a:pt x="82220" y="9220"/>
                </a:lnTo>
                <a:lnTo>
                  <a:pt x="82210" y="9220"/>
                </a:lnTo>
                <a:lnTo>
                  <a:pt x="82200" y="9220"/>
                </a:lnTo>
                <a:lnTo>
                  <a:pt x="82200" y="9230"/>
                </a:lnTo>
                <a:lnTo>
                  <a:pt x="82200" y="9240"/>
                </a:lnTo>
                <a:lnTo>
                  <a:pt x="82200" y="9250"/>
                </a:lnTo>
                <a:lnTo>
                  <a:pt x="82190" y="9250"/>
                </a:lnTo>
                <a:lnTo>
                  <a:pt x="82190" y="9260"/>
                </a:lnTo>
                <a:lnTo>
                  <a:pt x="82190" y="9270"/>
                </a:lnTo>
                <a:lnTo>
                  <a:pt x="82200" y="9270"/>
                </a:lnTo>
                <a:lnTo>
                  <a:pt x="82200" y="9280"/>
                </a:lnTo>
                <a:lnTo>
                  <a:pt x="82200" y="9290"/>
                </a:lnTo>
                <a:lnTo>
                  <a:pt x="82200" y="9300"/>
                </a:lnTo>
                <a:lnTo>
                  <a:pt x="82210" y="9300"/>
                </a:lnTo>
                <a:lnTo>
                  <a:pt x="82210" y="9310"/>
                </a:lnTo>
                <a:lnTo>
                  <a:pt x="82210" y="9300"/>
                </a:lnTo>
                <a:lnTo>
                  <a:pt x="82200" y="9300"/>
                </a:lnTo>
                <a:lnTo>
                  <a:pt x="82200" y="9310"/>
                </a:lnTo>
                <a:lnTo>
                  <a:pt x="82210" y="9330"/>
                </a:lnTo>
                <a:lnTo>
                  <a:pt x="82220" y="9350"/>
                </a:lnTo>
                <a:lnTo>
                  <a:pt x="82230" y="9360"/>
                </a:lnTo>
                <a:lnTo>
                  <a:pt x="82230" y="9370"/>
                </a:lnTo>
                <a:lnTo>
                  <a:pt x="82240" y="9370"/>
                </a:lnTo>
                <a:lnTo>
                  <a:pt x="82240" y="9380"/>
                </a:lnTo>
                <a:lnTo>
                  <a:pt x="82240" y="9390"/>
                </a:lnTo>
                <a:lnTo>
                  <a:pt x="82250" y="9380"/>
                </a:lnTo>
                <a:lnTo>
                  <a:pt x="82250" y="9390"/>
                </a:lnTo>
                <a:lnTo>
                  <a:pt x="82260" y="9390"/>
                </a:lnTo>
                <a:lnTo>
                  <a:pt x="82260" y="9400"/>
                </a:lnTo>
                <a:lnTo>
                  <a:pt x="82250" y="9400"/>
                </a:lnTo>
                <a:lnTo>
                  <a:pt x="82260" y="9410"/>
                </a:lnTo>
                <a:lnTo>
                  <a:pt x="82270" y="9440"/>
                </a:lnTo>
                <a:lnTo>
                  <a:pt x="82280" y="9450"/>
                </a:lnTo>
                <a:lnTo>
                  <a:pt x="82290" y="9450"/>
                </a:lnTo>
                <a:lnTo>
                  <a:pt x="82300" y="9450"/>
                </a:lnTo>
                <a:lnTo>
                  <a:pt x="82310" y="9460"/>
                </a:lnTo>
                <a:lnTo>
                  <a:pt x="82310" y="9470"/>
                </a:lnTo>
                <a:lnTo>
                  <a:pt x="82300" y="9470"/>
                </a:lnTo>
                <a:lnTo>
                  <a:pt x="82300" y="9480"/>
                </a:lnTo>
                <a:lnTo>
                  <a:pt x="82310" y="9480"/>
                </a:lnTo>
                <a:lnTo>
                  <a:pt x="82320" y="9480"/>
                </a:lnTo>
                <a:lnTo>
                  <a:pt x="82320" y="9490"/>
                </a:lnTo>
                <a:lnTo>
                  <a:pt x="82320" y="9480"/>
                </a:lnTo>
                <a:lnTo>
                  <a:pt x="82310" y="9480"/>
                </a:lnTo>
                <a:lnTo>
                  <a:pt x="82310" y="9490"/>
                </a:lnTo>
                <a:lnTo>
                  <a:pt x="82310" y="9500"/>
                </a:lnTo>
                <a:lnTo>
                  <a:pt x="82310" y="9510"/>
                </a:lnTo>
                <a:lnTo>
                  <a:pt x="82310" y="9520"/>
                </a:lnTo>
                <a:lnTo>
                  <a:pt x="82320" y="9520"/>
                </a:lnTo>
                <a:lnTo>
                  <a:pt x="82320" y="9510"/>
                </a:lnTo>
                <a:lnTo>
                  <a:pt x="82320" y="9500"/>
                </a:lnTo>
                <a:lnTo>
                  <a:pt x="82320" y="9520"/>
                </a:lnTo>
                <a:lnTo>
                  <a:pt x="82310" y="9510"/>
                </a:lnTo>
                <a:lnTo>
                  <a:pt x="82300" y="9500"/>
                </a:lnTo>
                <a:lnTo>
                  <a:pt x="82300" y="9490"/>
                </a:lnTo>
                <a:lnTo>
                  <a:pt x="82300" y="9480"/>
                </a:lnTo>
                <a:lnTo>
                  <a:pt x="82310" y="9480"/>
                </a:lnTo>
                <a:lnTo>
                  <a:pt x="82300" y="9480"/>
                </a:lnTo>
                <a:lnTo>
                  <a:pt x="82300" y="9490"/>
                </a:lnTo>
                <a:lnTo>
                  <a:pt x="82300" y="9500"/>
                </a:lnTo>
                <a:lnTo>
                  <a:pt x="82300" y="9510"/>
                </a:lnTo>
                <a:lnTo>
                  <a:pt x="82310" y="9510"/>
                </a:lnTo>
                <a:lnTo>
                  <a:pt x="82310" y="9520"/>
                </a:lnTo>
                <a:lnTo>
                  <a:pt x="82310" y="9530"/>
                </a:lnTo>
                <a:lnTo>
                  <a:pt x="82320" y="9540"/>
                </a:lnTo>
                <a:lnTo>
                  <a:pt x="82340" y="9570"/>
                </a:lnTo>
                <a:lnTo>
                  <a:pt x="82350" y="9590"/>
                </a:lnTo>
                <a:lnTo>
                  <a:pt x="82360" y="9590"/>
                </a:lnTo>
                <a:lnTo>
                  <a:pt x="82370" y="9600"/>
                </a:lnTo>
                <a:lnTo>
                  <a:pt x="82380" y="9610"/>
                </a:lnTo>
                <a:lnTo>
                  <a:pt x="82390" y="9620"/>
                </a:lnTo>
                <a:lnTo>
                  <a:pt x="82400" y="9630"/>
                </a:lnTo>
                <a:lnTo>
                  <a:pt x="82410" y="9630"/>
                </a:lnTo>
                <a:lnTo>
                  <a:pt x="82410" y="9640"/>
                </a:lnTo>
                <a:lnTo>
                  <a:pt x="82420" y="9640"/>
                </a:lnTo>
                <a:lnTo>
                  <a:pt x="82420" y="9650"/>
                </a:lnTo>
                <a:lnTo>
                  <a:pt x="82430" y="9650"/>
                </a:lnTo>
                <a:lnTo>
                  <a:pt x="82440" y="9660"/>
                </a:lnTo>
                <a:lnTo>
                  <a:pt x="82450" y="9660"/>
                </a:lnTo>
                <a:lnTo>
                  <a:pt x="82460" y="9670"/>
                </a:lnTo>
                <a:lnTo>
                  <a:pt x="82470" y="9670"/>
                </a:lnTo>
                <a:lnTo>
                  <a:pt x="82490" y="9680"/>
                </a:lnTo>
                <a:lnTo>
                  <a:pt x="82500" y="9690"/>
                </a:lnTo>
                <a:lnTo>
                  <a:pt x="82510" y="9690"/>
                </a:lnTo>
                <a:lnTo>
                  <a:pt x="82520" y="9700"/>
                </a:lnTo>
                <a:lnTo>
                  <a:pt x="82540" y="9700"/>
                </a:lnTo>
                <a:lnTo>
                  <a:pt x="82540" y="9710"/>
                </a:lnTo>
                <a:lnTo>
                  <a:pt x="82540" y="9700"/>
                </a:lnTo>
                <a:lnTo>
                  <a:pt x="82550" y="9700"/>
                </a:lnTo>
                <a:lnTo>
                  <a:pt x="82550" y="9710"/>
                </a:lnTo>
                <a:lnTo>
                  <a:pt x="82550" y="9720"/>
                </a:lnTo>
                <a:lnTo>
                  <a:pt x="82560" y="9720"/>
                </a:lnTo>
                <a:lnTo>
                  <a:pt x="82570" y="9720"/>
                </a:lnTo>
                <a:lnTo>
                  <a:pt x="82570" y="9730"/>
                </a:lnTo>
                <a:lnTo>
                  <a:pt x="82600" y="9740"/>
                </a:lnTo>
                <a:lnTo>
                  <a:pt x="82610" y="9750"/>
                </a:lnTo>
                <a:lnTo>
                  <a:pt x="82620" y="9750"/>
                </a:lnTo>
                <a:lnTo>
                  <a:pt x="82630" y="9760"/>
                </a:lnTo>
                <a:lnTo>
                  <a:pt x="82650" y="9770"/>
                </a:lnTo>
                <a:lnTo>
                  <a:pt x="82680" y="9790"/>
                </a:lnTo>
                <a:lnTo>
                  <a:pt x="82690" y="9800"/>
                </a:lnTo>
                <a:lnTo>
                  <a:pt x="82700" y="9800"/>
                </a:lnTo>
                <a:lnTo>
                  <a:pt x="82720" y="9810"/>
                </a:lnTo>
                <a:lnTo>
                  <a:pt x="82740" y="9820"/>
                </a:lnTo>
                <a:lnTo>
                  <a:pt x="82760" y="9820"/>
                </a:lnTo>
                <a:lnTo>
                  <a:pt x="82770" y="9820"/>
                </a:lnTo>
                <a:lnTo>
                  <a:pt x="82780" y="9830"/>
                </a:lnTo>
                <a:lnTo>
                  <a:pt x="82790" y="9840"/>
                </a:lnTo>
                <a:lnTo>
                  <a:pt x="82800" y="9840"/>
                </a:lnTo>
                <a:lnTo>
                  <a:pt x="82830" y="9840"/>
                </a:lnTo>
                <a:lnTo>
                  <a:pt x="82860" y="9840"/>
                </a:lnTo>
                <a:lnTo>
                  <a:pt x="82870" y="9840"/>
                </a:lnTo>
                <a:lnTo>
                  <a:pt x="82890" y="9840"/>
                </a:lnTo>
                <a:lnTo>
                  <a:pt x="82890" y="9830"/>
                </a:lnTo>
                <a:lnTo>
                  <a:pt x="82900" y="9840"/>
                </a:lnTo>
                <a:lnTo>
                  <a:pt x="82910" y="9840"/>
                </a:lnTo>
                <a:lnTo>
                  <a:pt x="82920" y="9840"/>
                </a:lnTo>
                <a:lnTo>
                  <a:pt x="82940" y="9840"/>
                </a:lnTo>
                <a:lnTo>
                  <a:pt x="82960" y="9850"/>
                </a:lnTo>
                <a:lnTo>
                  <a:pt x="83020" y="9860"/>
                </a:lnTo>
                <a:lnTo>
                  <a:pt x="83050" y="9870"/>
                </a:lnTo>
                <a:lnTo>
                  <a:pt x="83060" y="9870"/>
                </a:lnTo>
                <a:lnTo>
                  <a:pt x="83070" y="9870"/>
                </a:lnTo>
                <a:lnTo>
                  <a:pt x="83090" y="9870"/>
                </a:lnTo>
                <a:lnTo>
                  <a:pt x="83100" y="9860"/>
                </a:lnTo>
                <a:lnTo>
                  <a:pt x="83110" y="9850"/>
                </a:lnTo>
                <a:lnTo>
                  <a:pt x="83120" y="9840"/>
                </a:lnTo>
                <a:lnTo>
                  <a:pt x="83120" y="9820"/>
                </a:lnTo>
                <a:lnTo>
                  <a:pt x="83130" y="9810"/>
                </a:lnTo>
                <a:lnTo>
                  <a:pt x="83140" y="9790"/>
                </a:lnTo>
                <a:lnTo>
                  <a:pt x="83150" y="9770"/>
                </a:lnTo>
                <a:lnTo>
                  <a:pt x="83140" y="9770"/>
                </a:lnTo>
                <a:lnTo>
                  <a:pt x="83140" y="9760"/>
                </a:lnTo>
                <a:lnTo>
                  <a:pt x="83130" y="9760"/>
                </a:lnTo>
                <a:lnTo>
                  <a:pt x="83120" y="9740"/>
                </a:lnTo>
                <a:lnTo>
                  <a:pt x="83110" y="9730"/>
                </a:lnTo>
                <a:lnTo>
                  <a:pt x="83090" y="9720"/>
                </a:lnTo>
                <a:lnTo>
                  <a:pt x="83090" y="9710"/>
                </a:lnTo>
                <a:lnTo>
                  <a:pt x="83080" y="9700"/>
                </a:lnTo>
                <a:lnTo>
                  <a:pt x="83050" y="9700"/>
                </a:lnTo>
                <a:lnTo>
                  <a:pt x="83060" y="9710"/>
                </a:lnTo>
                <a:lnTo>
                  <a:pt x="83070" y="9710"/>
                </a:lnTo>
                <a:lnTo>
                  <a:pt x="83060" y="9720"/>
                </a:lnTo>
                <a:lnTo>
                  <a:pt x="83080" y="9720"/>
                </a:lnTo>
                <a:lnTo>
                  <a:pt x="83080" y="9730"/>
                </a:lnTo>
                <a:lnTo>
                  <a:pt x="83060" y="9720"/>
                </a:lnTo>
                <a:lnTo>
                  <a:pt x="83040" y="9690"/>
                </a:lnTo>
                <a:lnTo>
                  <a:pt x="83030" y="9690"/>
                </a:lnTo>
                <a:lnTo>
                  <a:pt x="83030" y="9680"/>
                </a:lnTo>
                <a:lnTo>
                  <a:pt x="83000" y="9630"/>
                </a:lnTo>
                <a:lnTo>
                  <a:pt x="82990" y="9620"/>
                </a:lnTo>
                <a:lnTo>
                  <a:pt x="82970" y="9610"/>
                </a:lnTo>
                <a:lnTo>
                  <a:pt x="82960" y="9610"/>
                </a:lnTo>
                <a:lnTo>
                  <a:pt x="82940" y="9600"/>
                </a:lnTo>
                <a:lnTo>
                  <a:pt x="82940" y="9590"/>
                </a:lnTo>
                <a:lnTo>
                  <a:pt x="82940" y="9580"/>
                </a:lnTo>
                <a:lnTo>
                  <a:pt x="82930" y="9580"/>
                </a:lnTo>
                <a:lnTo>
                  <a:pt x="82940" y="9580"/>
                </a:lnTo>
                <a:lnTo>
                  <a:pt x="82940" y="9590"/>
                </a:lnTo>
                <a:lnTo>
                  <a:pt x="82940" y="9600"/>
                </a:lnTo>
                <a:lnTo>
                  <a:pt x="82960" y="9610"/>
                </a:lnTo>
                <a:lnTo>
                  <a:pt x="82960" y="9620"/>
                </a:lnTo>
                <a:lnTo>
                  <a:pt x="82970" y="9620"/>
                </a:lnTo>
                <a:lnTo>
                  <a:pt x="82960" y="9620"/>
                </a:lnTo>
                <a:lnTo>
                  <a:pt x="82950" y="9610"/>
                </a:lnTo>
                <a:lnTo>
                  <a:pt x="82940" y="9600"/>
                </a:lnTo>
                <a:lnTo>
                  <a:pt x="82930" y="9590"/>
                </a:lnTo>
                <a:lnTo>
                  <a:pt x="82930" y="9580"/>
                </a:lnTo>
                <a:lnTo>
                  <a:pt x="82930" y="9570"/>
                </a:lnTo>
                <a:lnTo>
                  <a:pt x="82930" y="9560"/>
                </a:lnTo>
                <a:lnTo>
                  <a:pt x="82920" y="9540"/>
                </a:lnTo>
                <a:lnTo>
                  <a:pt x="82920" y="9530"/>
                </a:lnTo>
                <a:lnTo>
                  <a:pt x="82920" y="9520"/>
                </a:lnTo>
                <a:lnTo>
                  <a:pt x="82910" y="9520"/>
                </a:lnTo>
                <a:lnTo>
                  <a:pt x="82900" y="9520"/>
                </a:lnTo>
                <a:lnTo>
                  <a:pt x="82900" y="9510"/>
                </a:lnTo>
                <a:lnTo>
                  <a:pt x="82890" y="9510"/>
                </a:lnTo>
                <a:lnTo>
                  <a:pt x="82880" y="9510"/>
                </a:lnTo>
                <a:lnTo>
                  <a:pt x="82880" y="9500"/>
                </a:lnTo>
                <a:lnTo>
                  <a:pt x="82870" y="9500"/>
                </a:lnTo>
                <a:lnTo>
                  <a:pt x="82860" y="9490"/>
                </a:lnTo>
                <a:lnTo>
                  <a:pt x="82850" y="9490"/>
                </a:lnTo>
                <a:lnTo>
                  <a:pt x="82850" y="9480"/>
                </a:lnTo>
                <a:lnTo>
                  <a:pt x="82840" y="9480"/>
                </a:lnTo>
                <a:lnTo>
                  <a:pt x="82840" y="9470"/>
                </a:lnTo>
                <a:lnTo>
                  <a:pt x="82830" y="9470"/>
                </a:lnTo>
                <a:lnTo>
                  <a:pt x="82820" y="9470"/>
                </a:lnTo>
                <a:lnTo>
                  <a:pt x="82820" y="9460"/>
                </a:lnTo>
                <a:lnTo>
                  <a:pt x="82810" y="9460"/>
                </a:lnTo>
                <a:lnTo>
                  <a:pt x="82810" y="9450"/>
                </a:lnTo>
                <a:lnTo>
                  <a:pt x="82800" y="9450"/>
                </a:lnTo>
                <a:lnTo>
                  <a:pt x="82800" y="9440"/>
                </a:lnTo>
                <a:lnTo>
                  <a:pt x="82790" y="9440"/>
                </a:lnTo>
                <a:lnTo>
                  <a:pt x="82790" y="9430"/>
                </a:lnTo>
                <a:lnTo>
                  <a:pt x="82780" y="9430"/>
                </a:lnTo>
                <a:lnTo>
                  <a:pt x="82780" y="9420"/>
                </a:lnTo>
                <a:lnTo>
                  <a:pt x="82780" y="9410"/>
                </a:lnTo>
                <a:lnTo>
                  <a:pt x="82770" y="9410"/>
                </a:lnTo>
                <a:lnTo>
                  <a:pt x="82770" y="9400"/>
                </a:lnTo>
                <a:lnTo>
                  <a:pt x="82760" y="9400"/>
                </a:lnTo>
                <a:lnTo>
                  <a:pt x="82760" y="9390"/>
                </a:lnTo>
                <a:lnTo>
                  <a:pt x="82750" y="9390"/>
                </a:lnTo>
                <a:lnTo>
                  <a:pt x="82740" y="9380"/>
                </a:lnTo>
                <a:lnTo>
                  <a:pt x="82730" y="9380"/>
                </a:lnTo>
                <a:lnTo>
                  <a:pt x="82730" y="9370"/>
                </a:lnTo>
                <a:lnTo>
                  <a:pt x="82720" y="9370"/>
                </a:lnTo>
                <a:lnTo>
                  <a:pt x="82720" y="9360"/>
                </a:lnTo>
                <a:lnTo>
                  <a:pt x="82710" y="9360"/>
                </a:lnTo>
                <a:lnTo>
                  <a:pt x="82710" y="9350"/>
                </a:lnTo>
                <a:lnTo>
                  <a:pt x="82700" y="9340"/>
                </a:lnTo>
                <a:lnTo>
                  <a:pt x="82700" y="9330"/>
                </a:lnTo>
                <a:lnTo>
                  <a:pt x="82690" y="9330"/>
                </a:lnTo>
                <a:lnTo>
                  <a:pt x="82690" y="9320"/>
                </a:lnTo>
                <a:lnTo>
                  <a:pt x="82690" y="9310"/>
                </a:lnTo>
                <a:lnTo>
                  <a:pt x="82680" y="9310"/>
                </a:lnTo>
                <a:lnTo>
                  <a:pt x="82680" y="9300"/>
                </a:lnTo>
                <a:lnTo>
                  <a:pt x="82670" y="9290"/>
                </a:lnTo>
                <a:lnTo>
                  <a:pt x="82660" y="9290"/>
                </a:lnTo>
                <a:lnTo>
                  <a:pt x="82660" y="9280"/>
                </a:lnTo>
                <a:lnTo>
                  <a:pt x="82650" y="9280"/>
                </a:lnTo>
                <a:lnTo>
                  <a:pt x="82640" y="9280"/>
                </a:lnTo>
                <a:lnTo>
                  <a:pt x="82640" y="9270"/>
                </a:lnTo>
                <a:lnTo>
                  <a:pt x="82630" y="9270"/>
                </a:lnTo>
                <a:lnTo>
                  <a:pt x="82630" y="9260"/>
                </a:lnTo>
                <a:lnTo>
                  <a:pt x="82620" y="9250"/>
                </a:lnTo>
                <a:lnTo>
                  <a:pt x="82610" y="9250"/>
                </a:lnTo>
                <a:lnTo>
                  <a:pt x="82600" y="9250"/>
                </a:lnTo>
                <a:lnTo>
                  <a:pt x="82590" y="9250"/>
                </a:lnTo>
                <a:lnTo>
                  <a:pt x="82580" y="9250"/>
                </a:lnTo>
                <a:lnTo>
                  <a:pt x="82570" y="9240"/>
                </a:lnTo>
                <a:lnTo>
                  <a:pt x="82570" y="9230"/>
                </a:lnTo>
                <a:lnTo>
                  <a:pt x="82570" y="9220"/>
                </a:lnTo>
                <a:lnTo>
                  <a:pt x="82560" y="9220"/>
                </a:lnTo>
                <a:lnTo>
                  <a:pt x="82550" y="9220"/>
                </a:lnTo>
                <a:lnTo>
                  <a:pt x="82550" y="9210"/>
                </a:lnTo>
                <a:lnTo>
                  <a:pt x="82540" y="9210"/>
                </a:lnTo>
                <a:lnTo>
                  <a:pt x="82540" y="9200"/>
                </a:lnTo>
                <a:lnTo>
                  <a:pt x="82530" y="9210"/>
                </a:lnTo>
                <a:lnTo>
                  <a:pt x="82530" y="9220"/>
                </a:lnTo>
                <a:lnTo>
                  <a:pt x="82560" y="9180"/>
                </a:lnTo>
                <a:lnTo>
                  <a:pt x="82560" y="9160"/>
                </a:lnTo>
                <a:lnTo>
                  <a:pt x="82570" y="9160"/>
                </a:lnTo>
                <a:lnTo>
                  <a:pt x="82570" y="9150"/>
                </a:lnTo>
                <a:lnTo>
                  <a:pt x="82570" y="9140"/>
                </a:lnTo>
                <a:lnTo>
                  <a:pt x="82570" y="9150"/>
                </a:lnTo>
                <a:lnTo>
                  <a:pt x="82570" y="9160"/>
                </a:lnTo>
                <a:lnTo>
                  <a:pt x="82560" y="9170"/>
                </a:lnTo>
                <a:lnTo>
                  <a:pt x="82570" y="9180"/>
                </a:lnTo>
                <a:lnTo>
                  <a:pt x="82570" y="9190"/>
                </a:lnTo>
                <a:lnTo>
                  <a:pt x="82580" y="9190"/>
                </a:lnTo>
                <a:lnTo>
                  <a:pt x="82580" y="9200"/>
                </a:lnTo>
                <a:lnTo>
                  <a:pt x="82590" y="9200"/>
                </a:lnTo>
                <a:lnTo>
                  <a:pt x="82590" y="9210"/>
                </a:lnTo>
                <a:lnTo>
                  <a:pt x="82600" y="9220"/>
                </a:lnTo>
                <a:lnTo>
                  <a:pt x="82610" y="9220"/>
                </a:lnTo>
                <a:lnTo>
                  <a:pt x="82610" y="9230"/>
                </a:lnTo>
                <a:lnTo>
                  <a:pt x="82620" y="9230"/>
                </a:lnTo>
                <a:lnTo>
                  <a:pt x="82620" y="9240"/>
                </a:lnTo>
                <a:lnTo>
                  <a:pt x="82630" y="9240"/>
                </a:lnTo>
                <a:lnTo>
                  <a:pt x="82640" y="9230"/>
                </a:lnTo>
                <a:lnTo>
                  <a:pt x="82640" y="9240"/>
                </a:lnTo>
                <a:lnTo>
                  <a:pt x="82630" y="9240"/>
                </a:lnTo>
                <a:lnTo>
                  <a:pt x="82620" y="9240"/>
                </a:lnTo>
                <a:lnTo>
                  <a:pt x="82620" y="9250"/>
                </a:lnTo>
                <a:lnTo>
                  <a:pt x="82630" y="9260"/>
                </a:lnTo>
                <a:lnTo>
                  <a:pt x="82640" y="9250"/>
                </a:lnTo>
                <a:lnTo>
                  <a:pt x="82650" y="9250"/>
                </a:lnTo>
                <a:lnTo>
                  <a:pt x="82650" y="9240"/>
                </a:lnTo>
                <a:lnTo>
                  <a:pt x="82650" y="9230"/>
                </a:lnTo>
                <a:lnTo>
                  <a:pt x="82650" y="9240"/>
                </a:lnTo>
                <a:lnTo>
                  <a:pt x="82650" y="9250"/>
                </a:lnTo>
                <a:lnTo>
                  <a:pt x="82640" y="9250"/>
                </a:lnTo>
                <a:lnTo>
                  <a:pt x="82640" y="9260"/>
                </a:lnTo>
                <a:lnTo>
                  <a:pt x="82650" y="9260"/>
                </a:lnTo>
                <a:lnTo>
                  <a:pt x="82660" y="9270"/>
                </a:lnTo>
                <a:lnTo>
                  <a:pt x="82660" y="9280"/>
                </a:lnTo>
                <a:lnTo>
                  <a:pt x="82670" y="9280"/>
                </a:lnTo>
                <a:lnTo>
                  <a:pt x="82670" y="9290"/>
                </a:lnTo>
                <a:lnTo>
                  <a:pt x="82680" y="9290"/>
                </a:lnTo>
                <a:lnTo>
                  <a:pt x="82690" y="9300"/>
                </a:lnTo>
                <a:lnTo>
                  <a:pt x="82690" y="9310"/>
                </a:lnTo>
                <a:lnTo>
                  <a:pt x="82710" y="9320"/>
                </a:lnTo>
                <a:lnTo>
                  <a:pt x="82720" y="9320"/>
                </a:lnTo>
                <a:lnTo>
                  <a:pt x="82720" y="9330"/>
                </a:lnTo>
                <a:lnTo>
                  <a:pt x="82730" y="9330"/>
                </a:lnTo>
                <a:lnTo>
                  <a:pt x="82730" y="9340"/>
                </a:lnTo>
                <a:lnTo>
                  <a:pt x="82740" y="9340"/>
                </a:lnTo>
                <a:lnTo>
                  <a:pt x="82740" y="9350"/>
                </a:lnTo>
                <a:lnTo>
                  <a:pt x="82750" y="9350"/>
                </a:lnTo>
                <a:lnTo>
                  <a:pt x="82750" y="9360"/>
                </a:lnTo>
                <a:lnTo>
                  <a:pt x="82760" y="9360"/>
                </a:lnTo>
                <a:lnTo>
                  <a:pt x="82760" y="9370"/>
                </a:lnTo>
                <a:lnTo>
                  <a:pt x="82770" y="9370"/>
                </a:lnTo>
                <a:lnTo>
                  <a:pt x="82770" y="9380"/>
                </a:lnTo>
                <a:lnTo>
                  <a:pt x="82780" y="9380"/>
                </a:lnTo>
                <a:lnTo>
                  <a:pt x="82780" y="9390"/>
                </a:lnTo>
                <a:lnTo>
                  <a:pt x="82790" y="9390"/>
                </a:lnTo>
                <a:lnTo>
                  <a:pt x="82790" y="9400"/>
                </a:lnTo>
                <a:lnTo>
                  <a:pt x="82800" y="9400"/>
                </a:lnTo>
                <a:lnTo>
                  <a:pt x="82810" y="9410"/>
                </a:lnTo>
                <a:lnTo>
                  <a:pt x="82820" y="9420"/>
                </a:lnTo>
                <a:lnTo>
                  <a:pt x="82830" y="9430"/>
                </a:lnTo>
                <a:lnTo>
                  <a:pt x="82840" y="9440"/>
                </a:lnTo>
                <a:lnTo>
                  <a:pt x="82850" y="9440"/>
                </a:lnTo>
                <a:lnTo>
                  <a:pt x="82850" y="9450"/>
                </a:lnTo>
                <a:lnTo>
                  <a:pt x="82860" y="9460"/>
                </a:lnTo>
                <a:lnTo>
                  <a:pt x="82870" y="9460"/>
                </a:lnTo>
                <a:lnTo>
                  <a:pt x="82870" y="9470"/>
                </a:lnTo>
                <a:lnTo>
                  <a:pt x="82880" y="9470"/>
                </a:lnTo>
                <a:lnTo>
                  <a:pt x="82880" y="9480"/>
                </a:lnTo>
                <a:lnTo>
                  <a:pt x="82890" y="9480"/>
                </a:lnTo>
                <a:lnTo>
                  <a:pt x="82900" y="9490"/>
                </a:lnTo>
                <a:lnTo>
                  <a:pt x="82910" y="9500"/>
                </a:lnTo>
                <a:lnTo>
                  <a:pt x="82920" y="9510"/>
                </a:lnTo>
                <a:lnTo>
                  <a:pt x="82930" y="9510"/>
                </a:lnTo>
                <a:lnTo>
                  <a:pt x="82930" y="9520"/>
                </a:lnTo>
                <a:lnTo>
                  <a:pt x="82930" y="9530"/>
                </a:lnTo>
                <a:lnTo>
                  <a:pt x="82940" y="9530"/>
                </a:lnTo>
                <a:lnTo>
                  <a:pt x="82940" y="9540"/>
                </a:lnTo>
                <a:lnTo>
                  <a:pt x="82950" y="9540"/>
                </a:lnTo>
                <a:lnTo>
                  <a:pt x="82950" y="9550"/>
                </a:lnTo>
                <a:lnTo>
                  <a:pt x="82960" y="9550"/>
                </a:lnTo>
                <a:lnTo>
                  <a:pt x="82960" y="9560"/>
                </a:lnTo>
                <a:lnTo>
                  <a:pt x="82970" y="9560"/>
                </a:lnTo>
                <a:lnTo>
                  <a:pt x="82970" y="9570"/>
                </a:lnTo>
                <a:lnTo>
                  <a:pt x="82980" y="9570"/>
                </a:lnTo>
                <a:lnTo>
                  <a:pt x="82980" y="9580"/>
                </a:lnTo>
                <a:lnTo>
                  <a:pt x="82990" y="9580"/>
                </a:lnTo>
                <a:lnTo>
                  <a:pt x="83000" y="9590"/>
                </a:lnTo>
                <a:lnTo>
                  <a:pt x="83000" y="9600"/>
                </a:lnTo>
                <a:lnTo>
                  <a:pt x="83010" y="9600"/>
                </a:lnTo>
                <a:lnTo>
                  <a:pt x="83020" y="9610"/>
                </a:lnTo>
                <a:lnTo>
                  <a:pt x="83030" y="9620"/>
                </a:lnTo>
                <a:lnTo>
                  <a:pt x="83040" y="9630"/>
                </a:lnTo>
                <a:lnTo>
                  <a:pt x="83050" y="9630"/>
                </a:lnTo>
                <a:lnTo>
                  <a:pt x="83050" y="9640"/>
                </a:lnTo>
                <a:lnTo>
                  <a:pt x="83060" y="9640"/>
                </a:lnTo>
                <a:lnTo>
                  <a:pt x="83070" y="9650"/>
                </a:lnTo>
                <a:lnTo>
                  <a:pt x="83080" y="9650"/>
                </a:lnTo>
                <a:lnTo>
                  <a:pt x="83080" y="9660"/>
                </a:lnTo>
                <a:lnTo>
                  <a:pt x="83090" y="9660"/>
                </a:lnTo>
                <a:lnTo>
                  <a:pt x="83100" y="9660"/>
                </a:lnTo>
                <a:lnTo>
                  <a:pt x="83100" y="9670"/>
                </a:lnTo>
                <a:lnTo>
                  <a:pt x="83110" y="9670"/>
                </a:lnTo>
                <a:lnTo>
                  <a:pt x="83120" y="9680"/>
                </a:lnTo>
                <a:lnTo>
                  <a:pt x="83130" y="9680"/>
                </a:lnTo>
                <a:lnTo>
                  <a:pt x="83130" y="9690"/>
                </a:lnTo>
                <a:lnTo>
                  <a:pt x="83140" y="9690"/>
                </a:lnTo>
                <a:lnTo>
                  <a:pt x="83140" y="9700"/>
                </a:lnTo>
                <a:lnTo>
                  <a:pt x="83150" y="9700"/>
                </a:lnTo>
                <a:lnTo>
                  <a:pt x="83150" y="9710"/>
                </a:lnTo>
                <a:lnTo>
                  <a:pt x="83160" y="9710"/>
                </a:lnTo>
                <a:lnTo>
                  <a:pt x="83170" y="9710"/>
                </a:lnTo>
                <a:lnTo>
                  <a:pt x="83180" y="9720"/>
                </a:lnTo>
                <a:lnTo>
                  <a:pt x="83190" y="9720"/>
                </a:lnTo>
                <a:lnTo>
                  <a:pt x="83200" y="9710"/>
                </a:lnTo>
                <a:lnTo>
                  <a:pt x="83210" y="9720"/>
                </a:lnTo>
                <a:lnTo>
                  <a:pt x="83220" y="9730"/>
                </a:lnTo>
                <a:lnTo>
                  <a:pt x="83230" y="9730"/>
                </a:lnTo>
                <a:lnTo>
                  <a:pt x="83240" y="9740"/>
                </a:lnTo>
                <a:lnTo>
                  <a:pt x="83250" y="9730"/>
                </a:lnTo>
                <a:lnTo>
                  <a:pt x="83260" y="9740"/>
                </a:lnTo>
                <a:lnTo>
                  <a:pt x="83270" y="9750"/>
                </a:lnTo>
                <a:lnTo>
                  <a:pt x="83290" y="9760"/>
                </a:lnTo>
                <a:lnTo>
                  <a:pt x="83300" y="9770"/>
                </a:lnTo>
                <a:lnTo>
                  <a:pt x="83320" y="9780"/>
                </a:lnTo>
                <a:lnTo>
                  <a:pt x="83330" y="9780"/>
                </a:lnTo>
                <a:lnTo>
                  <a:pt x="83330" y="9790"/>
                </a:lnTo>
                <a:lnTo>
                  <a:pt x="83340" y="9790"/>
                </a:lnTo>
                <a:lnTo>
                  <a:pt x="83350" y="9800"/>
                </a:lnTo>
                <a:lnTo>
                  <a:pt x="83360" y="9800"/>
                </a:lnTo>
                <a:lnTo>
                  <a:pt x="83370" y="9800"/>
                </a:lnTo>
                <a:lnTo>
                  <a:pt x="83370" y="9810"/>
                </a:lnTo>
                <a:lnTo>
                  <a:pt x="83380" y="9810"/>
                </a:lnTo>
                <a:lnTo>
                  <a:pt x="83380" y="9820"/>
                </a:lnTo>
                <a:lnTo>
                  <a:pt x="83390" y="9820"/>
                </a:lnTo>
                <a:lnTo>
                  <a:pt x="83400" y="9830"/>
                </a:lnTo>
                <a:lnTo>
                  <a:pt x="83410" y="9830"/>
                </a:lnTo>
                <a:lnTo>
                  <a:pt x="83410" y="9840"/>
                </a:lnTo>
                <a:lnTo>
                  <a:pt x="83420" y="9840"/>
                </a:lnTo>
                <a:lnTo>
                  <a:pt x="83420" y="9830"/>
                </a:lnTo>
                <a:lnTo>
                  <a:pt x="83420" y="9840"/>
                </a:lnTo>
                <a:lnTo>
                  <a:pt x="83430" y="9840"/>
                </a:lnTo>
                <a:lnTo>
                  <a:pt x="83430" y="9850"/>
                </a:lnTo>
                <a:lnTo>
                  <a:pt x="83440" y="9850"/>
                </a:lnTo>
                <a:lnTo>
                  <a:pt x="83440" y="9840"/>
                </a:lnTo>
                <a:lnTo>
                  <a:pt x="83450" y="9840"/>
                </a:lnTo>
                <a:lnTo>
                  <a:pt x="83450" y="9850"/>
                </a:lnTo>
                <a:lnTo>
                  <a:pt x="83460" y="9850"/>
                </a:lnTo>
                <a:lnTo>
                  <a:pt x="83460" y="9860"/>
                </a:lnTo>
                <a:lnTo>
                  <a:pt x="83470" y="9860"/>
                </a:lnTo>
                <a:lnTo>
                  <a:pt x="83480" y="9860"/>
                </a:lnTo>
                <a:lnTo>
                  <a:pt x="83490" y="9860"/>
                </a:lnTo>
                <a:lnTo>
                  <a:pt x="83500" y="9860"/>
                </a:lnTo>
                <a:lnTo>
                  <a:pt x="83500" y="9870"/>
                </a:lnTo>
                <a:lnTo>
                  <a:pt x="83510" y="9870"/>
                </a:lnTo>
                <a:lnTo>
                  <a:pt x="83510" y="9860"/>
                </a:lnTo>
                <a:lnTo>
                  <a:pt x="83520" y="9860"/>
                </a:lnTo>
                <a:lnTo>
                  <a:pt x="83530" y="9860"/>
                </a:lnTo>
                <a:lnTo>
                  <a:pt x="83530" y="9870"/>
                </a:lnTo>
                <a:lnTo>
                  <a:pt x="83540" y="9870"/>
                </a:lnTo>
                <a:lnTo>
                  <a:pt x="83550" y="9870"/>
                </a:lnTo>
                <a:lnTo>
                  <a:pt x="83560" y="9880"/>
                </a:lnTo>
                <a:lnTo>
                  <a:pt x="83570" y="9880"/>
                </a:lnTo>
                <a:lnTo>
                  <a:pt x="83570" y="9890"/>
                </a:lnTo>
                <a:lnTo>
                  <a:pt x="83580" y="9890"/>
                </a:lnTo>
                <a:lnTo>
                  <a:pt x="83590" y="9890"/>
                </a:lnTo>
                <a:lnTo>
                  <a:pt x="83600" y="9900"/>
                </a:lnTo>
                <a:lnTo>
                  <a:pt x="83610" y="9900"/>
                </a:lnTo>
                <a:lnTo>
                  <a:pt x="83620" y="9900"/>
                </a:lnTo>
                <a:lnTo>
                  <a:pt x="83620" y="9910"/>
                </a:lnTo>
                <a:lnTo>
                  <a:pt x="83630" y="9910"/>
                </a:lnTo>
                <a:lnTo>
                  <a:pt x="83640" y="9910"/>
                </a:lnTo>
                <a:lnTo>
                  <a:pt x="83650" y="9920"/>
                </a:lnTo>
                <a:lnTo>
                  <a:pt x="83660" y="9920"/>
                </a:lnTo>
                <a:lnTo>
                  <a:pt x="83670" y="9920"/>
                </a:lnTo>
                <a:lnTo>
                  <a:pt x="83680" y="9920"/>
                </a:lnTo>
                <a:lnTo>
                  <a:pt x="83690" y="9920"/>
                </a:lnTo>
                <a:lnTo>
                  <a:pt x="83700" y="9920"/>
                </a:lnTo>
                <a:lnTo>
                  <a:pt x="83710" y="9920"/>
                </a:lnTo>
                <a:lnTo>
                  <a:pt x="83710" y="9930"/>
                </a:lnTo>
                <a:lnTo>
                  <a:pt x="83720" y="9930"/>
                </a:lnTo>
                <a:lnTo>
                  <a:pt x="83730" y="9930"/>
                </a:lnTo>
                <a:lnTo>
                  <a:pt x="83740" y="9930"/>
                </a:lnTo>
                <a:lnTo>
                  <a:pt x="83750" y="9930"/>
                </a:lnTo>
                <a:lnTo>
                  <a:pt x="83750" y="9940"/>
                </a:lnTo>
                <a:lnTo>
                  <a:pt x="83760" y="9940"/>
                </a:lnTo>
                <a:lnTo>
                  <a:pt x="83770" y="9940"/>
                </a:lnTo>
                <a:lnTo>
                  <a:pt x="83780" y="9940"/>
                </a:lnTo>
                <a:lnTo>
                  <a:pt x="83790" y="9940"/>
                </a:lnTo>
                <a:lnTo>
                  <a:pt x="83800" y="9940"/>
                </a:lnTo>
                <a:lnTo>
                  <a:pt x="83810" y="9940"/>
                </a:lnTo>
                <a:lnTo>
                  <a:pt x="83820" y="9940"/>
                </a:lnTo>
                <a:lnTo>
                  <a:pt x="83830" y="9940"/>
                </a:lnTo>
                <a:lnTo>
                  <a:pt x="83840" y="9940"/>
                </a:lnTo>
                <a:lnTo>
                  <a:pt x="83850" y="9950"/>
                </a:lnTo>
                <a:lnTo>
                  <a:pt x="83860" y="9950"/>
                </a:lnTo>
                <a:lnTo>
                  <a:pt x="83870" y="9950"/>
                </a:lnTo>
                <a:lnTo>
                  <a:pt x="83880" y="9950"/>
                </a:lnTo>
                <a:lnTo>
                  <a:pt x="83890" y="9950"/>
                </a:lnTo>
                <a:lnTo>
                  <a:pt x="83890" y="9940"/>
                </a:lnTo>
                <a:lnTo>
                  <a:pt x="83900" y="9940"/>
                </a:lnTo>
                <a:lnTo>
                  <a:pt x="83910" y="9940"/>
                </a:lnTo>
                <a:lnTo>
                  <a:pt x="83920" y="9940"/>
                </a:lnTo>
                <a:lnTo>
                  <a:pt x="83930" y="9950"/>
                </a:lnTo>
                <a:lnTo>
                  <a:pt x="83950" y="9950"/>
                </a:lnTo>
                <a:lnTo>
                  <a:pt x="83960" y="9950"/>
                </a:lnTo>
                <a:lnTo>
                  <a:pt x="83970" y="9950"/>
                </a:lnTo>
                <a:lnTo>
                  <a:pt x="83980" y="9950"/>
                </a:lnTo>
                <a:lnTo>
                  <a:pt x="83980" y="9960"/>
                </a:lnTo>
                <a:lnTo>
                  <a:pt x="83990" y="9960"/>
                </a:lnTo>
                <a:lnTo>
                  <a:pt x="84000" y="9960"/>
                </a:lnTo>
                <a:lnTo>
                  <a:pt x="84010" y="9960"/>
                </a:lnTo>
                <a:lnTo>
                  <a:pt x="84090" y="9980"/>
                </a:lnTo>
                <a:lnTo>
                  <a:pt x="84100" y="9970"/>
                </a:lnTo>
                <a:lnTo>
                  <a:pt x="84130" y="9970"/>
                </a:lnTo>
                <a:lnTo>
                  <a:pt x="84140" y="9960"/>
                </a:lnTo>
                <a:lnTo>
                  <a:pt x="84170" y="9960"/>
                </a:lnTo>
                <a:lnTo>
                  <a:pt x="84180" y="9960"/>
                </a:lnTo>
                <a:lnTo>
                  <a:pt x="84190" y="9960"/>
                </a:lnTo>
                <a:lnTo>
                  <a:pt x="84200" y="9960"/>
                </a:lnTo>
                <a:lnTo>
                  <a:pt x="84210" y="9960"/>
                </a:lnTo>
                <a:lnTo>
                  <a:pt x="84210" y="9950"/>
                </a:lnTo>
                <a:lnTo>
                  <a:pt x="84220" y="9950"/>
                </a:lnTo>
                <a:lnTo>
                  <a:pt x="84230" y="9950"/>
                </a:lnTo>
                <a:lnTo>
                  <a:pt x="84240" y="9950"/>
                </a:lnTo>
                <a:lnTo>
                  <a:pt x="84250" y="9950"/>
                </a:lnTo>
                <a:lnTo>
                  <a:pt x="84260" y="9950"/>
                </a:lnTo>
                <a:lnTo>
                  <a:pt x="84270" y="9940"/>
                </a:lnTo>
                <a:lnTo>
                  <a:pt x="84280" y="9940"/>
                </a:lnTo>
                <a:lnTo>
                  <a:pt x="84280" y="9930"/>
                </a:lnTo>
                <a:lnTo>
                  <a:pt x="84270" y="9930"/>
                </a:lnTo>
                <a:lnTo>
                  <a:pt x="84280" y="9920"/>
                </a:lnTo>
                <a:lnTo>
                  <a:pt x="84280" y="9930"/>
                </a:lnTo>
                <a:lnTo>
                  <a:pt x="84290" y="9930"/>
                </a:lnTo>
                <a:lnTo>
                  <a:pt x="84300" y="9930"/>
                </a:lnTo>
                <a:lnTo>
                  <a:pt x="84310" y="9930"/>
                </a:lnTo>
                <a:lnTo>
                  <a:pt x="84310" y="9920"/>
                </a:lnTo>
                <a:lnTo>
                  <a:pt x="84320" y="9930"/>
                </a:lnTo>
                <a:lnTo>
                  <a:pt x="84330" y="9920"/>
                </a:lnTo>
                <a:lnTo>
                  <a:pt x="84340" y="9910"/>
                </a:lnTo>
                <a:lnTo>
                  <a:pt x="84350" y="9910"/>
                </a:lnTo>
                <a:lnTo>
                  <a:pt x="84360" y="9900"/>
                </a:lnTo>
                <a:lnTo>
                  <a:pt x="84360" y="9910"/>
                </a:lnTo>
                <a:lnTo>
                  <a:pt x="84380" y="9900"/>
                </a:lnTo>
                <a:lnTo>
                  <a:pt x="84390" y="9900"/>
                </a:lnTo>
                <a:lnTo>
                  <a:pt x="84400" y="9890"/>
                </a:lnTo>
                <a:lnTo>
                  <a:pt x="84410" y="9890"/>
                </a:lnTo>
                <a:lnTo>
                  <a:pt x="84410" y="9880"/>
                </a:lnTo>
                <a:lnTo>
                  <a:pt x="84410" y="9870"/>
                </a:lnTo>
                <a:lnTo>
                  <a:pt x="84420" y="9870"/>
                </a:lnTo>
                <a:lnTo>
                  <a:pt x="84430" y="9870"/>
                </a:lnTo>
                <a:lnTo>
                  <a:pt x="84430" y="9860"/>
                </a:lnTo>
                <a:lnTo>
                  <a:pt x="84440" y="9860"/>
                </a:lnTo>
                <a:lnTo>
                  <a:pt x="84450" y="9860"/>
                </a:lnTo>
                <a:lnTo>
                  <a:pt x="84450" y="9870"/>
                </a:lnTo>
                <a:lnTo>
                  <a:pt x="84460" y="9870"/>
                </a:lnTo>
                <a:lnTo>
                  <a:pt x="84460" y="9860"/>
                </a:lnTo>
                <a:lnTo>
                  <a:pt x="84470" y="9860"/>
                </a:lnTo>
                <a:lnTo>
                  <a:pt x="84470" y="9850"/>
                </a:lnTo>
                <a:lnTo>
                  <a:pt x="84480" y="9860"/>
                </a:lnTo>
                <a:lnTo>
                  <a:pt x="84490" y="9850"/>
                </a:lnTo>
                <a:lnTo>
                  <a:pt x="84500" y="9840"/>
                </a:lnTo>
                <a:lnTo>
                  <a:pt x="84510" y="9840"/>
                </a:lnTo>
                <a:lnTo>
                  <a:pt x="84510" y="9830"/>
                </a:lnTo>
                <a:lnTo>
                  <a:pt x="84520" y="9840"/>
                </a:lnTo>
                <a:lnTo>
                  <a:pt x="84520" y="9830"/>
                </a:lnTo>
                <a:lnTo>
                  <a:pt x="84530" y="9830"/>
                </a:lnTo>
                <a:lnTo>
                  <a:pt x="84540" y="9820"/>
                </a:lnTo>
                <a:lnTo>
                  <a:pt x="84540" y="9810"/>
                </a:lnTo>
                <a:lnTo>
                  <a:pt x="84550" y="9810"/>
                </a:lnTo>
                <a:lnTo>
                  <a:pt x="84560" y="9800"/>
                </a:lnTo>
                <a:lnTo>
                  <a:pt x="84570" y="9790"/>
                </a:lnTo>
                <a:lnTo>
                  <a:pt x="84580" y="9780"/>
                </a:lnTo>
                <a:lnTo>
                  <a:pt x="84590" y="9780"/>
                </a:lnTo>
                <a:lnTo>
                  <a:pt x="84590" y="9770"/>
                </a:lnTo>
                <a:lnTo>
                  <a:pt x="84620" y="9750"/>
                </a:lnTo>
                <a:lnTo>
                  <a:pt x="84620" y="9740"/>
                </a:lnTo>
                <a:lnTo>
                  <a:pt x="84650" y="9730"/>
                </a:lnTo>
                <a:lnTo>
                  <a:pt x="84650" y="9710"/>
                </a:lnTo>
                <a:lnTo>
                  <a:pt x="84670" y="9710"/>
                </a:lnTo>
                <a:lnTo>
                  <a:pt x="84670" y="9700"/>
                </a:lnTo>
                <a:lnTo>
                  <a:pt x="84690" y="9700"/>
                </a:lnTo>
                <a:lnTo>
                  <a:pt x="84710" y="9670"/>
                </a:lnTo>
                <a:lnTo>
                  <a:pt x="84710" y="9660"/>
                </a:lnTo>
                <a:lnTo>
                  <a:pt x="84720" y="9660"/>
                </a:lnTo>
                <a:lnTo>
                  <a:pt x="84720" y="9650"/>
                </a:lnTo>
                <a:lnTo>
                  <a:pt x="84730" y="9650"/>
                </a:lnTo>
                <a:lnTo>
                  <a:pt x="84740" y="9640"/>
                </a:lnTo>
                <a:lnTo>
                  <a:pt x="84740" y="9630"/>
                </a:lnTo>
                <a:lnTo>
                  <a:pt x="84750" y="9630"/>
                </a:lnTo>
                <a:lnTo>
                  <a:pt x="84750" y="9620"/>
                </a:lnTo>
                <a:lnTo>
                  <a:pt x="84760" y="9620"/>
                </a:lnTo>
                <a:lnTo>
                  <a:pt x="84760" y="9610"/>
                </a:lnTo>
                <a:lnTo>
                  <a:pt x="84770" y="9610"/>
                </a:lnTo>
                <a:lnTo>
                  <a:pt x="84770" y="9600"/>
                </a:lnTo>
                <a:lnTo>
                  <a:pt x="84780" y="9590"/>
                </a:lnTo>
                <a:lnTo>
                  <a:pt x="84790" y="9580"/>
                </a:lnTo>
                <a:lnTo>
                  <a:pt x="84800" y="9580"/>
                </a:lnTo>
                <a:lnTo>
                  <a:pt x="84800" y="9570"/>
                </a:lnTo>
                <a:lnTo>
                  <a:pt x="84810" y="9570"/>
                </a:lnTo>
                <a:lnTo>
                  <a:pt x="84820" y="9550"/>
                </a:lnTo>
                <a:lnTo>
                  <a:pt x="84830" y="9550"/>
                </a:lnTo>
                <a:lnTo>
                  <a:pt x="84840" y="9550"/>
                </a:lnTo>
                <a:lnTo>
                  <a:pt x="84850" y="9550"/>
                </a:lnTo>
                <a:lnTo>
                  <a:pt x="84860" y="9550"/>
                </a:lnTo>
                <a:lnTo>
                  <a:pt x="84860" y="9560"/>
                </a:lnTo>
                <a:lnTo>
                  <a:pt x="84850" y="9550"/>
                </a:lnTo>
                <a:lnTo>
                  <a:pt x="84840" y="9550"/>
                </a:lnTo>
                <a:lnTo>
                  <a:pt x="84840" y="9560"/>
                </a:lnTo>
                <a:lnTo>
                  <a:pt x="84840" y="9570"/>
                </a:lnTo>
                <a:lnTo>
                  <a:pt x="84850" y="9570"/>
                </a:lnTo>
                <a:lnTo>
                  <a:pt x="84850" y="9560"/>
                </a:lnTo>
                <a:lnTo>
                  <a:pt x="84850" y="9570"/>
                </a:lnTo>
                <a:lnTo>
                  <a:pt x="84860" y="9580"/>
                </a:lnTo>
                <a:lnTo>
                  <a:pt x="84900" y="9600"/>
                </a:lnTo>
                <a:lnTo>
                  <a:pt x="84920" y="9610"/>
                </a:lnTo>
                <a:lnTo>
                  <a:pt x="84930" y="9620"/>
                </a:lnTo>
                <a:lnTo>
                  <a:pt x="84990" y="9640"/>
                </a:lnTo>
                <a:lnTo>
                  <a:pt x="85050" y="9660"/>
                </a:lnTo>
                <a:lnTo>
                  <a:pt x="85130" y="9680"/>
                </a:lnTo>
                <a:lnTo>
                  <a:pt x="85140" y="9680"/>
                </a:lnTo>
                <a:lnTo>
                  <a:pt x="85150" y="9680"/>
                </a:lnTo>
                <a:lnTo>
                  <a:pt x="85160" y="9690"/>
                </a:lnTo>
                <a:lnTo>
                  <a:pt x="85170" y="9690"/>
                </a:lnTo>
                <a:lnTo>
                  <a:pt x="85180" y="9690"/>
                </a:lnTo>
                <a:lnTo>
                  <a:pt x="85190" y="9700"/>
                </a:lnTo>
                <a:lnTo>
                  <a:pt x="85200" y="9700"/>
                </a:lnTo>
                <a:lnTo>
                  <a:pt x="85210" y="9700"/>
                </a:lnTo>
                <a:lnTo>
                  <a:pt x="85220" y="9700"/>
                </a:lnTo>
                <a:lnTo>
                  <a:pt x="85230" y="9700"/>
                </a:lnTo>
                <a:lnTo>
                  <a:pt x="85240" y="9700"/>
                </a:lnTo>
                <a:lnTo>
                  <a:pt x="85250" y="9700"/>
                </a:lnTo>
                <a:lnTo>
                  <a:pt x="85260" y="9700"/>
                </a:lnTo>
                <a:lnTo>
                  <a:pt x="85270" y="9700"/>
                </a:lnTo>
                <a:lnTo>
                  <a:pt x="85280" y="9700"/>
                </a:lnTo>
                <a:lnTo>
                  <a:pt x="85290" y="9700"/>
                </a:lnTo>
                <a:lnTo>
                  <a:pt x="85310" y="9710"/>
                </a:lnTo>
                <a:lnTo>
                  <a:pt x="85330" y="9720"/>
                </a:lnTo>
                <a:lnTo>
                  <a:pt x="85360" y="9730"/>
                </a:lnTo>
                <a:lnTo>
                  <a:pt x="85380" y="9740"/>
                </a:lnTo>
                <a:lnTo>
                  <a:pt x="85410" y="9750"/>
                </a:lnTo>
                <a:lnTo>
                  <a:pt x="85440" y="9760"/>
                </a:lnTo>
                <a:lnTo>
                  <a:pt x="85450" y="9760"/>
                </a:lnTo>
                <a:lnTo>
                  <a:pt x="85470" y="9770"/>
                </a:lnTo>
                <a:lnTo>
                  <a:pt x="85480" y="9770"/>
                </a:lnTo>
                <a:lnTo>
                  <a:pt x="85490" y="9760"/>
                </a:lnTo>
                <a:lnTo>
                  <a:pt x="85490" y="9740"/>
                </a:lnTo>
                <a:lnTo>
                  <a:pt x="85500" y="9740"/>
                </a:lnTo>
                <a:lnTo>
                  <a:pt x="85520" y="9750"/>
                </a:lnTo>
                <a:lnTo>
                  <a:pt x="85510" y="9740"/>
                </a:lnTo>
                <a:lnTo>
                  <a:pt x="85510" y="9750"/>
                </a:lnTo>
                <a:lnTo>
                  <a:pt x="85510" y="9740"/>
                </a:lnTo>
                <a:lnTo>
                  <a:pt x="85500" y="9740"/>
                </a:lnTo>
                <a:lnTo>
                  <a:pt x="85490" y="9750"/>
                </a:lnTo>
                <a:lnTo>
                  <a:pt x="85490" y="9760"/>
                </a:lnTo>
                <a:lnTo>
                  <a:pt x="85490" y="9770"/>
                </a:lnTo>
                <a:lnTo>
                  <a:pt x="85510" y="9770"/>
                </a:lnTo>
                <a:lnTo>
                  <a:pt x="85510" y="9780"/>
                </a:lnTo>
                <a:lnTo>
                  <a:pt x="85520" y="9780"/>
                </a:lnTo>
                <a:lnTo>
                  <a:pt x="85520" y="9790"/>
                </a:lnTo>
                <a:lnTo>
                  <a:pt x="85510" y="9790"/>
                </a:lnTo>
                <a:lnTo>
                  <a:pt x="85500" y="9790"/>
                </a:lnTo>
                <a:lnTo>
                  <a:pt x="85500" y="9780"/>
                </a:lnTo>
                <a:lnTo>
                  <a:pt x="85490" y="9800"/>
                </a:lnTo>
                <a:lnTo>
                  <a:pt x="85500" y="9800"/>
                </a:lnTo>
                <a:lnTo>
                  <a:pt x="85510" y="9800"/>
                </a:lnTo>
                <a:lnTo>
                  <a:pt x="85520" y="9800"/>
                </a:lnTo>
                <a:lnTo>
                  <a:pt x="85510" y="9800"/>
                </a:lnTo>
                <a:lnTo>
                  <a:pt x="85520" y="9810"/>
                </a:lnTo>
                <a:lnTo>
                  <a:pt x="85520" y="9800"/>
                </a:lnTo>
                <a:lnTo>
                  <a:pt x="85520" y="9790"/>
                </a:lnTo>
                <a:lnTo>
                  <a:pt x="85520" y="9780"/>
                </a:lnTo>
                <a:lnTo>
                  <a:pt x="85520" y="9770"/>
                </a:lnTo>
                <a:lnTo>
                  <a:pt x="85510" y="9760"/>
                </a:lnTo>
                <a:lnTo>
                  <a:pt x="85510" y="9750"/>
                </a:lnTo>
                <a:lnTo>
                  <a:pt x="85510" y="9760"/>
                </a:lnTo>
                <a:lnTo>
                  <a:pt x="85520" y="9770"/>
                </a:lnTo>
                <a:lnTo>
                  <a:pt x="85520" y="9790"/>
                </a:lnTo>
                <a:lnTo>
                  <a:pt x="85530" y="9790"/>
                </a:lnTo>
                <a:lnTo>
                  <a:pt x="85540" y="9800"/>
                </a:lnTo>
                <a:lnTo>
                  <a:pt x="85550" y="9800"/>
                </a:lnTo>
                <a:lnTo>
                  <a:pt x="85550" y="9810"/>
                </a:lnTo>
                <a:lnTo>
                  <a:pt x="85560" y="9810"/>
                </a:lnTo>
                <a:lnTo>
                  <a:pt x="85570" y="9810"/>
                </a:lnTo>
                <a:lnTo>
                  <a:pt x="85570" y="9820"/>
                </a:lnTo>
                <a:lnTo>
                  <a:pt x="85580" y="9820"/>
                </a:lnTo>
                <a:lnTo>
                  <a:pt x="85590" y="9820"/>
                </a:lnTo>
                <a:lnTo>
                  <a:pt x="85590" y="9830"/>
                </a:lnTo>
                <a:lnTo>
                  <a:pt x="85600" y="9830"/>
                </a:lnTo>
                <a:lnTo>
                  <a:pt x="85620" y="9840"/>
                </a:lnTo>
                <a:lnTo>
                  <a:pt x="85630" y="9840"/>
                </a:lnTo>
                <a:lnTo>
                  <a:pt x="85630" y="9850"/>
                </a:lnTo>
                <a:lnTo>
                  <a:pt x="85640" y="9850"/>
                </a:lnTo>
                <a:lnTo>
                  <a:pt x="85650" y="9850"/>
                </a:lnTo>
                <a:lnTo>
                  <a:pt x="85650" y="9860"/>
                </a:lnTo>
                <a:lnTo>
                  <a:pt x="85660" y="9860"/>
                </a:lnTo>
                <a:lnTo>
                  <a:pt x="85670" y="9860"/>
                </a:lnTo>
                <a:lnTo>
                  <a:pt x="85690" y="9870"/>
                </a:lnTo>
                <a:lnTo>
                  <a:pt x="85700" y="9880"/>
                </a:lnTo>
                <a:lnTo>
                  <a:pt x="85710" y="9880"/>
                </a:lnTo>
                <a:lnTo>
                  <a:pt x="85720" y="9880"/>
                </a:lnTo>
                <a:lnTo>
                  <a:pt x="85720" y="9890"/>
                </a:lnTo>
                <a:lnTo>
                  <a:pt x="85740" y="9890"/>
                </a:lnTo>
                <a:lnTo>
                  <a:pt x="85750" y="9890"/>
                </a:lnTo>
                <a:lnTo>
                  <a:pt x="85750" y="9900"/>
                </a:lnTo>
                <a:lnTo>
                  <a:pt x="85760" y="9900"/>
                </a:lnTo>
                <a:lnTo>
                  <a:pt x="85770" y="9900"/>
                </a:lnTo>
                <a:lnTo>
                  <a:pt x="85780" y="9900"/>
                </a:lnTo>
                <a:lnTo>
                  <a:pt x="85790" y="9910"/>
                </a:lnTo>
                <a:lnTo>
                  <a:pt x="85800" y="9910"/>
                </a:lnTo>
                <a:lnTo>
                  <a:pt x="85810" y="9910"/>
                </a:lnTo>
                <a:lnTo>
                  <a:pt x="85810" y="9920"/>
                </a:lnTo>
                <a:lnTo>
                  <a:pt x="85820" y="9920"/>
                </a:lnTo>
                <a:lnTo>
                  <a:pt x="85830" y="9920"/>
                </a:lnTo>
                <a:lnTo>
                  <a:pt x="85840" y="9920"/>
                </a:lnTo>
                <a:lnTo>
                  <a:pt x="85840" y="9930"/>
                </a:lnTo>
                <a:lnTo>
                  <a:pt x="85850" y="9930"/>
                </a:lnTo>
                <a:lnTo>
                  <a:pt x="85860" y="9930"/>
                </a:lnTo>
                <a:lnTo>
                  <a:pt x="85870" y="9930"/>
                </a:lnTo>
                <a:lnTo>
                  <a:pt x="85880" y="9940"/>
                </a:lnTo>
                <a:lnTo>
                  <a:pt x="85890" y="9940"/>
                </a:lnTo>
                <a:lnTo>
                  <a:pt x="85900" y="9940"/>
                </a:lnTo>
                <a:lnTo>
                  <a:pt x="85910" y="9940"/>
                </a:lnTo>
                <a:lnTo>
                  <a:pt x="85910" y="9950"/>
                </a:lnTo>
                <a:lnTo>
                  <a:pt x="85920" y="9950"/>
                </a:lnTo>
                <a:lnTo>
                  <a:pt x="85930" y="9950"/>
                </a:lnTo>
                <a:lnTo>
                  <a:pt x="85940" y="9950"/>
                </a:lnTo>
                <a:lnTo>
                  <a:pt x="85950" y="9950"/>
                </a:lnTo>
                <a:lnTo>
                  <a:pt x="85950" y="9960"/>
                </a:lnTo>
                <a:lnTo>
                  <a:pt x="85950" y="9970"/>
                </a:lnTo>
                <a:lnTo>
                  <a:pt x="85950" y="9980"/>
                </a:lnTo>
                <a:lnTo>
                  <a:pt x="85950" y="9990"/>
                </a:lnTo>
                <a:lnTo>
                  <a:pt x="85940" y="9990"/>
                </a:lnTo>
                <a:lnTo>
                  <a:pt x="85940" y="10020"/>
                </a:lnTo>
                <a:lnTo>
                  <a:pt x="85940" y="10030"/>
                </a:lnTo>
                <a:lnTo>
                  <a:pt x="85940" y="10040"/>
                </a:lnTo>
                <a:lnTo>
                  <a:pt x="85940" y="10050"/>
                </a:lnTo>
                <a:lnTo>
                  <a:pt x="85930" y="10050"/>
                </a:lnTo>
                <a:lnTo>
                  <a:pt x="85930" y="10060"/>
                </a:lnTo>
                <a:lnTo>
                  <a:pt x="85940" y="10060"/>
                </a:lnTo>
                <a:lnTo>
                  <a:pt x="85940" y="10070"/>
                </a:lnTo>
                <a:lnTo>
                  <a:pt x="85940" y="10080"/>
                </a:lnTo>
                <a:lnTo>
                  <a:pt x="85940" y="10090"/>
                </a:lnTo>
                <a:lnTo>
                  <a:pt x="85950" y="10100"/>
                </a:lnTo>
                <a:lnTo>
                  <a:pt x="85950" y="10110"/>
                </a:lnTo>
                <a:lnTo>
                  <a:pt x="85950" y="10120"/>
                </a:lnTo>
                <a:lnTo>
                  <a:pt x="85950" y="10130"/>
                </a:lnTo>
                <a:lnTo>
                  <a:pt x="85940" y="10130"/>
                </a:lnTo>
                <a:lnTo>
                  <a:pt x="85940" y="10140"/>
                </a:lnTo>
                <a:lnTo>
                  <a:pt x="85940" y="10150"/>
                </a:lnTo>
                <a:lnTo>
                  <a:pt x="85940" y="10160"/>
                </a:lnTo>
                <a:lnTo>
                  <a:pt x="85940" y="10170"/>
                </a:lnTo>
                <a:lnTo>
                  <a:pt x="85930" y="10170"/>
                </a:lnTo>
                <a:lnTo>
                  <a:pt x="85930" y="10180"/>
                </a:lnTo>
                <a:lnTo>
                  <a:pt x="85920" y="10180"/>
                </a:lnTo>
                <a:lnTo>
                  <a:pt x="85910" y="10180"/>
                </a:lnTo>
                <a:lnTo>
                  <a:pt x="85910" y="10190"/>
                </a:lnTo>
                <a:lnTo>
                  <a:pt x="85920" y="10190"/>
                </a:lnTo>
                <a:lnTo>
                  <a:pt x="85920" y="10200"/>
                </a:lnTo>
                <a:lnTo>
                  <a:pt x="85930" y="10200"/>
                </a:lnTo>
                <a:lnTo>
                  <a:pt x="85940" y="10200"/>
                </a:lnTo>
                <a:lnTo>
                  <a:pt x="85940" y="10210"/>
                </a:lnTo>
                <a:lnTo>
                  <a:pt x="85940" y="10220"/>
                </a:lnTo>
                <a:lnTo>
                  <a:pt x="85950" y="10220"/>
                </a:lnTo>
                <a:lnTo>
                  <a:pt x="85950" y="10210"/>
                </a:lnTo>
                <a:lnTo>
                  <a:pt x="85960" y="10210"/>
                </a:lnTo>
                <a:lnTo>
                  <a:pt x="85960" y="10220"/>
                </a:lnTo>
                <a:lnTo>
                  <a:pt x="85970" y="10220"/>
                </a:lnTo>
                <a:lnTo>
                  <a:pt x="85970" y="10230"/>
                </a:lnTo>
                <a:lnTo>
                  <a:pt x="85960" y="10230"/>
                </a:lnTo>
                <a:lnTo>
                  <a:pt x="85970" y="10230"/>
                </a:lnTo>
                <a:lnTo>
                  <a:pt x="85970" y="10240"/>
                </a:lnTo>
                <a:lnTo>
                  <a:pt x="85980" y="10240"/>
                </a:lnTo>
                <a:lnTo>
                  <a:pt x="85990" y="10240"/>
                </a:lnTo>
                <a:lnTo>
                  <a:pt x="86000" y="10240"/>
                </a:lnTo>
                <a:lnTo>
                  <a:pt x="85990" y="10250"/>
                </a:lnTo>
                <a:lnTo>
                  <a:pt x="85990" y="10260"/>
                </a:lnTo>
                <a:lnTo>
                  <a:pt x="86000" y="10260"/>
                </a:lnTo>
                <a:lnTo>
                  <a:pt x="86000" y="10250"/>
                </a:lnTo>
                <a:lnTo>
                  <a:pt x="86010" y="10250"/>
                </a:lnTo>
                <a:lnTo>
                  <a:pt x="86020" y="10250"/>
                </a:lnTo>
                <a:lnTo>
                  <a:pt x="86020" y="10260"/>
                </a:lnTo>
                <a:lnTo>
                  <a:pt x="86030" y="10260"/>
                </a:lnTo>
                <a:lnTo>
                  <a:pt x="86040" y="10260"/>
                </a:lnTo>
                <a:lnTo>
                  <a:pt x="86040" y="10270"/>
                </a:lnTo>
                <a:lnTo>
                  <a:pt x="86040" y="10280"/>
                </a:lnTo>
                <a:lnTo>
                  <a:pt x="86050" y="10290"/>
                </a:lnTo>
                <a:lnTo>
                  <a:pt x="86050" y="10300"/>
                </a:lnTo>
                <a:lnTo>
                  <a:pt x="86060" y="10300"/>
                </a:lnTo>
                <a:lnTo>
                  <a:pt x="86070" y="10300"/>
                </a:lnTo>
                <a:lnTo>
                  <a:pt x="86080" y="10300"/>
                </a:lnTo>
                <a:lnTo>
                  <a:pt x="86090" y="10300"/>
                </a:lnTo>
                <a:lnTo>
                  <a:pt x="86100" y="10300"/>
                </a:lnTo>
                <a:lnTo>
                  <a:pt x="86100" y="10310"/>
                </a:lnTo>
                <a:lnTo>
                  <a:pt x="86090" y="10310"/>
                </a:lnTo>
                <a:lnTo>
                  <a:pt x="86090" y="10320"/>
                </a:lnTo>
                <a:lnTo>
                  <a:pt x="86090" y="10330"/>
                </a:lnTo>
                <a:lnTo>
                  <a:pt x="86080" y="10330"/>
                </a:lnTo>
                <a:lnTo>
                  <a:pt x="86080" y="10340"/>
                </a:lnTo>
                <a:lnTo>
                  <a:pt x="86070" y="10340"/>
                </a:lnTo>
                <a:lnTo>
                  <a:pt x="86080" y="10340"/>
                </a:lnTo>
                <a:lnTo>
                  <a:pt x="86090" y="10340"/>
                </a:lnTo>
                <a:lnTo>
                  <a:pt x="86100" y="10340"/>
                </a:lnTo>
                <a:lnTo>
                  <a:pt x="86100" y="10350"/>
                </a:lnTo>
                <a:lnTo>
                  <a:pt x="86100" y="10360"/>
                </a:lnTo>
                <a:lnTo>
                  <a:pt x="86090" y="10360"/>
                </a:lnTo>
                <a:lnTo>
                  <a:pt x="86100" y="10360"/>
                </a:lnTo>
                <a:lnTo>
                  <a:pt x="86100" y="10370"/>
                </a:lnTo>
                <a:lnTo>
                  <a:pt x="86110" y="10370"/>
                </a:lnTo>
                <a:lnTo>
                  <a:pt x="86110" y="10380"/>
                </a:lnTo>
                <a:lnTo>
                  <a:pt x="86120" y="10380"/>
                </a:lnTo>
                <a:lnTo>
                  <a:pt x="86130" y="10390"/>
                </a:lnTo>
                <a:lnTo>
                  <a:pt x="86120" y="10400"/>
                </a:lnTo>
                <a:lnTo>
                  <a:pt x="86130" y="10400"/>
                </a:lnTo>
                <a:lnTo>
                  <a:pt x="86140" y="10400"/>
                </a:lnTo>
                <a:lnTo>
                  <a:pt x="86150" y="10400"/>
                </a:lnTo>
                <a:lnTo>
                  <a:pt x="86160" y="10400"/>
                </a:lnTo>
                <a:lnTo>
                  <a:pt x="86150" y="10410"/>
                </a:lnTo>
                <a:lnTo>
                  <a:pt x="86150" y="10420"/>
                </a:lnTo>
                <a:lnTo>
                  <a:pt x="86160" y="10420"/>
                </a:lnTo>
                <a:lnTo>
                  <a:pt x="86170" y="10430"/>
                </a:lnTo>
                <a:lnTo>
                  <a:pt x="86170" y="10440"/>
                </a:lnTo>
                <a:lnTo>
                  <a:pt x="86180" y="10440"/>
                </a:lnTo>
                <a:lnTo>
                  <a:pt x="86180" y="10450"/>
                </a:lnTo>
                <a:lnTo>
                  <a:pt x="86190" y="10460"/>
                </a:lnTo>
                <a:lnTo>
                  <a:pt x="86200" y="10460"/>
                </a:lnTo>
                <a:lnTo>
                  <a:pt x="86200" y="10450"/>
                </a:lnTo>
                <a:lnTo>
                  <a:pt x="86210" y="10450"/>
                </a:lnTo>
                <a:lnTo>
                  <a:pt x="86220" y="10440"/>
                </a:lnTo>
                <a:lnTo>
                  <a:pt x="86230" y="10450"/>
                </a:lnTo>
                <a:lnTo>
                  <a:pt x="86220" y="10460"/>
                </a:lnTo>
                <a:lnTo>
                  <a:pt x="86220" y="10470"/>
                </a:lnTo>
                <a:lnTo>
                  <a:pt x="86230" y="10470"/>
                </a:lnTo>
                <a:lnTo>
                  <a:pt x="86240" y="10460"/>
                </a:lnTo>
                <a:lnTo>
                  <a:pt x="86250" y="10470"/>
                </a:lnTo>
                <a:lnTo>
                  <a:pt x="86270" y="10480"/>
                </a:lnTo>
                <a:lnTo>
                  <a:pt x="86280" y="10490"/>
                </a:lnTo>
                <a:lnTo>
                  <a:pt x="86290" y="10500"/>
                </a:lnTo>
                <a:lnTo>
                  <a:pt x="86300" y="10500"/>
                </a:lnTo>
                <a:lnTo>
                  <a:pt x="86310" y="10500"/>
                </a:lnTo>
                <a:lnTo>
                  <a:pt x="86320" y="10500"/>
                </a:lnTo>
                <a:lnTo>
                  <a:pt x="86330" y="10500"/>
                </a:lnTo>
                <a:lnTo>
                  <a:pt x="86340" y="10500"/>
                </a:lnTo>
                <a:lnTo>
                  <a:pt x="86340" y="10490"/>
                </a:lnTo>
                <a:lnTo>
                  <a:pt x="86340" y="10500"/>
                </a:lnTo>
                <a:lnTo>
                  <a:pt x="86350" y="10500"/>
                </a:lnTo>
                <a:lnTo>
                  <a:pt x="86350" y="10510"/>
                </a:lnTo>
                <a:lnTo>
                  <a:pt x="86360" y="10510"/>
                </a:lnTo>
                <a:lnTo>
                  <a:pt x="86360" y="10520"/>
                </a:lnTo>
                <a:lnTo>
                  <a:pt x="86370" y="10520"/>
                </a:lnTo>
                <a:lnTo>
                  <a:pt x="86380" y="10520"/>
                </a:lnTo>
                <a:lnTo>
                  <a:pt x="86390" y="10520"/>
                </a:lnTo>
                <a:lnTo>
                  <a:pt x="86390" y="10530"/>
                </a:lnTo>
                <a:lnTo>
                  <a:pt x="86400" y="10540"/>
                </a:lnTo>
                <a:lnTo>
                  <a:pt x="86410" y="10530"/>
                </a:lnTo>
                <a:lnTo>
                  <a:pt x="86410" y="10540"/>
                </a:lnTo>
                <a:lnTo>
                  <a:pt x="86400" y="10550"/>
                </a:lnTo>
                <a:lnTo>
                  <a:pt x="86410" y="10550"/>
                </a:lnTo>
                <a:lnTo>
                  <a:pt x="86410" y="10560"/>
                </a:lnTo>
                <a:lnTo>
                  <a:pt x="86420" y="10560"/>
                </a:lnTo>
                <a:lnTo>
                  <a:pt x="86420" y="10570"/>
                </a:lnTo>
                <a:lnTo>
                  <a:pt x="86410" y="10570"/>
                </a:lnTo>
                <a:lnTo>
                  <a:pt x="86410" y="10580"/>
                </a:lnTo>
                <a:lnTo>
                  <a:pt x="86420" y="10580"/>
                </a:lnTo>
                <a:lnTo>
                  <a:pt x="86410" y="10590"/>
                </a:lnTo>
                <a:lnTo>
                  <a:pt x="86420" y="10590"/>
                </a:lnTo>
                <a:lnTo>
                  <a:pt x="86410" y="10590"/>
                </a:lnTo>
                <a:lnTo>
                  <a:pt x="86410" y="10600"/>
                </a:lnTo>
                <a:lnTo>
                  <a:pt x="86420" y="10600"/>
                </a:lnTo>
                <a:lnTo>
                  <a:pt x="86420" y="10610"/>
                </a:lnTo>
                <a:lnTo>
                  <a:pt x="86430" y="10620"/>
                </a:lnTo>
                <a:lnTo>
                  <a:pt x="86430" y="10610"/>
                </a:lnTo>
                <a:lnTo>
                  <a:pt x="86440" y="10620"/>
                </a:lnTo>
                <a:lnTo>
                  <a:pt x="86440" y="10630"/>
                </a:lnTo>
                <a:lnTo>
                  <a:pt x="86450" y="10630"/>
                </a:lnTo>
                <a:lnTo>
                  <a:pt x="86450" y="10640"/>
                </a:lnTo>
                <a:lnTo>
                  <a:pt x="86450" y="10650"/>
                </a:lnTo>
                <a:lnTo>
                  <a:pt x="86460" y="10650"/>
                </a:lnTo>
                <a:lnTo>
                  <a:pt x="86470" y="10660"/>
                </a:lnTo>
                <a:lnTo>
                  <a:pt x="86480" y="10650"/>
                </a:lnTo>
                <a:lnTo>
                  <a:pt x="86480" y="10660"/>
                </a:lnTo>
                <a:lnTo>
                  <a:pt x="86480" y="10670"/>
                </a:lnTo>
                <a:lnTo>
                  <a:pt x="86490" y="10680"/>
                </a:lnTo>
                <a:lnTo>
                  <a:pt x="86490" y="10690"/>
                </a:lnTo>
                <a:lnTo>
                  <a:pt x="86500" y="10690"/>
                </a:lnTo>
                <a:lnTo>
                  <a:pt x="86510" y="10690"/>
                </a:lnTo>
                <a:lnTo>
                  <a:pt x="86510" y="10700"/>
                </a:lnTo>
                <a:lnTo>
                  <a:pt x="86510" y="10710"/>
                </a:lnTo>
                <a:lnTo>
                  <a:pt x="86520" y="10710"/>
                </a:lnTo>
                <a:lnTo>
                  <a:pt x="86530" y="10720"/>
                </a:lnTo>
                <a:lnTo>
                  <a:pt x="86540" y="10720"/>
                </a:lnTo>
                <a:lnTo>
                  <a:pt x="86550" y="10720"/>
                </a:lnTo>
                <a:lnTo>
                  <a:pt x="86550" y="10730"/>
                </a:lnTo>
                <a:lnTo>
                  <a:pt x="86550" y="10740"/>
                </a:lnTo>
                <a:lnTo>
                  <a:pt x="86560" y="10740"/>
                </a:lnTo>
                <a:lnTo>
                  <a:pt x="86560" y="10750"/>
                </a:lnTo>
                <a:lnTo>
                  <a:pt x="86560" y="10760"/>
                </a:lnTo>
                <a:lnTo>
                  <a:pt x="86570" y="10760"/>
                </a:lnTo>
                <a:lnTo>
                  <a:pt x="86570" y="10770"/>
                </a:lnTo>
                <a:lnTo>
                  <a:pt x="86580" y="10770"/>
                </a:lnTo>
                <a:lnTo>
                  <a:pt x="86580" y="10780"/>
                </a:lnTo>
                <a:lnTo>
                  <a:pt x="86590" y="10780"/>
                </a:lnTo>
                <a:lnTo>
                  <a:pt x="86590" y="10790"/>
                </a:lnTo>
                <a:lnTo>
                  <a:pt x="86600" y="10790"/>
                </a:lnTo>
                <a:lnTo>
                  <a:pt x="86610" y="10800"/>
                </a:lnTo>
                <a:lnTo>
                  <a:pt x="86610" y="10810"/>
                </a:lnTo>
                <a:lnTo>
                  <a:pt x="86620" y="10820"/>
                </a:lnTo>
                <a:lnTo>
                  <a:pt x="86630" y="10820"/>
                </a:lnTo>
                <a:lnTo>
                  <a:pt x="86640" y="10830"/>
                </a:lnTo>
                <a:lnTo>
                  <a:pt x="86650" y="10830"/>
                </a:lnTo>
                <a:lnTo>
                  <a:pt x="86650" y="10840"/>
                </a:lnTo>
                <a:lnTo>
                  <a:pt x="86660" y="10840"/>
                </a:lnTo>
                <a:lnTo>
                  <a:pt x="86670" y="10850"/>
                </a:lnTo>
                <a:lnTo>
                  <a:pt x="86680" y="10850"/>
                </a:lnTo>
                <a:lnTo>
                  <a:pt x="86690" y="10850"/>
                </a:lnTo>
                <a:lnTo>
                  <a:pt x="86690" y="10860"/>
                </a:lnTo>
                <a:lnTo>
                  <a:pt x="86700" y="10860"/>
                </a:lnTo>
                <a:lnTo>
                  <a:pt x="86700" y="10870"/>
                </a:lnTo>
                <a:lnTo>
                  <a:pt x="86710" y="10870"/>
                </a:lnTo>
                <a:lnTo>
                  <a:pt x="86710" y="10880"/>
                </a:lnTo>
                <a:lnTo>
                  <a:pt x="86720" y="10880"/>
                </a:lnTo>
                <a:lnTo>
                  <a:pt x="86720" y="10890"/>
                </a:lnTo>
                <a:lnTo>
                  <a:pt x="86730" y="10890"/>
                </a:lnTo>
                <a:lnTo>
                  <a:pt x="86740" y="10890"/>
                </a:lnTo>
                <a:lnTo>
                  <a:pt x="86750" y="10890"/>
                </a:lnTo>
                <a:lnTo>
                  <a:pt x="86750" y="10900"/>
                </a:lnTo>
                <a:lnTo>
                  <a:pt x="86760" y="10900"/>
                </a:lnTo>
                <a:lnTo>
                  <a:pt x="86760" y="10910"/>
                </a:lnTo>
                <a:lnTo>
                  <a:pt x="86770" y="10910"/>
                </a:lnTo>
                <a:lnTo>
                  <a:pt x="86770" y="10920"/>
                </a:lnTo>
                <a:lnTo>
                  <a:pt x="86780" y="10920"/>
                </a:lnTo>
                <a:lnTo>
                  <a:pt x="86780" y="10930"/>
                </a:lnTo>
                <a:lnTo>
                  <a:pt x="86790" y="10930"/>
                </a:lnTo>
                <a:lnTo>
                  <a:pt x="86800" y="10940"/>
                </a:lnTo>
                <a:lnTo>
                  <a:pt x="86800" y="10950"/>
                </a:lnTo>
                <a:lnTo>
                  <a:pt x="86810" y="10950"/>
                </a:lnTo>
                <a:lnTo>
                  <a:pt x="86810" y="10960"/>
                </a:lnTo>
                <a:lnTo>
                  <a:pt x="86820" y="10960"/>
                </a:lnTo>
                <a:lnTo>
                  <a:pt x="86820" y="10970"/>
                </a:lnTo>
                <a:lnTo>
                  <a:pt x="86830" y="10970"/>
                </a:lnTo>
                <a:lnTo>
                  <a:pt x="86840" y="10970"/>
                </a:lnTo>
                <a:lnTo>
                  <a:pt x="86840" y="10980"/>
                </a:lnTo>
                <a:lnTo>
                  <a:pt x="86850" y="10980"/>
                </a:lnTo>
                <a:lnTo>
                  <a:pt x="86860" y="10980"/>
                </a:lnTo>
                <a:lnTo>
                  <a:pt x="86870" y="10980"/>
                </a:lnTo>
                <a:lnTo>
                  <a:pt x="86880" y="10980"/>
                </a:lnTo>
                <a:lnTo>
                  <a:pt x="86890" y="10980"/>
                </a:lnTo>
                <a:lnTo>
                  <a:pt x="86900" y="10970"/>
                </a:lnTo>
                <a:lnTo>
                  <a:pt x="86910" y="10970"/>
                </a:lnTo>
                <a:lnTo>
                  <a:pt x="86920" y="10970"/>
                </a:lnTo>
                <a:lnTo>
                  <a:pt x="86920" y="10960"/>
                </a:lnTo>
                <a:lnTo>
                  <a:pt x="86930" y="10960"/>
                </a:lnTo>
                <a:lnTo>
                  <a:pt x="86940" y="10960"/>
                </a:lnTo>
                <a:lnTo>
                  <a:pt x="86950" y="10960"/>
                </a:lnTo>
                <a:lnTo>
                  <a:pt x="86950" y="10950"/>
                </a:lnTo>
                <a:lnTo>
                  <a:pt x="86960" y="10950"/>
                </a:lnTo>
                <a:lnTo>
                  <a:pt x="86970" y="10950"/>
                </a:lnTo>
                <a:lnTo>
                  <a:pt x="86980" y="10940"/>
                </a:lnTo>
                <a:lnTo>
                  <a:pt x="86990" y="10940"/>
                </a:lnTo>
                <a:lnTo>
                  <a:pt x="87000" y="10940"/>
                </a:lnTo>
                <a:lnTo>
                  <a:pt x="87000" y="10930"/>
                </a:lnTo>
                <a:lnTo>
                  <a:pt x="87000" y="10940"/>
                </a:lnTo>
                <a:lnTo>
                  <a:pt x="87010" y="10940"/>
                </a:lnTo>
                <a:lnTo>
                  <a:pt x="87020" y="10940"/>
                </a:lnTo>
                <a:lnTo>
                  <a:pt x="87030" y="10940"/>
                </a:lnTo>
                <a:lnTo>
                  <a:pt x="87030" y="10950"/>
                </a:lnTo>
                <a:lnTo>
                  <a:pt x="87040" y="10950"/>
                </a:lnTo>
                <a:lnTo>
                  <a:pt x="87050" y="10950"/>
                </a:lnTo>
                <a:lnTo>
                  <a:pt x="87080" y="10950"/>
                </a:lnTo>
                <a:lnTo>
                  <a:pt x="87080" y="10940"/>
                </a:lnTo>
                <a:lnTo>
                  <a:pt x="87090" y="10940"/>
                </a:lnTo>
                <a:lnTo>
                  <a:pt x="87100" y="10950"/>
                </a:lnTo>
                <a:lnTo>
                  <a:pt x="87100" y="10940"/>
                </a:lnTo>
                <a:lnTo>
                  <a:pt x="87110" y="10940"/>
                </a:lnTo>
                <a:lnTo>
                  <a:pt x="87120" y="10940"/>
                </a:lnTo>
                <a:lnTo>
                  <a:pt x="87130" y="10940"/>
                </a:lnTo>
                <a:lnTo>
                  <a:pt x="87130" y="10930"/>
                </a:lnTo>
                <a:lnTo>
                  <a:pt x="87140" y="10930"/>
                </a:lnTo>
                <a:lnTo>
                  <a:pt x="87150" y="10930"/>
                </a:lnTo>
                <a:lnTo>
                  <a:pt x="87150" y="10920"/>
                </a:lnTo>
                <a:lnTo>
                  <a:pt x="87160" y="10920"/>
                </a:lnTo>
                <a:lnTo>
                  <a:pt x="87170" y="10920"/>
                </a:lnTo>
                <a:lnTo>
                  <a:pt x="87170" y="10910"/>
                </a:lnTo>
                <a:lnTo>
                  <a:pt x="87180" y="10910"/>
                </a:lnTo>
                <a:lnTo>
                  <a:pt x="87190" y="10910"/>
                </a:lnTo>
                <a:lnTo>
                  <a:pt x="87200" y="10910"/>
                </a:lnTo>
                <a:lnTo>
                  <a:pt x="87200" y="10920"/>
                </a:lnTo>
                <a:lnTo>
                  <a:pt x="87200" y="10930"/>
                </a:lnTo>
                <a:lnTo>
                  <a:pt x="87200" y="10940"/>
                </a:lnTo>
                <a:lnTo>
                  <a:pt x="87200" y="10950"/>
                </a:lnTo>
                <a:lnTo>
                  <a:pt x="87200" y="10960"/>
                </a:lnTo>
                <a:lnTo>
                  <a:pt x="87200" y="10970"/>
                </a:lnTo>
                <a:lnTo>
                  <a:pt x="87200" y="10980"/>
                </a:lnTo>
                <a:lnTo>
                  <a:pt x="87200" y="10990"/>
                </a:lnTo>
                <a:lnTo>
                  <a:pt x="87200" y="11000"/>
                </a:lnTo>
                <a:lnTo>
                  <a:pt x="87200" y="11010"/>
                </a:lnTo>
                <a:lnTo>
                  <a:pt x="87200" y="11020"/>
                </a:lnTo>
                <a:lnTo>
                  <a:pt x="87200" y="11030"/>
                </a:lnTo>
                <a:lnTo>
                  <a:pt x="87200" y="11040"/>
                </a:lnTo>
                <a:lnTo>
                  <a:pt x="87200" y="11050"/>
                </a:lnTo>
                <a:lnTo>
                  <a:pt x="87210" y="11090"/>
                </a:lnTo>
                <a:lnTo>
                  <a:pt x="87210" y="11100"/>
                </a:lnTo>
                <a:lnTo>
                  <a:pt x="87210" y="11110"/>
                </a:lnTo>
                <a:lnTo>
                  <a:pt x="87200" y="11110"/>
                </a:lnTo>
                <a:lnTo>
                  <a:pt x="87200" y="11120"/>
                </a:lnTo>
                <a:lnTo>
                  <a:pt x="87200" y="11160"/>
                </a:lnTo>
                <a:lnTo>
                  <a:pt x="87200" y="11170"/>
                </a:lnTo>
                <a:lnTo>
                  <a:pt x="87200" y="11180"/>
                </a:lnTo>
                <a:lnTo>
                  <a:pt x="87200" y="11190"/>
                </a:lnTo>
                <a:lnTo>
                  <a:pt x="87200" y="11200"/>
                </a:lnTo>
                <a:lnTo>
                  <a:pt x="87210" y="11250"/>
                </a:lnTo>
                <a:lnTo>
                  <a:pt x="87240" y="11280"/>
                </a:lnTo>
                <a:lnTo>
                  <a:pt x="87250" y="11280"/>
                </a:lnTo>
                <a:lnTo>
                  <a:pt x="87250" y="11290"/>
                </a:lnTo>
                <a:lnTo>
                  <a:pt x="87260" y="11290"/>
                </a:lnTo>
                <a:lnTo>
                  <a:pt x="87270" y="11290"/>
                </a:lnTo>
                <a:lnTo>
                  <a:pt x="87260" y="11290"/>
                </a:lnTo>
                <a:lnTo>
                  <a:pt x="87260" y="11300"/>
                </a:lnTo>
                <a:lnTo>
                  <a:pt x="87270" y="11300"/>
                </a:lnTo>
                <a:lnTo>
                  <a:pt x="87280" y="11300"/>
                </a:lnTo>
                <a:lnTo>
                  <a:pt x="87280" y="11310"/>
                </a:lnTo>
                <a:lnTo>
                  <a:pt x="87290" y="11310"/>
                </a:lnTo>
                <a:lnTo>
                  <a:pt x="87290" y="11320"/>
                </a:lnTo>
                <a:lnTo>
                  <a:pt x="87300" y="11320"/>
                </a:lnTo>
                <a:lnTo>
                  <a:pt x="87310" y="11320"/>
                </a:lnTo>
                <a:lnTo>
                  <a:pt x="87320" y="11320"/>
                </a:lnTo>
                <a:lnTo>
                  <a:pt x="87320" y="11330"/>
                </a:lnTo>
                <a:lnTo>
                  <a:pt x="87330" y="11340"/>
                </a:lnTo>
                <a:lnTo>
                  <a:pt x="87550" y="11450"/>
                </a:lnTo>
                <a:lnTo>
                  <a:pt x="87570" y="11460"/>
                </a:lnTo>
                <a:lnTo>
                  <a:pt x="87590" y="11480"/>
                </a:lnTo>
                <a:lnTo>
                  <a:pt x="87600" y="11500"/>
                </a:lnTo>
                <a:lnTo>
                  <a:pt x="87620" y="11510"/>
                </a:lnTo>
                <a:lnTo>
                  <a:pt x="87620" y="11530"/>
                </a:lnTo>
                <a:lnTo>
                  <a:pt x="87630" y="11580"/>
                </a:lnTo>
                <a:lnTo>
                  <a:pt x="87630" y="11590"/>
                </a:lnTo>
                <a:lnTo>
                  <a:pt x="87630" y="11600"/>
                </a:lnTo>
                <a:lnTo>
                  <a:pt x="87640" y="11600"/>
                </a:lnTo>
                <a:lnTo>
                  <a:pt x="87640" y="11610"/>
                </a:lnTo>
                <a:lnTo>
                  <a:pt x="87640" y="11620"/>
                </a:lnTo>
                <a:lnTo>
                  <a:pt x="87640" y="11630"/>
                </a:lnTo>
                <a:lnTo>
                  <a:pt x="87640" y="11640"/>
                </a:lnTo>
                <a:lnTo>
                  <a:pt x="87640" y="11650"/>
                </a:lnTo>
                <a:lnTo>
                  <a:pt x="87640" y="11660"/>
                </a:lnTo>
                <a:lnTo>
                  <a:pt x="87640" y="11670"/>
                </a:lnTo>
                <a:lnTo>
                  <a:pt x="87640" y="11680"/>
                </a:lnTo>
                <a:lnTo>
                  <a:pt x="87640" y="11700"/>
                </a:lnTo>
                <a:lnTo>
                  <a:pt x="87640" y="11710"/>
                </a:lnTo>
                <a:lnTo>
                  <a:pt x="87650" y="11730"/>
                </a:lnTo>
                <a:lnTo>
                  <a:pt x="87650" y="11740"/>
                </a:lnTo>
                <a:lnTo>
                  <a:pt x="87660" y="11740"/>
                </a:lnTo>
                <a:lnTo>
                  <a:pt x="87670" y="11740"/>
                </a:lnTo>
                <a:lnTo>
                  <a:pt x="87680" y="11740"/>
                </a:lnTo>
                <a:lnTo>
                  <a:pt x="87700" y="11750"/>
                </a:lnTo>
                <a:lnTo>
                  <a:pt x="87710" y="11750"/>
                </a:lnTo>
                <a:lnTo>
                  <a:pt x="87720" y="11750"/>
                </a:lnTo>
                <a:lnTo>
                  <a:pt x="87730" y="11750"/>
                </a:lnTo>
                <a:lnTo>
                  <a:pt x="87740" y="11750"/>
                </a:lnTo>
                <a:lnTo>
                  <a:pt x="87760" y="11760"/>
                </a:lnTo>
                <a:lnTo>
                  <a:pt x="87770" y="11760"/>
                </a:lnTo>
                <a:lnTo>
                  <a:pt x="87780" y="11760"/>
                </a:lnTo>
                <a:lnTo>
                  <a:pt x="87790" y="11760"/>
                </a:lnTo>
                <a:lnTo>
                  <a:pt x="87800" y="11760"/>
                </a:lnTo>
                <a:lnTo>
                  <a:pt x="87800" y="11770"/>
                </a:lnTo>
                <a:lnTo>
                  <a:pt x="87810" y="11770"/>
                </a:lnTo>
                <a:lnTo>
                  <a:pt x="87810" y="11780"/>
                </a:lnTo>
                <a:lnTo>
                  <a:pt x="87820" y="11780"/>
                </a:lnTo>
                <a:lnTo>
                  <a:pt x="87830" y="11790"/>
                </a:lnTo>
                <a:lnTo>
                  <a:pt x="87840" y="11800"/>
                </a:lnTo>
                <a:lnTo>
                  <a:pt x="87850" y="11810"/>
                </a:lnTo>
                <a:lnTo>
                  <a:pt x="87860" y="11810"/>
                </a:lnTo>
                <a:lnTo>
                  <a:pt x="87860" y="11820"/>
                </a:lnTo>
                <a:lnTo>
                  <a:pt x="87870" y="11820"/>
                </a:lnTo>
                <a:lnTo>
                  <a:pt x="87880" y="11830"/>
                </a:lnTo>
                <a:lnTo>
                  <a:pt x="87880" y="11840"/>
                </a:lnTo>
                <a:lnTo>
                  <a:pt x="87890" y="11850"/>
                </a:lnTo>
                <a:lnTo>
                  <a:pt x="87890" y="11860"/>
                </a:lnTo>
                <a:lnTo>
                  <a:pt x="87900" y="11860"/>
                </a:lnTo>
                <a:lnTo>
                  <a:pt x="87910" y="11860"/>
                </a:lnTo>
                <a:lnTo>
                  <a:pt x="87940" y="11870"/>
                </a:lnTo>
                <a:lnTo>
                  <a:pt x="87970" y="11880"/>
                </a:lnTo>
                <a:lnTo>
                  <a:pt x="88000" y="11890"/>
                </a:lnTo>
                <a:lnTo>
                  <a:pt x="88020" y="11900"/>
                </a:lnTo>
                <a:lnTo>
                  <a:pt x="88020" y="11890"/>
                </a:lnTo>
                <a:lnTo>
                  <a:pt x="88030" y="11890"/>
                </a:lnTo>
                <a:lnTo>
                  <a:pt x="88040" y="11900"/>
                </a:lnTo>
                <a:lnTo>
                  <a:pt x="88050" y="11910"/>
                </a:lnTo>
                <a:lnTo>
                  <a:pt x="88050" y="11920"/>
                </a:lnTo>
                <a:lnTo>
                  <a:pt x="88040" y="11930"/>
                </a:lnTo>
                <a:lnTo>
                  <a:pt x="88050" y="11930"/>
                </a:lnTo>
                <a:lnTo>
                  <a:pt x="88060" y="11940"/>
                </a:lnTo>
                <a:lnTo>
                  <a:pt x="88070" y="11950"/>
                </a:lnTo>
                <a:lnTo>
                  <a:pt x="88080" y="11950"/>
                </a:lnTo>
                <a:lnTo>
                  <a:pt x="88100" y="11960"/>
                </a:lnTo>
                <a:lnTo>
                  <a:pt x="88110" y="11960"/>
                </a:lnTo>
                <a:lnTo>
                  <a:pt x="88120" y="11960"/>
                </a:lnTo>
                <a:lnTo>
                  <a:pt x="88130" y="11960"/>
                </a:lnTo>
                <a:lnTo>
                  <a:pt x="88130" y="11970"/>
                </a:lnTo>
                <a:lnTo>
                  <a:pt x="88140" y="11970"/>
                </a:lnTo>
                <a:lnTo>
                  <a:pt x="88140" y="11980"/>
                </a:lnTo>
                <a:lnTo>
                  <a:pt x="88150" y="11980"/>
                </a:lnTo>
                <a:lnTo>
                  <a:pt x="88150" y="11990"/>
                </a:lnTo>
                <a:lnTo>
                  <a:pt x="88160" y="11990"/>
                </a:lnTo>
                <a:lnTo>
                  <a:pt x="88160" y="12000"/>
                </a:lnTo>
                <a:lnTo>
                  <a:pt x="88170" y="12000"/>
                </a:lnTo>
                <a:lnTo>
                  <a:pt x="88180" y="12000"/>
                </a:lnTo>
                <a:lnTo>
                  <a:pt x="88190" y="12000"/>
                </a:lnTo>
                <a:lnTo>
                  <a:pt x="88200" y="12000"/>
                </a:lnTo>
                <a:lnTo>
                  <a:pt x="88210" y="12010"/>
                </a:lnTo>
                <a:lnTo>
                  <a:pt x="88220" y="12010"/>
                </a:lnTo>
                <a:lnTo>
                  <a:pt x="88220" y="12020"/>
                </a:lnTo>
                <a:lnTo>
                  <a:pt x="88230" y="12020"/>
                </a:lnTo>
                <a:lnTo>
                  <a:pt x="88240" y="12020"/>
                </a:lnTo>
                <a:lnTo>
                  <a:pt x="88250" y="12030"/>
                </a:lnTo>
                <a:lnTo>
                  <a:pt x="88260" y="12030"/>
                </a:lnTo>
                <a:lnTo>
                  <a:pt x="88260" y="12040"/>
                </a:lnTo>
                <a:lnTo>
                  <a:pt x="88270" y="12040"/>
                </a:lnTo>
                <a:lnTo>
                  <a:pt x="88280" y="12050"/>
                </a:lnTo>
                <a:lnTo>
                  <a:pt x="88290" y="12050"/>
                </a:lnTo>
                <a:lnTo>
                  <a:pt x="88290" y="12060"/>
                </a:lnTo>
                <a:lnTo>
                  <a:pt x="88300" y="12060"/>
                </a:lnTo>
                <a:lnTo>
                  <a:pt x="88300" y="12070"/>
                </a:lnTo>
                <a:lnTo>
                  <a:pt x="88310" y="12070"/>
                </a:lnTo>
                <a:lnTo>
                  <a:pt x="88320" y="12070"/>
                </a:lnTo>
                <a:lnTo>
                  <a:pt x="88330" y="12080"/>
                </a:lnTo>
                <a:lnTo>
                  <a:pt x="88340" y="12080"/>
                </a:lnTo>
                <a:lnTo>
                  <a:pt x="88350" y="12080"/>
                </a:lnTo>
                <a:lnTo>
                  <a:pt x="88350" y="12090"/>
                </a:lnTo>
                <a:lnTo>
                  <a:pt x="88360" y="12090"/>
                </a:lnTo>
                <a:lnTo>
                  <a:pt x="88370" y="12090"/>
                </a:lnTo>
                <a:lnTo>
                  <a:pt x="88370" y="12100"/>
                </a:lnTo>
                <a:lnTo>
                  <a:pt x="88370" y="12110"/>
                </a:lnTo>
                <a:lnTo>
                  <a:pt x="88380" y="12110"/>
                </a:lnTo>
                <a:lnTo>
                  <a:pt x="88390" y="12110"/>
                </a:lnTo>
                <a:lnTo>
                  <a:pt x="88400" y="12120"/>
                </a:lnTo>
                <a:lnTo>
                  <a:pt x="88420" y="12130"/>
                </a:lnTo>
                <a:lnTo>
                  <a:pt x="88430" y="12140"/>
                </a:lnTo>
                <a:lnTo>
                  <a:pt x="88430" y="12150"/>
                </a:lnTo>
                <a:lnTo>
                  <a:pt x="88420" y="12150"/>
                </a:lnTo>
                <a:lnTo>
                  <a:pt x="88410" y="12150"/>
                </a:lnTo>
                <a:lnTo>
                  <a:pt x="88410" y="12160"/>
                </a:lnTo>
                <a:lnTo>
                  <a:pt x="88400" y="12160"/>
                </a:lnTo>
                <a:lnTo>
                  <a:pt x="88380" y="12170"/>
                </a:lnTo>
                <a:lnTo>
                  <a:pt x="88370" y="12180"/>
                </a:lnTo>
                <a:lnTo>
                  <a:pt x="88360" y="12180"/>
                </a:lnTo>
                <a:lnTo>
                  <a:pt x="88360" y="12190"/>
                </a:lnTo>
                <a:lnTo>
                  <a:pt x="88350" y="12190"/>
                </a:lnTo>
                <a:lnTo>
                  <a:pt x="88350" y="12200"/>
                </a:lnTo>
                <a:lnTo>
                  <a:pt x="88340" y="12200"/>
                </a:lnTo>
                <a:lnTo>
                  <a:pt x="88330" y="12210"/>
                </a:lnTo>
                <a:lnTo>
                  <a:pt x="88320" y="12210"/>
                </a:lnTo>
                <a:lnTo>
                  <a:pt x="88320" y="12220"/>
                </a:lnTo>
                <a:lnTo>
                  <a:pt x="88310" y="12220"/>
                </a:lnTo>
                <a:lnTo>
                  <a:pt x="88310" y="12230"/>
                </a:lnTo>
                <a:lnTo>
                  <a:pt x="88300" y="12230"/>
                </a:lnTo>
                <a:lnTo>
                  <a:pt x="88300" y="12240"/>
                </a:lnTo>
                <a:lnTo>
                  <a:pt x="88290" y="12240"/>
                </a:lnTo>
                <a:lnTo>
                  <a:pt x="88290" y="12250"/>
                </a:lnTo>
                <a:lnTo>
                  <a:pt x="88280" y="12250"/>
                </a:lnTo>
                <a:lnTo>
                  <a:pt x="88280" y="12260"/>
                </a:lnTo>
                <a:lnTo>
                  <a:pt x="88270" y="12260"/>
                </a:lnTo>
                <a:lnTo>
                  <a:pt x="88260" y="12260"/>
                </a:lnTo>
                <a:lnTo>
                  <a:pt x="88260" y="12270"/>
                </a:lnTo>
                <a:lnTo>
                  <a:pt x="88270" y="12270"/>
                </a:lnTo>
                <a:lnTo>
                  <a:pt x="88260" y="12270"/>
                </a:lnTo>
                <a:lnTo>
                  <a:pt x="88260" y="12280"/>
                </a:lnTo>
                <a:lnTo>
                  <a:pt x="88270" y="12290"/>
                </a:lnTo>
                <a:lnTo>
                  <a:pt x="88260" y="12290"/>
                </a:lnTo>
                <a:lnTo>
                  <a:pt x="88260" y="12300"/>
                </a:lnTo>
                <a:lnTo>
                  <a:pt x="88270" y="12300"/>
                </a:lnTo>
                <a:lnTo>
                  <a:pt x="88260" y="12300"/>
                </a:lnTo>
                <a:lnTo>
                  <a:pt x="88260" y="12310"/>
                </a:lnTo>
                <a:lnTo>
                  <a:pt x="88260" y="12320"/>
                </a:lnTo>
                <a:lnTo>
                  <a:pt x="88250" y="12320"/>
                </a:lnTo>
                <a:lnTo>
                  <a:pt x="88260" y="12320"/>
                </a:lnTo>
                <a:lnTo>
                  <a:pt x="88250" y="12330"/>
                </a:lnTo>
                <a:lnTo>
                  <a:pt x="88260" y="12340"/>
                </a:lnTo>
                <a:lnTo>
                  <a:pt x="88250" y="12390"/>
                </a:lnTo>
                <a:lnTo>
                  <a:pt x="88250" y="12400"/>
                </a:lnTo>
                <a:lnTo>
                  <a:pt x="88250" y="12410"/>
                </a:lnTo>
                <a:lnTo>
                  <a:pt x="88240" y="12410"/>
                </a:lnTo>
                <a:lnTo>
                  <a:pt x="88240" y="12420"/>
                </a:lnTo>
                <a:lnTo>
                  <a:pt x="88240" y="12430"/>
                </a:lnTo>
                <a:lnTo>
                  <a:pt x="88230" y="12430"/>
                </a:lnTo>
                <a:lnTo>
                  <a:pt x="88230" y="12440"/>
                </a:lnTo>
                <a:lnTo>
                  <a:pt x="88230" y="12450"/>
                </a:lnTo>
                <a:lnTo>
                  <a:pt x="88220" y="12450"/>
                </a:lnTo>
                <a:lnTo>
                  <a:pt x="88210" y="12460"/>
                </a:lnTo>
                <a:lnTo>
                  <a:pt x="88200" y="12460"/>
                </a:lnTo>
                <a:lnTo>
                  <a:pt x="88200" y="12470"/>
                </a:lnTo>
                <a:lnTo>
                  <a:pt x="88190" y="12470"/>
                </a:lnTo>
                <a:lnTo>
                  <a:pt x="88190" y="12480"/>
                </a:lnTo>
                <a:lnTo>
                  <a:pt x="88180" y="12480"/>
                </a:lnTo>
                <a:lnTo>
                  <a:pt x="88180" y="12490"/>
                </a:lnTo>
                <a:lnTo>
                  <a:pt x="88170" y="12500"/>
                </a:lnTo>
                <a:lnTo>
                  <a:pt x="88160" y="12510"/>
                </a:lnTo>
                <a:lnTo>
                  <a:pt x="88160" y="12520"/>
                </a:lnTo>
                <a:lnTo>
                  <a:pt x="88150" y="12520"/>
                </a:lnTo>
                <a:lnTo>
                  <a:pt x="88150" y="12530"/>
                </a:lnTo>
                <a:lnTo>
                  <a:pt x="88140" y="12530"/>
                </a:lnTo>
                <a:lnTo>
                  <a:pt x="88140" y="12540"/>
                </a:lnTo>
                <a:lnTo>
                  <a:pt x="88130" y="12550"/>
                </a:lnTo>
                <a:lnTo>
                  <a:pt x="88130" y="12560"/>
                </a:lnTo>
                <a:lnTo>
                  <a:pt x="88120" y="12560"/>
                </a:lnTo>
                <a:lnTo>
                  <a:pt x="88120" y="12570"/>
                </a:lnTo>
                <a:lnTo>
                  <a:pt x="88120" y="12580"/>
                </a:lnTo>
                <a:lnTo>
                  <a:pt x="88110" y="12590"/>
                </a:lnTo>
                <a:lnTo>
                  <a:pt x="88110" y="12600"/>
                </a:lnTo>
                <a:lnTo>
                  <a:pt x="88100" y="12600"/>
                </a:lnTo>
                <a:lnTo>
                  <a:pt x="88100" y="12610"/>
                </a:lnTo>
                <a:lnTo>
                  <a:pt x="88090" y="12610"/>
                </a:lnTo>
                <a:lnTo>
                  <a:pt x="88090" y="12620"/>
                </a:lnTo>
                <a:lnTo>
                  <a:pt x="88090" y="12630"/>
                </a:lnTo>
                <a:lnTo>
                  <a:pt x="88080" y="12630"/>
                </a:lnTo>
                <a:lnTo>
                  <a:pt x="88080" y="12640"/>
                </a:lnTo>
                <a:lnTo>
                  <a:pt x="88070" y="12640"/>
                </a:lnTo>
                <a:lnTo>
                  <a:pt x="88070" y="12650"/>
                </a:lnTo>
                <a:lnTo>
                  <a:pt x="88060" y="12650"/>
                </a:lnTo>
                <a:lnTo>
                  <a:pt x="88060" y="12660"/>
                </a:lnTo>
                <a:lnTo>
                  <a:pt x="88050" y="12660"/>
                </a:lnTo>
                <a:lnTo>
                  <a:pt x="88040" y="12670"/>
                </a:lnTo>
                <a:lnTo>
                  <a:pt x="88030" y="12670"/>
                </a:lnTo>
                <a:lnTo>
                  <a:pt x="88030" y="12680"/>
                </a:lnTo>
                <a:lnTo>
                  <a:pt x="88030" y="12690"/>
                </a:lnTo>
                <a:lnTo>
                  <a:pt x="88030" y="12700"/>
                </a:lnTo>
                <a:lnTo>
                  <a:pt x="88010" y="12720"/>
                </a:lnTo>
                <a:lnTo>
                  <a:pt x="88000" y="12740"/>
                </a:lnTo>
                <a:lnTo>
                  <a:pt x="87980" y="12770"/>
                </a:lnTo>
                <a:lnTo>
                  <a:pt x="87970" y="12790"/>
                </a:lnTo>
                <a:lnTo>
                  <a:pt x="87960" y="12790"/>
                </a:lnTo>
                <a:lnTo>
                  <a:pt x="87960" y="12800"/>
                </a:lnTo>
                <a:lnTo>
                  <a:pt x="87950" y="12820"/>
                </a:lnTo>
                <a:lnTo>
                  <a:pt x="87940" y="12840"/>
                </a:lnTo>
                <a:lnTo>
                  <a:pt x="87930" y="12850"/>
                </a:lnTo>
                <a:lnTo>
                  <a:pt x="87930" y="12860"/>
                </a:lnTo>
                <a:lnTo>
                  <a:pt x="87920" y="12870"/>
                </a:lnTo>
                <a:lnTo>
                  <a:pt x="87920" y="12880"/>
                </a:lnTo>
                <a:lnTo>
                  <a:pt x="87910" y="12870"/>
                </a:lnTo>
                <a:lnTo>
                  <a:pt x="87910" y="12880"/>
                </a:lnTo>
                <a:lnTo>
                  <a:pt x="87900" y="12880"/>
                </a:lnTo>
                <a:lnTo>
                  <a:pt x="87900" y="12890"/>
                </a:lnTo>
                <a:lnTo>
                  <a:pt x="87890" y="12890"/>
                </a:lnTo>
                <a:lnTo>
                  <a:pt x="87890" y="12900"/>
                </a:lnTo>
                <a:lnTo>
                  <a:pt x="87880" y="12900"/>
                </a:lnTo>
                <a:lnTo>
                  <a:pt x="87880" y="12910"/>
                </a:lnTo>
                <a:lnTo>
                  <a:pt x="87870" y="12910"/>
                </a:lnTo>
                <a:lnTo>
                  <a:pt x="87870" y="12920"/>
                </a:lnTo>
                <a:lnTo>
                  <a:pt x="87920" y="12920"/>
                </a:lnTo>
                <a:lnTo>
                  <a:pt x="87990" y="12950"/>
                </a:lnTo>
                <a:lnTo>
                  <a:pt x="88110" y="13160"/>
                </a:lnTo>
                <a:lnTo>
                  <a:pt x="88120" y="13160"/>
                </a:lnTo>
                <a:lnTo>
                  <a:pt x="88120" y="13170"/>
                </a:lnTo>
                <a:lnTo>
                  <a:pt x="88130" y="13200"/>
                </a:lnTo>
                <a:lnTo>
                  <a:pt x="88130" y="13210"/>
                </a:lnTo>
                <a:lnTo>
                  <a:pt x="88140" y="13220"/>
                </a:lnTo>
                <a:lnTo>
                  <a:pt x="88150" y="13230"/>
                </a:lnTo>
                <a:lnTo>
                  <a:pt x="88170" y="13240"/>
                </a:lnTo>
                <a:lnTo>
                  <a:pt x="88170" y="13250"/>
                </a:lnTo>
                <a:lnTo>
                  <a:pt x="88170" y="13280"/>
                </a:lnTo>
                <a:lnTo>
                  <a:pt x="88160" y="13290"/>
                </a:lnTo>
                <a:lnTo>
                  <a:pt x="88160" y="13310"/>
                </a:lnTo>
                <a:lnTo>
                  <a:pt x="88180" y="13320"/>
                </a:lnTo>
                <a:lnTo>
                  <a:pt x="88180" y="13330"/>
                </a:lnTo>
                <a:lnTo>
                  <a:pt x="88200" y="13360"/>
                </a:lnTo>
                <a:lnTo>
                  <a:pt x="88220" y="13380"/>
                </a:lnTo>
                <a:lnTo>
                  <a:pt x="88250" y="13400"/>
                </a:lnTo>
                <a:lnTo>
                  <a:pt x="88270" y="13420"/>
                </a:lnTo>
                <a:lnTo>
                  <a:pt x="88280" y="13430"/>
                </a:lnTo>
                <a:lnTo>
                  <a:pt x="88290" y="13450"/>
                </a:lnTo>
                <a:lnTo>
                  <a:pt x="88290" y="13470"/>
                </a:lnTo>
                <a:lnTo>
                  <a:pt x="88300" y="13500"/>
                </a:lnTo>
                <a:lnTo>
                  <a:pt x="88320" y="13520"/>
                </a:lnTo>
                <a:lnTo>
                  <a:pt x="88340" y="13510"/>
                </a:lnTo>
                <a:lnTo>
                  <a:pt x="88350" y="13520"/>
                </a:lnTo>
                <a:lnTo>
                  <a:pt x="88340" y="13550"/>
                </a:lnTo>
                <a:lnTo>
                  <a:pt x="88310" y="13560"/>
                </a:lnTo>
                <a:lnTo>
                  <a:pt x="88350" y="13570"/>
                </a:lnTo>
                <a:lnTo>
                  <a:pt x="88410" y="13610"/>
                </a:lnTo>
                <a:lnTo>
                  <a:pt x="88420" y="13650"/>
                </a:lnTo>
                <a:lnTo>
                  <a:pt x="88460" y="13670"/>
                </a:lnTo>
                <a:lnTo>
                  <a:pt x="88470" y="13670"/>
                </a:lnTo>
                <a:lnTo>
                  <a:pt x="88500" y="13650"/>
                </a:lnTo>
                <a:lnTo>
                  <a:pt x="88530" y="13660"/>
                </a:lnTo>
                <a:lnTo>
                  <a:pt x="88560" y="13690"/>
                </a:lnTo>
                <a:lnTo>
                  <a:pt x="88570" y="13690"/>
                </a:lnTo>
                <a:lnTo>
                  <a:pt x="88600" y="13700"/>
                </a:lnTo>
                <a:lnTo>
                  <a:pt x="88610" y="13700"/>
                </a:lnTo>
                <a:lnTo>
                  <a:pt x="88610" y="13710"/>
                </a:lnTo>
                <a:lnTo>
                  <a:pt x="88620" y="13720"/>
                </a:lnTo>
                <a:lnTo>
                  <a:pt x="88650" y="13730"/>
                </a:lnTo>
                <a:lnTo>
                  <a:pt x="88660" y="13730"/>
                </a:lnTo>
                <a:lnTo>
                  <a:pt x="88670" y="13730"/>
                </a:lnTo>
                <a:lnTo>
                  <a:pt x="88700" y="13740"/>
                </a:lnTo>
                <a:lnTo>
                  <a:pt x="88710" y="13760"/>
                </a:lnTo>
                <a:lnTo>
                  <a:pt x="88670" y="13800"/>
                </a:lnTo>
                <a:lnTo>
                  <a:pt x="88660" y="13810"/>
                </a:lnTo>
                <a:lnTo>
                  <a:pt x="88650" y="13820"/>
                </a:lnTo>
                <a:lnTo>
                  <a:pt x="88650" y="13830"/>
                </a:lnTo>
                <a:lnTo>
                  <a:pt x="88650" y="13840"/>
                </a:lnTo>
                <a:lnTo>
                  <a:pt x="88640" y="13840"/>
                </a:lnTo>
                <a:lnTo>
                  <a:pt x="88630" y="13850"/>
                </a:lnTo>
                <a:lnTo>
                  <a:pt x="88610" y="13880"/>
                </a:lnTo>
                <a:lnTo>
                  <a:pt x="88540" y="13950"/>
                </a:lnTo>
                <a:lnTo>
                  <a:pt x="88470" y="14050"/>
                </a:lnTo>
                <a:lnTo>
                  <a:pt x="88420" y="14120"/>
                </a:lnTo>
                <a:lnTo>
                  <a:pt x="88340" y="14210"/>
                </a:lnTo>
                <a:lnTo>
                  <a:pt x="88310" y="14250"/>
                </a:lnTo>
                <a:lnTo>
                  <a:pt x="88220" y="14360"/>
                </a:lnTo>
                <a:lnTo>
                  <a:pt x="88210" y="14370"/>
                </a:lnTo>
                <a:lnTo>
                  <a:pt x="88240" y="14450"/>
                </a:lnTo>
                <a:lnTo>
                  <a:pt x="88260" y="14490"/>
                </a:lnTo>
                <a:lnTo>
                  <a:pt x="88290" y="14520"/>
                </a:lnTo>
                <a:lnTo>
                  <a:pt x="88330" y="14550"/>
                </a:lnTo>
                <a:lnTo>
                  <a:pt x="88340" y="14560"/>
                </a:lnTo>
                <a:lnTo>
                  <a:pt x="88350" y="14570"/>
                </a:lnTo>
                <a:lnTo>
                  <a:pt x="88360" y="14570"/>
                </a:lnTo>
                <a:lnTo>
                  <a:pt x="88360" y="14580"/>
                </a:lnTo>
                <a:lnTo>
                  <a:pt x="88370" y="14580"/>
                </a:lnTo>
                <a:lnTo>
                  <a:pt x="88370" y="14590"/>
                </a:lnTo>
                <a:lnTo>
                  <a:pt x="88380" y="14600"/>
                </a:lnTo>
                <a:lnTo>
                  <a:pt x="88390" y="14610"/>
                </a:lnTo>
                <a:lnTo>
                  <a:pt x="88400" y="14620"/>
                </a:lnTo>
                <a:lnTo>
                  <a:pt x="88410" y="14630"/>
                </a:lnTo>
                <a:lnTo>
                  <a:pt x="88410" y="14640"/>
                </a:lnTo>
                <a:lnTo>
                  <a:pt x="88420" y="14650"/>
                </a:lnTo>
                <a:lnTo>
                  <a:pt x="88430" y="14660"/>
                </a:lnTo>
                <a:lnTo>
                  <a:pt x="88440" y="14660"/>
                </a:lnTo>
                <a:lnTo>
                  <a:pt x="88450" y="14670"/>
                </a:lnTo>
                <a:lnTo>
                  <a:pt x="88450" y="14680"/>
                </a:lnTo>
                <a:lnTo>
                  <a:pt x="88460" y="14680"/>
                </a:lnTo>
                <a:lnTo>
                  <a:pt x="88460" y="14690"/>
                </a:lnTo>
                <a:lnTo>
                  <a:pt x="88470" y="14700"/>
                </a:lnTo>
                <a:lnTo>
                  <a:pt x="88470" y="14710"/>
                </a:lnTo>
                <a:lnTo>
                  <a:pt x="88480" y="14720"/>
                </a:lnTo>
                <a:lnTo>
                  <a:pt x="88490" y="14740"/>
                </a:lnTo>
                <a:lnTo>
                  <a:pt x="88500" y="14740"/>
                </a:lnTo>
                <a:lnTo>
                  <a:pt x="88500" y="14750"/>
                </a:lnTo>
                <a:lnTo>
                  <a:pt x="88510" y="14760"/>
                </a:lnTo>
                <a:lnTo>
                  <a:pt x="88510" y="14780"/>
                </a:lnTo>
                <a:lnTo>
                  <a:pt x="88520" y="14790"/>
                </a:lnTo>
                <a:lnTo>
                  <a:pt x="88530" y="14810"/>
                </a:lnTo>
                <a:lnTo>
                  <a:pt x="88540" y="14820"/>
                </a:lnTo>
                <a:lnTo>
                  <a:pt x="88550" y="14830"/>
                </a:lnTo>
                <a:lnTo>
                  <a:pt x="88560" y="14850"/>
                </a:lnTo>
                <a:lnTo>
                  <a:pt x="88570" y="14860"/>
                </a:lnTo>
                <a:lnTo>
                  <a:pt x="88580" y="14880"/>
                </a:lnTo>
                <a:lnTo>
                  <a:pt x="88590" y="14900"/>
                </a:lnTo>
                <a:lnTo>
                  <a:pt x="88600" y="14910"/>
                </a:lnTo>
                <a:lnTo>
                  <a:pt x="88610" y="14930"/>
                </a:lnTo>
                <a:lnTo>
                  <a:pt x="88610" y="14940"/>
                </a:lnTo>
                <a:lnTo>
                  <a:pt x="88610" y="14950"/>
                </a:lnTo>
                <a:lnTo>
                  <a:pt x="88600" y="14960"/>
                </a:lnTo>
                <a:lnTo>
                  <a:pt x="88600" y="14970"/>
                </a:lnTo>
                <a:lnTo>
                  <a:pt x="88590" y="14990"/>
                </a:lnTo>
                <a:lnTo>
                  <a:pt x="88590" y="15010"/>
                </a:lnTo>
                <a:lnTo>
                  <a:pt x="88580" y="15030"/>
                </a:lnTo>
                <a:lnTo>
                  <a:pt x="88600" y="15150"/>
                </a:lnTo>
                <a:lnTo>
                  <a:pt x="88580" y="15220"/>
                </a:lnTo>
                <a:lnTo>
                  <a:pt x="88610" y="15280"/>
                </a:lnTo>
                <a:lnTo>
                  <a:pt x="88600" y="15410"/>
                </a:lnTo>
                <a:lnTo>
                  <a:pt x="88620" y="15480"/>
                </a:lnTo>
                <a:lnTo>
                  <a:pt x="88650" y="15540"/>
                </a:lnTo>
                <a:lnTo>
                  <a:pt x="88670" y="15600"/>
                </a:lnTo>
                <a:lnTo>
                  <a:pt x="88820" y="15960"/>
                </a:lnTo>
                <a:lnTo>
                  <a:pt x="88930" y="16200"/>
                </a:lnTo>
                <a:lnTo>
                  <a:pt x="88920" y="16220"/>
                </a:lnTo>
                <a:lnTo>
                  <a:pt x="88750" y="17190"/>
                </a:lnTo>
                <a:lnTo>
                  <a:pt x="88650" y="17700"/>
                </a:lnTo>
                <a:lnTo>
                  <a:pt x="88810" y="18310"/>
                </a:lnTo>
                <a:lnTo>
                  <a:pt x="88490" y="18560"/>
                </a:lnTo>
                <a:lnTo>
                  <a:pt x="88460" y="18690"/>
                </a:lnTo>
                <a:lnTo>
                  <a:pt x="88440" y="18770"/>
                </a:lnTo>
                <a:lnTo>
                  <a:pt x="88520" y="18810"/>
                </a:lnTo>
                <a:lnTo>
                  <a:pt x="88530" y="18820"/>
                </a:lnTo>
                <a:lnTo>
                  <a:pt x="88590" y="18850"/>
                </a:lnTo>
                <a:lnTo>
                  <a:pt x="88600" y="18880"/>
                </a:lnTo>
                <a:lnTo>
                  <a:pt x="88610" y="18910"/>
                </a:lnTo>
                <a:lnTo>
                  <a:pt x="88630" y="18920"/>
                </a:lnTo>
                <a:lnTo>
                  <a:pt x="88660" y="18930"/>
                </a:lnTo>
                <a:lnTo>
                  <a:pt x="88680" y="18930"/>
                </a:lnTo>
                <a:lnTo>
                  <a:pt x="88710" y="18930"/>
                </a:lnTo>
                <a:lnTo>
                  <a:pt x="88750" y="18930"/>
                </a:lnTo>
                <a:lnTo>
                  <a:pt x="88780" y="18900"/>
                </a:lnTo>
                <a:lnTo>
                  <a:pt x="88860" y="18890"/>
                </a:lnTo>
                <a:lnTo>
                  <a:pt x="88890" y="18900"/>
                </a:lnTo>
                <a:lnTo>
                  <a:pt x="88920" y="18930"/>
                </a:lnTo>
                <a:lnTo>
                  <a:pt x="88920" y="18970"/>
                </a:lnTo>
                <a:lnTo>
                  <a:pt x="88930" y="19020"/>
                </a:lnTo>
                <a:lnTo>
                  <a:pt x="88960" y="19090"/>
                </a:lnTo>
                <a:lnTo>
                  <a:pt x="88970" y="19140"/>
                </a:lnTo>
                <a:lnTo>
                  <a:pt x="89000" y="19210"/>
                </a:lnTo>
                <a:lnTo>
                  <a:pt x="89030" y="19250"/>
                </a:lnTo>
                <a:lnTo>
                  <a:pt x="89040" y="19250"/>
                </a:lnTo>
                <a:lnTo>
                  <a:pt x="89050" y="19260"/>
                </a:lnTo>
                <a:lnTo>
                  <a:pt x="89080" y="19270"/>
                </a:lnTo>
                <a:lnTo>
                  <a:pt x="89120" y="19280"/>
                </a:lnTo>
                <a:lnTo>
                  <a:pt x="89170" y="19310"/>
                </a:lnTo>
                <a:lnTo>
                  <a:pt x="89190" y="19370"/>
                </a:lnTo>
                <a:lnTo>
                  <a:pt x="89170" y="19390"/>
                </a:lnTo>
                <a:lnTo>
                  <a:pt x="89180" y="19410"/>
                </a:lnTo>
                <a:lnTo>
                  <a:pt x="89180" y="19430"/>
                </a:lnTo>
                <a:lnTo>
                  <a:pt x="89170" y="19440"/>
                </a:lnTo>
                <a:lnTo>
                  <a:pt x="89170" y="19450"/>
                </a:lnTo>
                <a:lnTo>
                  <a:pt x="89170" y="19470"/>
                </a:lnTo>
                <a:lnTo>
                  <a:pt x="89180" y="19480"/>
                </a:lnTo>
                <a:lnTo>
                  <a:pt x="89180" y="19490"/>
                </a:lnTo>
                <a:lnTo>
                  <a:pt x="89180" y="19510"/>
                </a:lnTo>
                <a:lnTo>
                  <a:pt x="89170" y="19520"/>
                </a:lnTo>
                <a:lnTo>
                  <a:pt x="89160" y="19560"/>
                </a:lnTo>
                <a:lnTo>
                  <a:pt x="89160" y="19570"/>
                </a:lnTo>
                <a:lnTo>
                  <a:pt x="89170" y="19580"/>
                </a:lnTo>
                <a:lnTo>
                  <a:pt x="89190" y="19570"/>
                </a:lnTo>
                <a:lnTo>
                  <a:pt x="89200" y="19580"/>
                </a:lnTo>
                <a:lnTo>
                  <a:pt x="89200" y="19590"/>
                </a:lnTo>
                <a:lnTo>
                  <a:pt x="89200" y="19600"/>
                </a:lnTo>
                <a:lnTo>
                  <a:pt x="89190" y="19610"/>
                </a:lnTo>
                <a:lnTo>
                  <a:pt x="89200" y="19620"/>
                </a:lnTo>
                <a:lnTo>
                  <a:pt x="89200" y="19630"/>
                </a:lnTo>
                <a:lnTo>
                  <a:pt x="89190" y="19640"/>
                </a:lnTo>
                <a:lnTo>
                  <a:pt x="89190" y="19670"/>
                </a:lnTo>
                <a:lnTo>
                  <a:pt x="89150" y="19680"/>
                </a:lnTo>
                <a:lnTo>
                  <a:pt x="89160" y="19690"/>
                </a:lnTo>
                <a:lnTo>
                  <a:pt x="89160" y="19700"/>
                </a:lnTo>
                <a:lnTo>
                  <a:pt x="89170" y="19720"/>
                </a:lnTo>
                <a:lnTo>
                  <a:pt x="89170" y="19730"/>
                </a:lnTo>
                <a:lnTo>
                  <a:pt x="89170" y="19740"/>
                </a:lnTo>
                <a:lnTo>
                  <a:pt x="89200" y="19790"/>
                </a:lnTo>
                <a:lnTo>
                  <a:pt x="89230" y="19830"/>
                </a:lnTo>
                <a:lnTo>
                  <a:pt x="89230" y="19850"/>
                </a:lnTo>
                <a:lnTo>
                  <a:pt x="89200" y="19900"/>
                </a:lnTo>
                <a:lnTo>
                  <a:pt x="89170" y="19960"/>
                </a:lnTo>
                <a:lnTo>
                  <a:pt x="89160" y="20000"/>
                </a:lnTo>
                <a:lnTo>
                  <a:pt x="89140" y="20030"/>
                </a:lnTo>
                <a:lnTo>
                  <a:pt x="89130" y="20040"/>
                </a:lnTo>
                <a:lnTo>
                  <a:pt x="89130" y="20050"/>
                </a:lnTo>
                <a:lnTo>
                  <a:pt x="89120" y="20050"/>
                </a:lnTo>
                <a:lnTo>
                  <a:pt x="89110" y="20060"/>
                </a:lnTo>
                <a:lnTo>
                  <a:pt x="89100" y="20070"/>
                </a:lnTo>
                <a:lnTo>
                  <a:pt x="89060" y="20110"/>
                </a:lnTo>
                <a:lnTo>
                  <a:pt x="89060" y="20120"/>
                </a:lnTo>
                <a:lnTo>
                  <a:pt x="89060" y="20180"/>
                </a:lnTo>
                <a:lnTo>
                  <a:pt x="89070" y="20190"/>
                </a:lnTo>
                <a:lnTo>
                  <a:pt x="89080" y="20190"/>
                </a:lnTo>
                <a:lnTo>
                  <a:pt x="89080" y="20220"/>
                </a:lnTo>
                <a:lnTo>
                  <a:pt x="89070" y="20240"/>
                </a:lnTo>
                <a:lnTo>
                  <a:pt x="89060" y="20250"/>
                </a:lnTo>
                <a:lnTo>
                  <a:pt x="89040" y="20290"/>
                </a:lnTo>
                <a:lnTo>
                  <a:pt x="89050" y="20290"/>
                </a:lnTo>
                <a:lnTo>
                  <a:pt x="89060" y="20310"/>
                </a:lnTo>
                <a:lnTo>
                  <a:pt x="89060" y="20370"/>
                </a:lnTo>
                <a:lnTo>
                  <a:pt x="89020" y="20430"/>
                </a:lnTo>
                <a:lnTo>
                  <a:pt x="89020" y="20470"/>
                </a:lnTo>
                <a:lnTo>
                  <a:pt x="88990" y="20490"/>
                </a:lnTo>
                <a:lnTo>
                  <a:pt x="88940" y="20520"/>
                </a:lnTo>
                <a:lnTo>
                  <a:pt x="88930" y="20540"/>
                </a:lnTo>
                <a:lnTo>
                  <a:pt x="88920" y="20550"/>
                </a:lnTo>
                <a:lnTo>
                  <a:pt x="88920" y="20620"/>
                </a:lnTo>
                <a:lnTo>
                  <a:pt x="88880" y="20670"/>
                </a:lnTo>
                <a:lnTo>
                  <a:pt x="88850" y="20790"/>
                </a:lnTo>
                <a:lnTo>
                  <a:pt x="88840" y="20810"/>
                </a:lnTo>
                <a:lnTo>
                  <a:pt x="88840" y="20880"/>
                </a:lnTo>
                <a:lnTo>
                  <a:pt x="88840" y="20980"/>
                </a:lnTo>
                <a:lnTo>
                  <a:pt x="88840" y="21000"/>
                </a:lnTo>
                <a:lnTo>
                  <a:pt x="88850" y="21010"/>
                </a:lnTo>
                <a:lnTo>
                  <a:pt x="88850" y="21020"/>
                </a:lnTo>
                <a:lnTo>
                  <a:pt x="88870" y="21060"/>
                </a:lnTo>
                <a:lnTo>
                  <a:pt x="88850" y="21170"/>
                </a:lnTo>
                <a:lnTo>
                  <a:pt x="88860" y="21210"/>
                </a:lnTo>
                <a:lnTo>
                  <a:pt x="88860" y="21220"/>
                </a:lnTo>
                <a:lnTo>
                  <a:pt x="88860" y="21250"/>
                </a:lnTo>
                <a:lnTo>
                  <a:pt x="88860" y="21290"/>
                </a:lnTo>
                <a:lnTo>
                  <a:pt x="88830" y="21330"/>
                </a:lnTo>
                <a:lnTo>
                  <a:pt x="88830" y="21380"/>
                </a:lnTo>
                <a:lnTo>
                  <a:pt x="88800" y="21410"/>
                </a:lnTo>
                <a:lnTo>
                  <a:pt x="88820" y="21480"/>
                </a:lnTo>
                <a:lnTo>
                  <a:pt x="88830" y="21490"/>
                </a:lnTo>
                <a:lnTo>
                  <a:pt x="88840" y="21510"/>
                </a:lnTo>
                <a:lnTo>
                  <a:pt x="88850" y="21530"/>
                </a:lnTo>
                <a:lnTo>
                  <a:pt x="88860" y="21540"/>
                </a:lnTo>
                <a:lnTo>
                  <a:pt x="88870" y="21570"/>
                </a:lnTo>
                <a:lnTo>
                  <a:pt x="88900" y="21590"/>
                </a:lnTo>
                <a:lnTo>
                  <a:pt x="88920" y="21600"/>
                </a:lnTo>
                <a:lnTo>
                  <a:pt x="88930" y="21610"/>
                </a:lnTo>
                <a:lnTo>
                  <a:pt x="88940" y="21630"/>
                </a:lnTo>
                <a:lnTo>
                  <a:pt x="88960" y="21660"/>
                </a:lnTo>
                <a:lnTo>
                  <a:pt x="88970" y="21690"/>
                </a:lnTo>
                <a:lnTo>
                  <a:pt x="89020" y="21780"/>
                </a:lnTo>
                <a:lnTo>
                  <a:pt x="89040" y="21800"/>
                </a:lnTo>
                <a:lnTo>
                  <a:pt x="89070" y="21810"/>
                </a:lnTo>
                <a:lnTo>
                  <a:pt x="89090" y="21820"/>
                </a:lnTo>
                <a:lnTo>
                  <a:pt x="89110" y="21830"/>
                </a:lnTo>
                <a:lnTo>
                  <a:pt x="89130" y="21840"/>
                </a:lnTo>
                <a:lnTo>
                  <a:pt x="89130" y="21850"/>
                </a:lnTo>
                <a:lnTo>
                  <a:pt x="89140" y="21860"/>
                </a:lnTo>
                <a:lnTo>
                  <a:pt x="89170" y="21900"/>
                </a:lnTo>
                <a:lnTo>
                  <a:pt x="89180" y="21910"/>
                </a:lnTo>
                <a:lnTo>
                  <a:pt x="89180" y="21920"/>
                </a:lnTo>
                <a:lnTo>
                  <a:pt x="89180" y="21960"/>
                </a:lnTo>
                <a:lnTo>
                  <a:pt x="89220" y="22010"/>
                </a:lnTo>
                <a:lnTo>
                  <a:pt x="89220" y="22020"/>
                </a:lnTo>
                <a:lnTo>
                  <a:pt x="89260" y="22090"/>
                </a:lnTo>
                <a:lnTo>
                  <a:pt x="89260" y="22110"/>
                </a:lnTo>
                <a:lnTo>
                  <a:pt x="89270" y="22110"/>
                </a:lnTo>
                <a:lnTo>
                  <a:pt x="89280" y="22160"/>
                </a:lnTo>
                <a:lnTo>
                  <a:pt x="89290" y="22190"/>
                </a:lnTo>
                <a:lnTo>
                  <a:pt x="89300" y="22210"/>
                </a:lnTo>
                <a:lnTo>
                  <a:pt x="89290" y="22220"/>
                </a:lnTo>
                <a:lnTo>
                  <a:pt x="89300" y="22240"/>
                </a:lnTo>
                <a:lnTo>
                  <a:pt x="89310" y="22260"/>
                </a:lnTo>
                <a:lnTo>
                  <a:pt x="89350" y="22290"/>
                </a:lnTo>
                <a:lnTo>
                  <a:pt x="89390" y="22360"/>
                </a:lnTo>
                <a:lnTo>
                  <a:pt x="89420" y="22380"/>
                </a:lnTo>
                <a:lnTo>
                  <a:pt x="89430" y="22390"/>
                </a:lnTo>
                <a:lnTo>
                  <a:pt x="89470" y="22430"/>
                </a:lnTo>
                <a:lnTo>
                  <a:pt x="89500" y="22460"/>
                </a:lnTo>
                <a:lnTo>
                  <a:pt x="89500" y="22470"/>
                </a:lnTo>
                <a:lnTo>
                  <a:pt x="89500" y="22480"/>
                </a:lnTo>
                <a:lnTo>
                  <a:pt x="89510" y="22500"/>
                </a:lnTo>
                <a:lnTo>
                  <a:pt x="89600" y="22560"/>
                </a:lnTo>
                <a:lnTo>
                  <a:pt x="89620" y="22590"/>
                </a:lnTo>
                <a:lnTo>
                  <a:pt x="89650" y="22600"/>
                </a:lnTo>
                <a:lnTo>
                  <a:pt x="89700" y="22600"/>
                </a:lnTo>
                <a:lnTo>
                  <a:pt x="89740" y="22640"/>
                </a:lnTo>
                <a:lnTo>
                  <a:pt x="89750" y="22640"/>
                </a:lnTo>
                <a:lnTo>
                  <a:pt x="89770" y="22660"/>
                </a:lnTo>
                <a:lnTo>
                  <a:pt x="89770" y="22670"/>
                </a:lnTo>
                <a:lnTo>
                  <a:pt x="89780" y="22670"/>
                </a:lnTo>
                <a:lnTo>
                  <a:pt x="89790" y="22680"/>
                </a:lnTo>
                <a:lnTo>
                  <a:pt x="89800" y="22680"/>
                </a:lnTo>
                <a:lnTo>
                  <a:pt x="89820" y="22700"/>
                </a:lnTo>
                <a:lnTo>
                  <a:pt x="89830" y="22710"/>
                </a:lnTo>
                <a:lnTo>
                  <a:pt x="89840" y="22740"/>
                </a:lnTo>
                <a:lnTo>
                  <a:pt x="89860" y="22790"/>
                </a:lnTo>
                <a:lnTo>
                  <a:pt x="89860" y="22800"/>
                </a:lnTo>
                <a:lnTo>
                  <a:pt x="89870" y="22830"/>
                </a:lnTo>
                <a:lnTo>
                  <a:pt x="89870" y="22840"/>
                </a:lnTo>
                <a:lnTo>
                  <a:pt x="89880" y="22860"/>
                </a:lnTo>
                <a:lnTo>
                  <a:pt x="89890" y="22900"/>
                </a:lnTo>
                <a:lnTo>
                  <a:pt x="89880" y="22950"/>
                </a:lnTo>
                <a:lnTo>
                  <a:pt x="89850" y="22980"/>
                </a:lnTo>
                <a:lnTo>
                  <a:pt x="89830" y="23050"/>
                </a:lnTo>
                <a:lnTo>
                  <a:pt x="89830" y="23140"/>
                </a:lnTo>
                <a:lnTo>
                  <a:pt x="89840" y="23160"/>
                </a:lnTo>
                <a:lnTo>
                  <a:pt x="89830" y="23180"/>
                </a:lnTo>
                <a:lnTo>
                  <a:pt x="89820" y="23200"/>
                </a:lnTo>
                <a:lnTo>
                  <a:pt x="89800" y="23250"/>
                </a:lnTo>
                <a:lnTo>
                  <a:pt x="89780" y="23290"/>
                </a:lnTo>
                <a:lnTo>
                  <a:pt x="89760" y="23330"/>
                </a:lnTo>
                <a:lnTo>
                  <a:pt x="89730" y="23370"/>
                </a:lnTo>
                <a:lnTo>
                  <a:pt x="89710" y="23380"/>
                </a:lnTo>
                <a:lnTo>
                  <a:pt x="89680" y="23370"/>
                </a:lnTo>
                <a:lnTo>
                  <a:pt x="89630" y="23370"/>
                </a:lnTo>
                <a:lnTo>
                  <a:pt x="89600" y="23380"/>
                </a:lnTo>
                <a:lnTo>
                  <a:pt x="89560" y="23400"/>
                </a:lnTo>
                <a:lnTo>
                  <a:pt x="89520" y="23420"/>
                </a:lnTo>
                <a:lnTo>
                  <a:pt x="89520" y="23430"/>
                </a:lnTo>
                <a:lnTo>
                  <a:pt x="89490" y="23440"/>
                </a:lnTo>
                <a:lnTo>
                  <a:pt x="89470" y="23440"/>
                </a:lnTo>
                <a:lnTo>
                  <a:pt x="89480" y="23460"/>
                </a:lnTo>
                <a:lnTo>
                  <a:pt x="89620" y="23690"/>
                </a:lnTo>
                <a:lnTo>
                  <a:pt x="89640" y="23710"/>
                </a:lnTo>
                <a:lnTo>
                  <a:pt x="89700" y="23810"/>
                </a:lnTo>
                <a:lnTo>
                  <a:pt x="89750" y="23890"/>
                </a:lnTo>
                <a:lnTo>
                  <a:pt x="89800" y="23980"/>
                </a:lnTo>
                <a:lnTo>
                  <a:pt x="90310" y="24790"/>
                </a:lnTo>
                <a:lnTo>
                  <a:pt x="90400" y="24830"/>
                </a:lnTo>
                <a:lnTo>
                  <a:pt x="90560" y="24910"/>
                </a:lnTo>
                <a:lnTo>
                  <a:pt x="90800" y="25030"/>
                </a:lnTo>
                <a:lnTo>
                  <a:pt x="90870" y="25070"/>
                </a:lnTo>
                <a:lnTo>
                  <a:pt x="90890" y="25080"/>
                </a:lnTo>
                <a:lnTo>
                  <a:pt x="90900" y="25080"/>
                </a:lnTo>
                <a:lnTo>
                  <a:pt x="90900" y="25090"/>
                </a:lnTo>
                <a:lnTo>
                  <a:pt x="91760" y="25750"/>
                </a:lnTo>
                <a:lnTo>
                  <a:pt x="92110" y="26020"/>
                </a:lnTo>
                <a:lnTo>
                  <a:pt x="92260" y="26100"/>
                </a:lnTo>
                <a:lnTo>
                  <a:pt x="92290" y="26140"/>
                </a:lnTo>
                <a:lnTo>
                  <a:pt x="92300" y="26160"/>
                </a:lnTo>
                <a:lnTo>
                  <a:pt x="92300" y="26170"/>
                </a:lnTo>
                <a:lnTo>
                  <a:pt x="92310" y="26170"/>
                </a:lnTo>
                <a:lnTo>
                  <a:pt x="92320" y="26180"/>
                </a:lnTo>
                <a:lnTo>
                  <a:pt x="92320" y="26190"/>
                </a:lnTo>
                <a:lnTo>
                  <a:pt x="92320" y="26200"/>
                </a:lnTo>
                <a:lnTo>
                  <a:pt x="92320" y="26210"/>
                </a:lnTo>
                <a:lnTo>
                  <a:pt x="92330" y="26220"/>
                </a:lnTo>
                <a:lnTo>
                  <a:pt x="92320" y="26220"/>
                </a:lnTo>
                <a:lnTo>
                  <a:pt x="92320" y="26240"/>
                </a:lnTo>
                <a:lnTo>
                  <a:pt x="92320" y="26250"/>
                </a:lnTo>
                <a:lnTo>
                  <a:pt x="92310" y="26270"/>
                </a:lnTo>
                <a:lnTo>
                  <a:pt x="92230" y="26320"/>
                </a:lnTo>
                <a:lnTo>
                  <a:pt x="92180" y="26380"/>
                </a:lnTo>
                <a:lnTo>
                  <a:pt x="92140" y="26410"/>
                </a:lnTo>
                <a:lnTo>
                  <a:pt x="92110" y="26440"/>
                </a:lnTo>
                <a:lnTo>
                  <a:pt x="92080" y="26460"/>
                </a:lnTo>
                <a:lnTo>
                  <a:pt x="92070" y="26520"/>
                </a:lnTo>
                <a:lnTo>
                  <a:pt x="92010" y="26560"/>
                </a:lnTo>
                <a:lnTo>
                  <a:pt x="91990" y="26600"/>
                </a:lnTo>
                <a:lnTo>
                  <a:pt x="91930" y="26640"/>
                </a:lnTo>
                <a:lnTo>
                  <a:pt x="91920" y="26650"/>
                </a:lnTo>
                <a:lnTo>
                  <a:pt x="91900" y="26660"/>
                </a:lnTo>
                <a:lnTo>
                  <a:pt x="91890" y="26660"/>
                </a:lnTo>
                <a:lnTo>
                  <a:pt x="91850" y="26680"/>
                </a:lnTo>
                <a:lnTo>
                  <a:pt x="91810" y="26710"/>
                </a:lnTo>
                <a:lnTo>
                  <a:pt x="91770" y="26730"/>
                </a:lnTo>
                <a:lnTo>
                  <a:pt x="91760" y="26750"/>
                </a:lnTo>
                <a:lnTo>
                  <a:pt x="91750" y="26760"/>
                </a:lnTo>
                <a:lnTo>
                  <a:pt x="91730" y="26790"/>
                </a:lnTo>
                <a:lnTo>
                  <a:pt x="91700" y="26780"/>
                </a:lnTo>
                <a:lnTo>
                  <a:pt x="91680" y="26800"/>
                </a:lnTo>
                <a:lnTo>
                  <a:pt x="91680" y="26820"/>
                </a:lnTo>
                <a:lnTo>
                  <a:pt x="91680" y="26830"/>
                </a:lnTo>
                <a:lnTo>
                  <a:pt x="91670" y="26830"/>
                </a:lnTo>
                <a:lnTo>
                  <a:pt x="91620" y="26850"/>
                </a:lnTo>
                <a:lnTo>
                  <a:pt x="91600" y="26840"/>
                </a:lnTo>
                <a:lnTo>
                  <a:pt x="91580" y="26830"/>
                </a:lnTo>
                <a:lnTo>
                  <a:pt x="91570" y="26820"/>
                </a:lnTo>
                <a:lnTo>
                  <a:pt x="91550" y="26820"/>
                </a:lnTo>
                <a:lnTo>
                  <a:pt x="91480" y="26830"/>
                </a:lnTo>
                <a:lnTo>
                  <a:pt x="91390" y="26850"/>
                </a:lnTo>
                <a:lnTo>
                  <a:pt x="91380" y="26870"/>
                </a:lnTo>
                <a:lnTo>
                  <a:pt x="91320" y="26890"/>
                </a:lnTo>
                <a:lnTo>
                  <a:pt x="91300" y="26910"/>
                </a:lnTo>
                <a:lnTo>
                  <a:pt x="91270" y="26940"/>
                </a:lnTo>
                <a:lnTo>
                  <a:pt x="91240" y="26970"/>
                </a:lnTo>
                <a:lnTo>
                  <a:pt x="91240" y="26980"/>
                </a:lnTo>
                <a:lnTo>
                  <a:pt x="91240" y="26990"/>
                </a:lnTo>
                <a:lnTo>
                  <a:pt x="91260" y="27000"/>
                </a:lnTo>
                <a:lnTo>
                  <a:pt x="91230" y="27050"/>
                </a:lnTo>
                <a:lnTo>
                  <a:pt x="91230" y="27120"/>
                </a:lnTo>
                <a:lnTo>
                  <a:pt x="91200" y="27150"/>
                </a:lnTo>
                <a:lnTo>
                  <a:pt x="91150" y="27290"/>
                </a:lnTo>
                <a:lnTo>
                  <a:pt x="91110" y="27320"/>
                </a:lnTo>
                <a:lnTo>
                  <a:pt x="91070" y="27340"/>
                </a:lnTo>
                <a:lnTo>
                  <a:pt x="91020" y="27360"/>
                </a:lnTo>
                <a:lnTo>
                  <a:pt x="91010" y="27390"/>
                </a:lnTo>
                <a:lnTo>
                  <a:pt x="91010" y="27400"/>
                </a:lnTo>
                <a:lnTo>
                  <a:pt x="91010" y="27430"/>
                </a:lnTo>
                <a:lnTo>
                  <a:pt x="91020" y="27430"/>
                </a:lnTo>
                <a:lnTo>
                  <a:pt x="91020" y="27440"/>
                </a:lnTo>
                <a:lnTo>
                  <a:pt x="91020" y="27450"/>
                </a:lnTo>
                <a:lnTo>
                  <a:pt x="91030" y="27450"/>
                </a:lnTo>
                <a:lnTo>
                  <a:pt x="91050" y="27460"/>
                </a:lnTo>
                <a:lnTo>
                  <a:pt x="91060" y="27460"/>
                </a:lnTo>
                <a:lnTo>
                  <a:pt x="91070" y="27470"/>
                </a:lnTo>
                <a:lnTo>
                  <a:pt x="91080" y="27470"/>
                </a:lnTo>
                <a:lnTo>
                  <a:pt x="91080" y="27480"/>
                </a:lnTo>
                <a:lnTo>
                  <a:pt x="91080" y="27490"/>
                </a:lnTo>
                <a:lnTo>
                  <a:pt x="91080" y="27570"/>
                </a:lnTo>
                <a:lnTo>
                  <a:pt x="91080" y="27590"/>
                </a:lnTo>
                <a:lnTo>
                  <a:pt x="91080" y="27600"/>
                </a:lnTo>
                <a:lnTo>
                  <a:pt x="91080" y="27610"/>
                </a:lnTo>
                <a:lnTo>
                  <a:pt x="91040" y="27740"/>
                </a:lnTo>
                <a:lnTo>
                  <a:pt x="91040" y="27750"/>
                </a:lnTo>
                <a:lnTo>
                  <a:pt x="91050" y="27760"/>
                </a:lnTo>
                <a:lnTo>
                  <a:pt x="91050" y="27780"/>
                </a:lnTo>
                <a:lnTo>
                  <a:pt x="91050" y="27790"/>
                </a:lnTo>
                <a:lnTo>
                  <a:pt x="91050" y="27800"/>
                </a:lnTo>
                <a:lnTo>
                  <a:pt x="91050" y="27810"/>
                </a:lnTo>
                <a:lnTo>
                  <a:pt x="91040" y="27820"/>
                </a:lnTo>
                <a:lnTo>
                  <a:pt x="91030" y="27830"/>
                </a:lnTo>
                <a:lnTo>
                  <a:pt x="91020" y="27840"/>
                </a:lnTo>
                <a:lnTo>
                  <a:pt x="91020" y="27870"/>
                </a:lnTo>
                <a:lnTo>
                  <a:pt x="91020" y="27880"/>
                </a:lnTo>
                <a:lnTo>
                  <a:pt x="91020" y="27890"/>
                </a:lnTo>
                <a:lnTo>
                  <a:pt x="91020" y="27900"/>
                </a:lnTo>
                <a:lnTo>
                  <a:pt x="91030" y="27960"/>
                </a:lnTo>
                <a:lnTo>
                  <a:pt x="91040" y="28010"/>
                </a:lnTo>
                <a:lnTo>
                  <a:pt x="91040" y="28020"/>
                </a:lnTo>
                <a:lnTo>
                  <a:pt x="91040" y="28040"/>
                </a:lnTo>
                <a:lnTo>
                  <a:pt x="91040" y="28060"/>
                </a:lnTo>
                <a:lnTo>
                  <a:pt x="91040" y="28090"/>
                </a:lnTo>
                <a:lnTo>
                  <a:pt x="91050" y="28100"/>
                </a:lnTo>
                <a:lnTo>
                  <a:pt x="91050" y="28110"/>
                </a:lnTo>
                <a:lnTo>
                  <a:pt x="91050" y="28130"/>
                </a:lnTo>
                <a:lnTo>
                  <a:pt x="91050" y="28140"/>
                </a:lnTo>
                <a:lnTo>
                  <a:pt x="91040" y="28150"/>
                </a:lnTo>
                <a:lnTo>
                  <a:pt x="91020" y="28150"/>
                </a:lnTo>
                <a:lnTo>
                  <a:pt x="91000" y="28160"/>
                </a:lnTo>
                <a:lnTo>
                  <a:pt x="90970" y="28180"/>
                </a:lnTo>
                <a:lnTo>
                  <a:pt x="90960" y="28190"/>
                </a:lnTo>
                <a:lnTo>
                  <a:pt x="90950" y="28200"/>
                </a:lnTo>
                <a:lnTo>
                  <a:pt x="90950" y="28210"/>
                </a:lnTo>
                <a:lnTo>
                  <a:pt x="90950" y="28220"/>
                </a:lnTo>
                <a:lnTo>
                  <a:pt x="90940" y="28220"/>
                </a:lnTo>
                <a:lnTo>
                  <a:pt x="90930" y="28230"/>
                </a:lnTo>
                <a:lnTo>
                  <a:pt x="90920" y="28230"/>
                </a:lnTo>
                <a:lnTo>
                  <a:pt x="90920" y="28240"/>
                </a:lnTo>
                <a:lnTo>
                  <a:pt x="90890" y="28250"/>
                </a:lnTo>
                <a:lnTo>
                  <a:pt x="90850" y="28300"/>
                </a:lnTo>
                <a:lnTo>
                  <a:pt x="90840" y="28300"/>
                </a:lnTo>
                <a:lnTo>
                  <a:pt x="90830" y="28310"/>
                </a:lnTo>
                <a:lnTo>
                  <a:pt x="90820" y="28320"/>
                </a:lnTo>
                <a:lnTo>
                  <a:pt x="90790" y="28340"/>
                </a:lnTo>
                <a:lnTo>
                  <a:pt x="90780" y="28340"/>
                </a:lnTo>
                <a:lnTo>
                  <a:pt x="90770" y="28350"/>
                </a:lnTo>
                <a:lnTo>
                  <a:pt x="90760" y="28360"/>
                </a:lnTo>
                <a:lnTo>
                  <a:pt x="90750" y="28360"/>
                </a:lnTo>
                <a:lnTo>
                  <a:pt x="90740" y="28370"/>
                </a:lnTo>
                <a:lnTo>
                  <a:pt x="90740" y="28380"/>
                </a:lnTo>
                <a:lnTo>
                  <a:pt x="90750" y="28380"/>
                </a:lnTo>
                <a:lnTo>
                  <a:pt x="90750" y="28390"/>
                </a:lnTo>
                <a:lnTo>
                  <a:pt x="90760" y="28390"/>
                </a:lnTo>
                <a:lnTo>
                  <a:pt x="90770" y="28400"/>
                </a:lnTo>
                <a:lnTo>
                  <a:pt x="90780" y="28400"/>
                </a:lnTo>
                <a:lnTo>
                  <a:pt x="90780" y="28410"/>
                </a:lnTo>
                <a:lnTo>
                  <a:pt x="90790" y="28420"/>
                </a:lnTo>
                <a:lnTo>
                  <a:pt x="90810" y="28420"/>
                </a:lnTo>
                <a:lnTo>
                  <a:pt x="90830" y="28410"/>
                </a:lnTo>
                <a:lnTo>
                  <a:pt x="90860" y="28400"/>
                </a:lnTo>
                <a:lnTo>
                  <a:pt x="90860" y="28390"/>
                </a:lnTo>
                <a:lnTo>
                  <a:pt x="90880" y="28390"/>
                </a:lnTo>
                <a:lnTo>
                  <a:pt x="90890" y="28400"/>
                </a:lnTo>
                <a:lnTo>
                  <a:pt x="90890" y="28390"/>
                </a:lnTo>
                <a:lnTo>
                  <a:pt x="90920" y="28400"/>
                </a:lnTo>
                <a:lnTo>
                  <a:pt x="90920" y="28410"/>
                </a:lnTo>
                <a:lnTo>
                  <a:pt x="90940" y="28400"/>
                </a:lnTo>
                <a:lnTo>
                  <a:pt x="90950" y="28380"/>
                </a:lnTo>
                <a:lnTo>
                  <a:pt x="90970" y="28370"/>
                </a:lnTo>
                <a:lnTo>
                  <a:pt x="90990" y="28380"/>
                </a:lnTo>
                <a:lnTo>
                  <a:pt x="91000" y="28380"/>
                </a:lnTo>
                <a:lnTo>
                  <a:pt x="91020" y="28380"/>
                </a:lnTo>
                <a:lnTo>
                  <a:pt x="91030" y="28370"/>
                </a:lnTo>
                <a:lnTo>
                  <a:pt x="91040" y="28360"/>
                </a:lnTo>
                <a:lnTo>
                  <a:pt x="91060" y="28360"/>
                </a:lnTo>
                <a:lnTo>
                  <a:pt x="91070" y="28360"/>
                </a:lnTo>
                <a:lnTo>
                  <a:pt x="91080" y="28340"/>
                </a:lnTo>
                <a:lnTo>
                  <a:pt x="91090" y="28330"/>
                </a:lnTo>
                <a:lnTo>
                  <a:pt x="91120" y="28330"/>
                </a:lnTo>
                <a:lnTo>
                  <a:pt x="91130" y="28330"/>
                </a:lnTo>
                <a:lnTo>
                  <a:pt x="91140" y="28330"/>
                </a:lnTo>
                <a:lnTo>
                  <a:pt x="91150" y="28320"/>
                </a:lnTo>
                <a:lnTo>
                  <a:pt x="91160" y="28320"/>
                </a:lnTo>
                <a:lnTo>
                  <a:pt x="91180" y="28320"/>
                </a:lnTo>
                <a:lnTo>
                  <a:pt x="91190" y="28320"/>
                </a:lnTo>
                <a:lnTo>
                  <a:pt x="91200" y="28330"/>
                </a:lnTo>
                <a:lnTo>
                  <a:pt x="91210" y="28330"/>
                </a:lnTo>
                <a:lnTo>
                  <a:pt x="91230" y="28340"/>
                </a:lnTo>
                <a:lnTo>
                  <a:pt x="91250" y="28350"/>
                </a:lnTo>
                <a:lnTo>
                  <a:pt x="91270" y="28350"/>
                </a:lnTo>
                <a:lnTo>
                  <a:pt x="91290" y="28360"/>
                </a:lnTo>
                <a:lnTo>
                  <a:pt x="91310" y="28360"/>
                </a:lnTo>
                <a:lnTo>
                  <a:pt x="91330" y="28370"/>
                </a:lnTo>
                <a:lnTo>
                  <a:pt x="91340" y="28380"/>
                </a:lnTo>
                <a:lnTo>
                  <a:pt x="91350" y="28390"/>
                </a:lnTo>
                <a:lnTo>
                  <a:pt x="91360" y="28410"/>
                </a:lnTo>
                <a:lnTo>
                  <a:pt x="91370" y="28420"/>
                </a:lnTo>
                <a:lnTo>
                  <a:pt x="91390" y="28440"/>
                </a:lnTo>
                <a:lnTo>
                  <a:pt x="91390" y="28450"/>
                </a:lnTo>
                <a:lnTo>
                  <a:pt x="91400" y="28460"/>
                </a:lnTo>
                <a:lnTo>
                  <a:pt x="91410" y="28470"/>
                </a:lnTo>
                <a:lnTo>
                  <a:pt x="91410" y="28480"/>
                </a:lnTo>
                <a:lnTo>
                  <a:pt x="91430" y="28510"/>
                </a:lnTo>
                <a:lnTo>
                  <a:pt x="91440" y="28530"/>
                </a:lnTo>
                <a:lnTo>
                  <a:pt x="91440" y="28540"/>
                </a:lnTo>
                <a:lnTo>
                  <a:pt x="91440" y="28550"/>
                </a:lnTo>
                <a:lnTo>
                  <a:pt x="91450" y="28570"/>
                </a:lnTo>
                <a:lnTo>
                  <a:pt x="91460" y="28580"/>
                </a:lnTo>
                <a:lnTo>
                  <a:pt x="91470" y="28590"/>
                </a:lnTo>
                <a:lnTo>
                  <a:pt x="91480" y="28600"/>
                </a:lnTo>
                <a:lnTo>
                  <a:pt x="91490" y="28600"/>
                </a:lnTo>
                <a:lnTo>
                  <a:pt x="91490" y="28610"/>
                </a:lnTo>
                <a:lnTo>
                  <a:pt x="91500" y="28610"/>
                </a:lnTo>
                <a:lnTo>
                  <a:pt x="91510" y="28610"/>
                </a:lnTo>
                <a:lnTo>
                  <a:pt x="91510" y="28620"/>
                </a:lnTo>
                <a:lnTo>
                  <a:pt x="91510" y="28630"/>
                </a:lnTo>
                <a:lnTo>
                  <a:pt x="91510" y="28650"/>
                </a:lnTo>
                <a:lnTo>
                  <a:pt x="91500" y="28660"/>
                </a:lnTo>
                <a:lnTo>
                  <a:pt x="91500" y="28670"/>
                </a:lnTo>
                <a:lnTo>
                  <a:pt x="91500" y="28680"/>
                </a:lnTo>
                <a:lnTo>
                  <a:pt x="91510" y="28710"/>
                </a:lnTo>
                <a:lnTo>
                  <a:pt x="91520" y="28720"/>
                </a:lnTo>
                <a:lnTo>
                  <a:pt x="91510" y="28720"/>
                </a:lnTo>
                <a:lnTo>
                  <a:pt x="91510" y="28730"/>
                </a:lnTo>
                <a:lnTo>
                  <a:pt x="91480" y="28730"/>
                </a:lnTo>
                <a:lnTo>
                  <a:pt x="91470" y="28730"/>
                </a:lnTo>
                <a:lnTo>
                  <a:pt x="91440" y="28750"/>
                </a:lnTo>
                <a:lnTo>
                  <a:pt x="91440" y="28760"/>
                </a:lnTo>
                <a:lnTo>
                  <a:pt x="91430" y="28760"/>
                </a:lnTo>
                <a:lnTo>
                  <a:pt x="91430" y="28750"/>
                </a:lnTo>
                <a:lnTo>
                  <a:pt x="91390" y="28760"/>
                </a:lnTo>
                <a:lnTo>
                  <a:pt x="91390" y="28770"/>
                </a:lnTo>
                <a:lnTo>
                  <a:pt x="91380" y="28770"/>
                </a:lnTo>
                <a:lnTo>
                  <a:pt x="91370" y="28770"/>
                </a:lnTo>
                <a:lnTo>
                  <a:pt x="91360" y="28770"/>
                </a:lnTo>
                <a:lnTo>
                  <a:pt x="91350" y="28780"/>
                </a:lnTo>
                <a:lnTo>
                  <a:pt x="91350" y="28790"/>
                </a:lnTo>
                <a:lnTo>
                  <a:pt x="91340" y="28790"/>
                </a:lnTo>
                <a:lnTo>
                  <a:pt x="91330" y="28800"/>
                </a:lnTo>
                <a:lnTo>
                  <a:pt x="91300" y="28820"/>
                </a:lnTo>
                <a:lnTo>
                  <a:pt x="91300" y="28830"/>
                </a:lnTo>
                <a:lnTo>
                  <a:pt x="91290" y="28840"/>
                </a:lnTo>
                <a:lnTo>
                  <a:pt x="91290" y="28850"/>
                </a:lnTo>
                <a:lnTo>
                  <a:pt x="91260" y="28870"/>
                </a:lnTo>
                <a:lnTo>
                  <a:pt x="91260" y="28880"/>
                </a:lnTo>
                <a:lnTo>
                  <a:pt x="91250" y="28880"/>
                </a:lnTo>
                <a:lnTo>
                  <a:pt x="91250" y="28890"/>
                </a:lnTo>
                <a:lnTo>
                  <a:pt x="91240" y="28890"/>
                </a:lnTo>
                <a:lnTo>
                  <a:pt x="91230" y="28880"/>
                </a:lnTo>
                <a:lnTo>
                  <a:pt x="91230" y="28890"/>
                </a:lnTo>
                <a:lnTo>
                  <a:pt x="91220" y="28890"/>
                </a:lnTo>
                <a:lnTo>
                  <a:pt x="91200" y="28900"/>
                </a:lnTo>
                <a:lnTo>
                  <a:pt x="91170" y="28910"/>
                </a:lnTo>
                <a:lnTo>
                  <a:pt x="91150" y="28910"/>
                </a:lnTo>
                <a:lnTo>
                  <a:pt x="91140" y="28920"/>
                </a:lnTo>
                <a:lnTo>
                  <a:pt x="91120" y="28920"/>
                </a:lnTo>
                <a:lnTo>
                  <a:pt x="91110" y="28920"/>
                </a:lnTo>
                <a:lnTo>
                  <a:pt x="91110" y="28930"/>
                </a:lnTo>
                <a:lnTo>
                  <a:pt x="91110" y="28940"/>
                </a:lnTo>
                <a:lnTo>
                  <a:pt x="91110" y="28930"/>
                </a:lnTo>
                <a:lnTo>
                  <a:pt x="91100" y="28930"/>
                </a:lnTo>
                <a:lnTo>
                  <a:pt x="91100" y="28920"/>
                </a:lnTo>
                <a:lnTo>
                  <a:pt x="91050" y="28940"/>
                </a:lnTo>
                <a:lnTo>
                  <a:pt x="90960" y="28940"/>
                </a:lnTo>
                <a:lnTo>
                  <a:pt x="90940" y="28920"/>
                </a:lnTo>
                <a:lnTo>
                  <a:pt x="90930" y="28920"/>
                </a:lnTo>
                <a:lnTo>
                  <a:pt x="90920" y="28910"/>
                </a:lnTo>
                <a:lnTo>
                  <a:pt x="90900" y="28890"/>
                </a:lnTo>
                <a:lnTo>
                  <a:pt x="90890" y="28880"/>
                </a:lnTo>
                <a:lnTo>
                  <a:pt x="90860" y="28890"/>
                </a:lnTo>
                <a:lnTo>
                  <a:pt x="90770" y="28890"/>
                </a:lnTo>
                <a:lnTo>
                  <a:pt x="90650" y="28910"/>
                </a:lnTo>
                <a:lnTo>
                  <a:pt x="90550" y="28900"/>
                </a:lnTo>
                <a:lnTo>
                  <a:pt x="90540" y="28890"/>
                </a:lnTo>
                <a:lnTo>
                  <a:pt x="90510" y="28880"/>
                </a:lnTo>
                <a:lnTo>
                  <a:pt x="90490" y="28860"/>
                </a:lnTo>
                <a:lnTo>
                  <a:pt x="90480" y="28860"/>
                </a:lnTo>
                <a:lnTo>
                  <a:pt x="90470" y="28850"/>
                </a:lnTo>
                <a:lnTo>
                  <a:pt x="90440" y="28840"/>
                </a:lnTo>
                <a:lnTo>
                  <a:pt x="90420" y="28840"/>
                </a:lnTo>
                <a:lnTo>
                  <a:pt x="90400" y="28840"/>
                </a:lnTo>
                <a:lnTo>
                  <a:pt x="90380" y="28850"/>
                </a:lnTo>
                <a:lnTo>
                  <a:pt x="90360" y="28860"/>
                </a:lnTo>
                <a:lnTo>
                  <a:pt x="90330" y="28870"/>
                </a:lnTo>
                <a:lnTo>
                  <a:pt x="90310" y="28870"/>
                </a:lnTo>
                <a:lnTo>
                  <a:pt x="90290" y="28870"/>
                </a:lnTo>
                <a:lnTo>
                  <a:pt x="90260" y="28870"/>
                </a:lnTo>
                <a:lnTo>
                  <a:pt x="90240" y="28870"/>
                </a:lnTo>
                <a:lnTo>
                  <a:pt x="90210" y="28870"/>
                </a:lnTo>
                <a:lnTo>
                  <a:pt x="90190" y="28870"/>
                </a:lnTo>
                <a:lnTo>
                  <a:pt x="90160" y="28870"/>
                </a:lnTo>
                <a:lnTo>
                  <a:pt x="90130" y="28860"/>
                </a:lnTo>
                <a:lnTo>
                  <a:pt x="90110" y="28860"/>
                </a:lnTo>
                <a:lnTo>
                  <a:pt x="90100" y="28860"/>
                </a:lnTo>
                <a:lnTo>
                  <a:pt x="90090" y="28860"/>
                </a:lnTo>
                <a:lnTo>
                  <a:pt x="90070" y="28850"/>
                </a:lnTo>
                <a:lnTo>
                  <a:pt x="90040" y="28850"/>
                </a:lnTo>
                <a:lnTo>
                  <a:pt x="90030" y="28850"/>
                </a:lnTo>
                <a:lnTo>
                  <a:pt x="90020" y="28850"/>
                </a:lnTo>
                <a:lnTo>
                  <a:pt x="90010" y="28840"/>
                </a:lnTo>
                <a:lnTo>
                  <a:pt x="89990" y="28840"/>
                </a:lnTo>
                <a:lnTo>
                  <a:pt x="89970" y="28840"/>
                </a:lnTo>
                <a:lnTo>
                  <a:pt x="89950" y="28830"/>
                </a:lnTo>
                <a:lnTo>
                  <a:pt x="89940" y="28830"/>
                </a:lnTo>
                <a:lnTo>
                  <a:pt x="89920" y="28830"/>
                </a:lnTo>
                <a:lnTo>
                  <a:pt x="89910" y="28830"/>
                </a:lnTo>
                <a:lnTo>
                  <a:pt x="89890" y="28830"/>
                </a:lnTo>
                <a:lnTo>
                  <a:pt x="89880" y="28830"/>
                </a:lnTo>
                <a:lnTo>
                  <a:pt x="89800" y="28820"/>
                </a:lnTo>
                <a:lnTo>
                  <a:pt x="89780" y="28820"/>
                </a:lnTo>
                <a:lnTo>
                  <a:pt x="89760" y="28810"/>
                </a:lnTo>
                <a:lnTo>
                  <a:pt x="89730" y="28790"/>
                </a:lnTo>
                <a:lnTo>
                  <a:pt x="89700" y="28770"/>
                </a:lnTo>
                <a:lnTo>
                  <a:pt x="89660" y="28770"/>
                </a:lnTo>
                <a:lnTo>
                  <a:pt x="89640" y="28770"/>
                </a:lnTo>
                <a:lnTo>
                  <a:pt x="89630" y="28770"/>
                </a:lnTo>
                <a:lnTo>
                  <a:pt x="89610" y="28780"/>
                </a:lnTo>
                <a:lnTo>
                  <a:pt x="89580" y="28780"/>
                </a:lnTo>
                <a:lnTo>
                  <a:pt x="89560" y="28790"/>
                </a:lnTo>
                <a:lnTo>
                  <a:pt x="89530" y="28790"/>
                </a:lnTo>
                <a:lnTo>
                  <a:pt x="89510" y="28800"/>
                </a:lnTo>
                <a:lnTo>
                  <a:pt x="89490" y="28800"/>
                </a:lnTo>
                <a:lnTo>
                  <a:pt x="89460" y="28810"/>
                </a:lnTo>
                <a:lnTo>
                  <a:pt x="89430" y="28810"/>
                </a:lnTo>
                <a:lnTo>
                  <a:pt x="89400" y="28820"/>
                </a:lnTo>
                <a:lnTo>
                  <a:pt x="89370" y="28830"/>
                </a:lnTo>
                <a:lnTo>
                  <a:pt x="89340" y="28830"/>
                </a:lnTo>
                <a:lnTo>
                  <a:pt x="89310" y="28830"/>
                </a:lnTo>
                <a:lnTo>
                  <a:pt x="89300" y="28840"/>
                </a:lnTo>
                <a:lnTo>
                  <a:pt x="89290" y="28840"/>
                </a:lnTo>
                <a:lnTo>
                  <a:pt x="89270" y="28840"/>
                </a:lnTo>
                <a:lnTo>
                  <a:pt x="89250" y="28830"/>
                </a:lnTo>
                <a:lnTo>
                  <a:pt x="89230" y="28830"/>
                </a:lnTo>
                <a:lnTo>
                  <a:pt x="89200" y="28820"/>
                </a:lnTo>
                <a:lnTo>
                  <a:pt x="89170" y="28810"/>
                </a:lnTo>
                <a:lnTo>
                  <a:pt x="89140" y="28800"/>
                </a:lnTo>
                <a:lnTo>
                  <a:pt x="89110" y="28790"/>
                </a:lnTo>
                <a:lnTo>
                  <a:pt x="89090" y="28790"/>
                </a:lnTo>
                <a:lnTo>
                  <a:pt x="89070" y="28780"/>
                </a:lnTo>
                <a:lnTo>
                  <a:pt x="89050" y="28780"/>
                </a:lnTo>
                <a:lnTo>
                  <a:pt x="89020" y="28770"/>
                </a:lnTo>
                <a:lnTo>
                  <a:pt x="89000" y="28760"/>
                </a:lnTo>
                <a:lnTo>
                  <a:pt x="88930" y="28740"/>
                </a:lnTo>
                <a:lnTo>
                  <a:pt x="88920" y="28740"/>
                </a:lnTo>
                <a:lnTo>
                  <a:pt x="88910" y="28740"/>
                </a:lnTo>
                <a:lnTo>
                  <a:pt x="88850" y="28740"/>
                </a:lnTo>
                <a:lnTo>
                  <a:pt x="88780" y="28720"/>
                </a:lnTo>
                <a:lnTo>
                  <a:pt x="88760" y="28720"/>
                </a:lnTo>
                <a:lnTo>
                  <a:pt x="88750" y="28710"/>
                </a:lnTo>
                <a:lnTo>
                  <a:pt x="88700" y="28690"/>
                </a:lnTo>
                <a:lnTo>
                  <a:pt x="88640" y="28690"/>
                </a:lnTo>
                <a:lnTo>
                  <a:pt x="88600" y="28700"/>
                </a:lnTo>
                <a:lnTo>
                  <a:pt x="88580" y="28700"/>
                </a:lnTo>
                <a:lnTo>
                  <a:pt x="88570" y="28700"/>
                </a:lnTo>
                <a:lnTo>
                  <a:pt x="88560" y="28700"/>
                </a:lnTo>
                <a:lnTo>
                  <a:pt x="88530" y="28670"/>
                </a:lnTo>
                <a:lnTo>
                  <a:pt x="88520" y="28670"/>
                </a:lnTo>
                <a:lnTo>
                  <a:pt x="88500" y="28660"/>
                </a:lnTo>
                <a:lnTo>
                  <a:pt x="88490" y="28660"/>
                </a:lnTo>
                <a:lnTo>
                  <a:pt x="88470" y="28660"/>
                </a:lnTo>
                <a:lnTo>
                  <a:pt x="88460" y="28670"/>
                </a:lnTo>
                <a:lnTo>
                  <a:pt x="88450" y="28660"/>
                </a:lnTo>
                <a:lnTo>
                  <a:pt x="88430" y="28650"/>
                </a:lnTo>
                <a:lnTo>
                  <a:pt x="88420" y="28650"/>
                </a:lnTo>
                <a:lnTo>
                  <a:pt x="88420" y="28660"/>
                </a:lnTo>
                <a:lnTo>
                  <a:pt x="88410" y="28660"/>
                </a:lnTo>
                <a:lnTo>
                  <a:pt x="88400" y="28660"/>
                </a:lnTo>
                <a:lnTo>
                  <a:pt x="88380" y="28660"/>
                </a:lnTo>
                <a:lnTo>
                  <a:pt x="88370" y="28650"/>
                </a:lnTo>
                <a:lnTo>
                  <a:pt x="88330" y="28640"/>
                </a:lnTo>
                <a:lnTo>
                  <a:pt x="88320" y="28630"/>
                </a:lnTo>
                <a:lnTo>
                  <a:pt x="88310" y="28630"/>
                </a:lnTo>
                <a:lnTo>
                  <a:pt x="88300" y="28620"/>
                </a:lnTo>
                <a:lnTo>
                  <a:pt x="88290" y="28620"/>
                </a:lnTo>
                <a:lnTo>
                  <a:pt x="88280" y="28610"/>
                </a:lnTo>
                <a:lnTo>
                  <a:pt x="88250" y="28600"/>
                </a:lnTo>
                <a:lnTo>
                  <a:pt x="88240" y="28600"/>
                </a:lnTo>
                <a:lnTo>
                  <a:pt x="88230" y="28600"/>
                </a:lnTo>
                <a:lnTo>
                  <a:pt x="88220" y="28590"/>
                </a:lnTo>
                <a:lnTo>
                  <a:pt x="88200" y="28580"/>
                </a:lnTo>
                <a:lnTo>
                  <a:pt x="88200" y="28570"/>
                </a:lnTo>
                <a:lnTo>
                  <a:pt x="88190" y="28560"/>
                </a:lnTo>
                <a:lnTo>
                  <a:pt x="88180" y="28570"/>
                </a:lnTo>
                <a:lnTo>
                  <a:pt x="88160" y="28570"/>
                </a:lnTo>
                <a:lnTo>
                  <a:pt x="88130" y="28570"/>
                </a:lnTo>
                <a:lnTo>
                  <a:pt x="88120" y="28570"/>
                </a:lnTo>
                <a:lnTo>
                  <a:pt x="88100" y="28560"/>
                </a:lnTo>
                <a:lnTo>
                  <a:pt x="88090" y="28550"/>
                </a:lnTo>
                <a:lnTo>
                  <a:pt x="88070" y="28540"/>
                </a:lnTo>
                <a:lnTo>
                  <a:pt x="88040" y="28540"/>
                </a:lnTo>
                <a:lnTo>
                  <a:pt x="88010" y="28530"/>
                </a:lnTo>
                <a:lnTo>
                  <a:pt x="87990" y="28530"/>
                </a:lnTo>
                <a:lnTo>
                  <a:pt x="87980" y="28510"/>
                </a:lnTo>
                <a:lnTo>
                  <a:pt x="87960" y="28500"/>
                </a:lnTo>
                <a:lnTo>
                  <a:pt x="87930" y="28520"/>
                </a:lnTo>
                <a:lnTo>
                  <a:pt x="87920" y="28520"/>
                </a:lnTo>
                <a:lnTo>
                  <a:pt x="87910" y="28520"/>
                </a:lnTo>
                <a:lnTo>
                  <a:pt x="87900" y="28520"/>
                </a:lnTo>
                <a:lnTo>
                  <a:pt x="87890" y="28510"/>
                </a:lnTo>
                <a:lnTo>
                  <a:pt x="87880" y="28500"/>
                </a:lnTo>
                <a:lnTo>
                  <a:pt x="87870" y="28490"/>
                </a:lnTo>
                <a:lnTo>
                  <a:pt x="87860" y="28490"/>
                </a:lnTo>
                <a:lnTo>
                  <a:pt x="87850" y="28500"/>
                </a:lnTo>
                <a:lnTo>
                  <a:pt x="87840" y="28500"/>
                </a:lnTo>
                <a:lnTo>
                  <a:pt x="87830" y="28490"/>
                </a:lnTo>
                <a:lnTo>
                  <a:pt x="87810" y="28490"/>
                </a:lnTo>
                <a:lnTo>
                  <a:pt x="87800" y="28500"/>
                </a:lnTo>
                <a:lnTo>
                  <a:pt x="87770" y="28510"/>
                </a:lnTo>
                <a:lnTo>
                  <a:pt x="87750" y="28520"/>
                </a:lnTo>
                <a:lnTo>
                  <a:pt x="87740" y="28500"/>
                </a:lnTo>
                <a:lnTo>
                  <a:pt x="87720" y="28500"/>
                </a:lnTo>
                <a:lnTo>
                  <a:pt x="87730" y="28490"/>
                </a:lnTo>
                <a:lnTo>
                  <a:pt x="87710" y="28470"/>
                </a:lnTo>
                <a:lnTo>
                  <a:pt x="87690" y="28470"/>
                </a:lnTo>
                <a:lnTo>
                  <a:pt x="87680" y="28470"/>
                </a:lnTo>
                <a:lnTo>
                  <a:pt x="87670" y="28460"/>
                </a:lnTo>
                <a:lnTo>
                  <a:pt x="87650" y="28450"/>
                </a:lnTo>
                <a:lnTo>
                  <a:pt x="87640" y="28440"/>
                </a:lnTo>
                <a:lnTo>
                  <a:pt x="87640" y="28430"/>
                </a:lnTo>
                <a:lnTo>
                  <a:pt x="87630" y="28430"/>
                </a:lnTo>
                <a:lnTo>
                  <a:pt x="87620" y="28420"/>
                </a:lnTo>
                <a:lnTo>
                  <a:pt x="87600" y="28410"/>
                </a:lnTo>
                <a:lnTo>
                  <a:pt x="87530" y="28390"/>
                </a:lnTo>
                <a:lnTo>
                  <a:pt x="87510" y="28400"/>
                </a:lnTo>
                <a:lnTo>
                  <a:pt x="87480" y="28400"/>
                </a:lnTo>
                <a:lnTo>
                  <a:pt x="87470" y="28420"/>
                </a:lnTo>
                <a:lnTo>
                  <a:pt x="87460" y="28430"/>
                </a:lnTo>
                <a:lnTo>
                  <a:pt x="87450" y="28440"/>
                </a:lnTo>
                <a:lnTo>
                  <a:pt x="87450" y="28460"/>
                </a:lnTo>
                <a:lnTo>
                  <a:pt x="87450" y="28470"/>
                </a:lnTo>
                <a:lnTo>
                  <a:pt x="87440" y="28470"/>
                </a:lnTo>
                <a:lnTo>
                  <a:pt x="87420" y="28460"/>
                </a:lnTo>
                <a:lnTo>
                  <a:pt x="87410" y="28460"/>
                </a:lnTo>
                <a:lnTo>
                  <a:pt x="87390" y="28440"/>
                </a:lnTo>
                <a:lnTo>
                  <a:pt x="87370" y="28430"/>
                </a:lnTo>
                <a:lnTo>
                  <a:pt x="87360" y="28430"/>
                </a:lnTo>
                <a:lnTo>
                  <a:pt x="87340" y="28430"/>
                </a:lnTo>
                <a:lnTo>
                  <a:pt x="87330" y="28430"/>
                </a:lnTo>
                <a:lnTo>
                  <a:pt x="87320" y="28430"/>
                </a:lnTo>
                <a:lnTo>
                  <a:pt x="87300" y="28430"/>
                </a:lnTo>
                <a:lnTo>
                  <a:pt x="87280" y="28430"/>
                </a:lnTo>
                <a:lnTo>
                  <a:pt x="87270" y="28430"/>
                </a:lnTo>
                <a:lnTo>
                  <a:pt x="87250" y="28430"/>
                </a:lnTo>
                <a:lnTo>
                  <a:pt x="87230" y="28430"/>
                </a:lnTo>
                <a:lnTo>
                  <a:pt x="87200" y="28430"/>
                </a:lnTo>
                <a:lnTo>
                  <a:pt x="87200" y="28420"/>
                </a:lnTo>
                <a:lnTo>
                  <a:pt x="87190" y="28410"/>
                </a:lnTo>
                <a:lnTo>
                  <a:pt x="87180" y="28410"/>
                </a:lnTo>
                <a:lnTo>
                  <a:pt x="87180" y="28400"/>
                </a:lnTo>
                <a:lnTo>
                  <a:pt x="87150" y="28350"/>
                </a:lnTo>
                <a:lnTo>
                  <a:pt x="87140" y="28340"/>
                </a:lnTo>
                <a:lnTo>
                  <a:pt x="87120" y="28330"/>
                </a:lnTo>
                <a:lnTo>
                  <a:pt x="87100" y="28320"/>
                </a:lnTo>
                <a:lnTo>
                  <a:pt x="87090" y="28320"/>
                </a:lnTo>
                <a:lnTo>
                  <a:pt x="87080" y="28320"/>
                </a:lnTo>
                <a:lnTo>
                  <a:pt x="87060" y="28310"/>
                </a:lnTo>
                <a:lnTo>
                  <a:pt x="87030" y="28300"/>
                </a:lnTo>
                <a:lnTo>
                  <a:pt x="86980" y="28280"/>
                </a:lnTo>
                <a:lnTo>
                  <a:pt x="86960" y="28280"/>
                </a:lnTo>
                <a:lnTo>
                  <a:pt x="86940" y="28290"/>
                </a:lnTo>
                <a:lnTo>
                  <a:pt x="86910" y="28300"/>
                </a:lnTo>
                <a:lnTo>
                  <a:pt x="86880" y="28310"/>
                </a:lnTo>
                <a:lnTo>
                  <a:pt x="86840" y="28330"/>
                </a:lnTo>
                <a:lnTo>
                  <a:pt x="86800" y="28340"/>
                </a:lnTo>
                <a:lnTo>
                  <a:pt x="86760" y="28360"/>
                </a:lnTo>
                <a:lnTo>
                  <a:pt x="86730" y="28360"/>
                </a:lnTo>
                <a:lnTo>
                  <a:pt x="86690" y="28380"/>
                </a:lnTo>
                <a:lnTo>
                  <a:pt x="86650" y="28400"/>
                </a:lnTo>
                <a:lnTo>
                  <a:pt x="86600" y="28410"/>
                </a:lnTo>
                <a:lnTo>
                  <a:pt x="86560" y="28440"/>
                </a:lnTo>
                <a:lnTo>
                  <a:pt x="86520" y="28460"/>
                </a:lnTo>
                <a:lnTo>
                  <a:pt x="86480" y="28470"/>
                </a:lnTo>
                <a:lnTo>
                  <a:pt x="86400" y="28490"/>
                </a:lnTo>
                <a:lnTo>
                  <a:pt x="86370" y="28500"/>
                </a:lnTo>
                <a:lnTo>
                  <a:pt x="86320" y="28510"/>
                </a:lnTo>
                <a:lnTo>
                  <a:pt x="86270" y="28520"/>
                </a:lnTo>
                <a:lnTo>
                  <a:pt x="86220" y="28520"/>
                </a:lnTo>
                <a:lnTo>
                  <a:pt x="86160" y="28530"/>
                </a:lnTo>
                <a:lnTo>
                  <a:pt x="86120" y="28530"/>
                </a:lnTo>
                <a:lnTo>
                  <a:pt x="86110" y="28530"/>
                </a:lnTo>
                <a:lnTo>
                  <a:pt x="86060" y="28520"/>
                </a:lnTo>
                <a:lnTo>
                  <a:pt x="86040" y="28510"/>
                </a:lnTo>
                <a:lnTo>
                  <a:pt x="85830" y="28440"/>
                </a:lnTo>
                <a:lnTo>
                  <a:pt x="85770" y="28430"/>
                </a:lnTo>
                <a:lnTo>
                  <a:pt x="85720" y="28440"/>
                </a:lnTo>
                <a:lnTo>
                  <a:pt x="85680" y="28430"/>
                </a:lnTo>
                <a:lnTo>
                  <a:pt x="85650" y="28400"/>
                </a:lnTo>
                <a:lnTo>
                  <a:pt x="85600" y="28410"/>
                </a:lnTo>
                <a:lnTo>
                  <a:pt x="85580" y="28440"/>
                </a:lnTo>
                <a:lnTo>
                  <a:pt x="85550" y="28450"/>
                </a:lnTo>
                <a:lnTo>
                  <a:pt x="85550" y="28460"/>
                </a:lnTo>
                <a:lnTo>
                  <a:pt x="85530" y="28470"/>
                </a:lnTo>
                <a:lnTo>
                  <a:pt x="85510" y="28460"/>
                </a:lnTo>
                <a:lnTo>
                  <a:pt x="85500" y="28460"/>
                </a:lnTo>
                <a:lnTo>
                  <a:pt x="85490" y="28460"/>
                </a:lnTo>
                <a:lnTo>
                  <a:pt x="85490" y="28470"/>
                </a:lnTo>
                <a:lnTo>
                  <a:pt x="85470" y="28460"/>
                </a:lnTo>
                <a:lnTo>
                  <a:pt x="85450" y="28460"/>
                </a:lnTo>
                <a:lnTo>
                  <a:pt x="85340" y="28450"/>
                </a:lnTo>
                <a:lnTo>
                  <a:pt x="85330" y="28440"/>
                </a:lnTo>
                <a:lnTo>
                  <a:pt x="85310" y="28440"/>
                </a:lnTo>
                <a:lnTo>
                  <a:pt x="85300" y="28440"/>
                </a:lnTo>
                <a:lnTo>
                  <a:pt x="85280" y="28450"/>
                </a:lnTo>
                <a:lnTo>
                  <a:pt x="85220" y="28450"/>
                </a:lnTo>
                <a:lnTo>
                  <a:pt x="85210" y="28460"/>
                </a:lnTo>
                <a:lnTo>
                  <a:pt x="85170" y="28440"/>
                </a:lnTo>
                <a:lnTo>
                  <a:pt x="85160" y="28450"/>
                </a:lnTo>
                <a:lnTo>
                  <a:pt x="85140" y="28450"/>
                </a:lnTo>
                <a:lnTo>
                  <a:pt x="85130" y="28450"/>
                </a:lnTo>
                <a:lnTo>
                  <a:pt x="85120" y="28450"/>
                </a:lnTo>
                <a:lnTo>
                  <a:pt x="85110" y="28450"/>
                </a:lnTo>
                <a:lnTo>
                  <a:pt x="85110" y="28440"/>
                </a:lnTo>
                <a:lnTo>
                  <a:pt x="85090" y="28440"/>
                </a:lnTo>
                <a:lnTo>
                  <a:pt x="85080" y="28440"/>
                </a:lnTo>
                <a:lnTo>
                  <a:pt x="85070" y="28440"/>
                </a:lnTo>
                <a:lnTo>
                  <a:pt x="85060" y="28440"/>
                </a:lnTo>
                <a:lnTo>
                  <a:pt x="85050" y="28440"/>
                </a:lnTo>
                <a:lnTo>
                  <a:pt x="85040" y="28440"/>
                </a:lnTo>
                <a:lnTo>
                  <a:pt x="85040" y="28450"/>
                </a:lnTo>
                <a:lnTo>
                  <a:pt x="85020" y="28450"/>
                </a:lnTo>
                <a:lnTo>
                  <a:pt x="85020" y="28440"/>
                </a:lnTo>
                <a:lnTo>
                  <a:pt x="85010" y="28450"/>
                </a:lnTo>
                <a:lnTo>
                  <a:pt x="84990" y="28440"/>
                </a:lnTo>
                <a:lnTo>
                  <a:pt x="84950" y="28430"/>
                </a:lnTo>
                <a:lnTo>
                  <a:pt x="84930" y="28430"/>
                </a:lnTo>
                <a:lnTo>
                  <a:pt x="84900" y="28450"/>
                </a:lnTo>
                <a:lnTo>
                  <a:pt x="84880" y="28450"/>
                </a:lnTo>
                <a:lnTo>
                  <a:pt x="84860" y="28460"/>
                </a:lnTo>
                <a:lnTo>
                  <a:pt x="84800" y="28480"/>
                </a:lnTo>
                <a:lnTo>
                  <a:pt x="84770" y="28420"/>
                </a:lnTo>
                <a:lnTo>
                  <a:pt x="84710" y="28420"/>
                </a:lnTo>
                <a:lnTo>
                  <a:pt x="84570" y="28460"/>
                </a:lnTo>
                <a:lnTo>
                  <a:pt x="84500" y="28470"/>
                </a:lnTo>
                <a:lnTo>
                  <a:pt x="84350" y="28490"/>
                </a:lnTo>
                <a:lnTo>
                  <a:pt x="84310" y="28490"/>
                </a:lnTo>
                <a:lnTo>
                  <a:pt x="84300" y="28490"/>
                </a:lnTo>
                <a:lnTo>
                  <a:pt x="84240" y="28500"/>
                </a:lnTo>
                <a:lnTo>
                  <a:pt x="84230" y="28500"/>
                </a:lnTo>
                <a:lnTo>
                  <a:pt x="84190" y="28510"/>
                </a:lnTo>
                <a:lnTo>
                  <a:pt x="84170" y="28520"/>
                </a:lnTo>
                <a:lnTo>
                  <a:pt x="84140" y="28540"/>
                </a:lnTo>
                <a:lnTo>
                  <a:pt x="84120" y="28550"/>
                </a:lnTo>
                <a:lnTo>
                  <a:pt x="84090" y="28570"/>
                </a:lnTo>
                <a:lnTo>
                  <a:pt x="84050" y="28600"/>
                </a:lnTo>
                <a:lnTo>
                  <a:pt x="84020" y="28630"/>
                </a:lnTo>
                <a:lnTo>
                  <a:pt x="84000" y="28650"/>
                </a:lnTo>
                <a:lnTo>
                  <a:pt x="83980" y="28670"/>
                </a:lnTo>
                <a:lnTo>
                  <a:pt x="83950" y="28690"/>
                </a:lnTo>
                <a:lnTo>
                  <a:pt x="83930" y="28700"/>
                </a:lnTo>
                <a:lnTo>
                  <a:pt x="83910" y="28710"/>
                </a:lnTo>
                <a:lnTo>
                  <a:pt x="83890" y="28710"/>
                </a:lnTo>
                <a:lnTo>
                  <a:pt x="83880" y="28710"/>
                </a:lnTo>
                <a:lnTo>
                  <a:pt x="83860" y="28710"/>
                </a:lnTo>
                <a:lnTo>
                  <a:pt x="83830" y="28710"/>
                </a:lnTo>
                <a:lnTo>
                  <a:pt x="83790" y="28700"/>
                </a:lnTo>
                <a:lnTo>
                  <a:pt x="83760" y="28700"/>
                </a:lnTo>
                <a:lnTo>
                  <a:pt x="83720" y="28690"/>
                </a:lnTo>
                <a:lnTo>
                  <a:pt x="83690" y="28690"/>
                </a:lnTo>
                <a:lnTo>
                  <a:pt x="83650" y="28680"/>
                </a:lnTo>
                <a:lnTo>
                  <a:pt x="83620" y="28680"/>
                </a:lnTo>
                <a:lnTo>
                  <a:pt x="83450" y="28700"/>
                </a:lnTo>
                <a:lnTo>
                  <a:pt x="83340" y="28700"/>
                </a:lnTo>
                <a:lnTo>
                  <a:pt x="83300" y="28710"/>
                </a:lnTo>
                <a:lnTo>
                  <a:pt x="83230" y="28720"/>
                </a:lnTo>
                <a:lnTo>
                  <a:pt x="83190" y="28720"/>
                </a:lnTo>
                <a:lnTo>
                  <a:pt x="83150" y="28720"/>
                </a:lnTo>
                <a:lnTo>
                  <a:pt x="83130" y="28720"/>
                </a:lnTo>
                <a:lnTo>
                  <a:pt x="83110" y="28720"/>
                </a:lnTo>
                <a:lnTo>
                  <a:pt x="83080" y="28720"/>
                </a:lnTo>
                <a:lnTo>
                  <a:pt x="83050" y="28710"/>
                </a:lnTo>
                <a:lnTo>
                  <a:pt x="83000" y="28710"/>
                </a:lnTo>
                <a:lnTo>
                  <a:pt x="82950" y="28710"/>
                </a:lnTo>
                <a:lnTo>
                  <a:pt x="82900" y="28710"/>
                </a:lnTo>
                <a:lnTo>
                  <a:pt x="82860" y="28710"/>
                </a:lnTo>
                <a:lnTo>
                  <a:pt x="82830" y="28710"/>
                </a:lnTo>
                <a:lnTo>
                  <a:pt x="82790" y="28700"/>
                </a:lnTo>
                <a:lnTo>
                  <a:pt x="82750" y="28700"/>
                </a:lnTo>
                <a:lnTo>
                  <a:pt x="82720" y="28700"/>
                </a:lnTo>
                <a:lnTo>
                  <a:pt x="82710" y="28700"/>
                </a:lnTo>
                <a:lnTo>
                  <a:pt x="82660" y="28700"/>
                </a:lnTo>
                <a:lnTo>
                  <a:pt x="82620" y="28700"/>
                </a:lnTo>
                <a:lnTo>
                  <a:pt x="82580" y="28710"/>
                </a:lnTo>
                <a:lnTo>
                  <a:pt x="82540" y="28710"/>
                </a:lnTo>
                <a:lnTo>
                  <a:pt x="82500" y="28720"/>
                </a:lnTo>
                <a:lnTo>
                  <a:pt x="82470" y="28720"/>
                </a:lnTo>
                <a:lnTo>
                  <a:pt x="82440" y="28750"/>
                </a:lnTo>
                <a:lnTo>
                  <a:pt x="82420" y="28770"/>
                </a:lnTo>
                <a:lnTo>
                  <a:pt x="82400" y="28780"/>
                </a:lnTo>
                <a:lnTo>
                  <a:pt x="82380" y="28800"/>
                </a:lnTo>
                <a:lnTo>
                  <a:pt x="82380" y="28810"/>
                </a:lnTo>
                <a:lnTo>
                  <a:pt x="82360" y="28820"/>
                </a:lnTo>
                <a:lnTo>
                  <a:pt x="82350" y="28830"/>
                </a:lnTo>
                <a:lnTo>
                  <a:pt x="82340" y="28840"/>
                </a:lnTo>
                <a:lnTo>
                  <a:pt x="82330" y="28850"/>
                </a:lnTo>
                <a:lnTo>
                  <a:pt x="82320" y="28860"/>
                </a:lnTo>
                <a:lnTo>
                  <a:pt x="82310" y="28870"/>
                </a:lnTo>
                <a:lnTo>
                  <a:pt x="82300" y="28880"/>
                </a:lnTo>
                <a:lnTo>
                  <a:pt x="82300" y="28890"/>
                </a:lnTo>
                <a:lnTo>
                  <a:pt x="82290" y="28900"/>
                </a:lnTo>
                <a:lnTo>
                  <a:pt x="82280" y="28910"/>
                </a:lnTo>
                <a:lnTo>
                  <a:pt x="82280" y="28920"/>
                </a:lnTo>
                <a:lnTo>
                  <a:pt x="82260" y="28930"/>
                </a:lnTo>
                <a:lnTo>
                  <a:pt x="82260" y="28940"/>
                </a:lnTo>
                <a:lnTo>
                  <a:pt x="82250" y="28940"/>
                </a:lnTo>
                <a:lnTo>
                  <a:pt x="82230" y="28960"/>
                </a:lnTo>
                <a:lnTo>
                  <a:pt x="82220" y="28970"/>
                </a:lnTo>
                <a:lnTo>
                  <a:pt x="82220" y="28980"/>
                </a:lnTo>
                <a:lnTo>
                  <a:pt x="82220" y="28990"/>
                </a:lnTo>
                <a:lnTo>
                  <a:pt x="82220" y="29010"/>
                </a:lnTo>
                <a:lnTo>
                  <a:pt x="82210" y="29030"/>
                </a:lnTo>
                <a:lnTo>
                  <a:pt x="82180" y="29160"/>
                </a:lnTo>
                <a:lnTo>
                  <a:pt x="82180" y="29230"/>
                </a:lnTo>
                <a:lnTo>
                  <a:pt x="82240" y="29300"/>
                </a:lnTo>
                <a:lnTo>
                  <a:pt x="82270" y="29400"/>
                </a:lnTo>
                <a:lnTo>
                  <a:pt x="82300" y="29430"/>
                </a:lnTo>
                <a:lnTo>
                  <a:pt x="82340" y="29560"/>
                </a:lnTo>
                <a:lnTo>
                  <a:pt x="82360" y="29580"/>
                </a:lnTo>
                <a:lnTo>
                  <a:pt x="82370" y="29590"/>
                </a:lnTo>
                <a:lnTo>
                  <a:pt x="82400" y="29600"/>
                </a:lnTo>
                <a:lnTo>
                  <a:pt x="82410" y="29620"/>
                </a:lnTo>
                <a:lnTo>
                  <a:pt x="82410" y="29630"/>
                </a:lnTo>
                <a:lnTo>
                  <a:pt x="82420" y="29640"/>
                </a:lnTo>
                <a:lnTo>
                  <a:pt x="82430" y="29690"/>
                </a:lnTo>
                <a:lnTo>
                  <a:pt x="82430" y="29740"/>
                </a:lnTo>
                <a:lnTo>
                  <a:pt x="82450" y="29810"/>
                </a:lnTo>
                <a:lnTo>
                  <a:pt x="82480" y="29880"/>
                </a:lnTo>
                <a:lnTo>
                  <a:pt x="82520" y="29940"/>
                </a:lnTo>
                <a:lnTo>
                  <a:pt x="82530" y="29940"/>
                </a:lnTo>
                <a:lnTo>
                  <a:pt x="82530" y="29950"/>
                </a:lnTo>
                <a:lnTo>
                  <a:pt x="82560" y="30000"/>
                </a:lnTo>
                <a:lnTo>
                  <a:pt x="82570" y="30010"/>
                </a:lnTo>
                <a:lnTo>
                  <a:pt x="82570" y="30030"/>
                </a:lnTo>
                <a:lnTo>
                  <a:pt x="82580" y="30070"/>
                </a:lnTo>
                <a:lnTo>
                  <a:pt x="82610" y="30100"/>
                </a:lnTo>
                <a:lnTo>
                  <a:pt x="82630" y="30110"/>
                </a:lnTo>
                <a:lnTo>
                  <a:pt x="82630" y="30130"/>
                </a:lnTo>
                <a:lnTo>
                  <a:pt x="82640" y="30150"/>
                </a:lnTo>
                <a:lnTo>
                  <a:pt x="82640" y="30170"/>
                </a:lnTo>
                <a:lnTo>
                  <a:pt x="82640" y="30200"/>
                </a:lnTo>
                <a:lnTo>
                  <a:pt x="82650" y="30240"/>
                </a:lnTo>
                <a:lnTo>
                  <a:pt x="82660" y="30250"/>
                </a:lnTo>
                <a:lnTo>
                  <a:pt x="82660" y="30260"/>
                </a:lnTo>
                <a:lnTo>
                  <a:pt x="82660" y="30300"/>
                </a:lnTo>
                <a:lnTo>
                  <a:pt x="82660" y="30330"/>
                </a:lnTo>
                <a:lnTo>
                  <a:pt x="82650" y="30340"/>
                </a:lnTo>
                <a:lnTo>
                  <a:pt x="82640" y="30420"/>
                </a:lnTo>
                <a:lnTo>
                  <a:pt x="82640" y="30430"/>
                </a:lnTo>
                <a:lnTo>
                  <a:pt x="82660" y="30470"/>
                </a:lnTo>
                <a:lnTo>
                  <a:pt x="82680" y="30480"/>
                </a:lnTo>
                <a:lnTo>
                  <a:pt x="82690" y="30480"/>
                </a:lnTo>
                <a:lnTo>
                  <a:pt x="82690" y="30490"/>
                </a:lnTo>
                <a:lnTo>
                  <a:pt x="82710" y="30500"/>
                </a:lnTo>
                <a:lnTo>
                  <a:pt x="82730" y="30530"/>
                </a:lnTo>
                <a:lnTo>
                  <a:pt x="82740" y="30560"/>
                </a:lnTo>
                <a:lnTo>
                  <a:pt x="82740" y="30590"/>
                </a:lnTo>
                <a:lnTo>
                  <a:pt x="82740" y="30610"/>
                </a:lnTo>
                <a:lnTo>
                  <a:pt x="82740" y="30620"/>
                </a:lnTo>
                <a:lnTo>
                  <a:pt x="82740" y="30640"/>
                </a:lnTo>
                <a:lnTo>
                  <a:pt x="82750" y="30690"/>
                </a:lnTo>
                <a:lnTo>
                  <a:pt x="82660" y="30700"/>
                </a:lnTo>
                <a:lnTo>
                  <a:pt x="82490" y="30720"/>
                </a:lnTo>
                <a:lnTo>
                  <a:pt x="82370" y="30750"/>
                </a:lnTo>
                <a:lnTo>
                  <a:pt x="82260" y="30770"/>
                </a:lnTo>
                <a:lnTo>
                  <a:pt x="82160" y="30790"/>
                </a:lnTo>
                <a:lnTo>
                  <a:pt x="82090" y="30810"/>
                </a:lnTo>
                <a:lnTo>
                  <a:pt x="82020" y="30820"/>
                </a:lnTo>
                <a:lnTo>
                  <a:pt x="81900" y="30840"/>
                </a:lnTo>
                <a:lnTo>
                  <a:pt x="81840" y="30860"/>
                </a:lnTo>
                <a:lnTo>
                  <a:pt x="81800" y="30870"/>
                </a:lnTo>
                <a:lnTo>
                  <a:pt x="81790" y="30890"/>
                </a:lnTo>
                <a:lnTo>
                  <a:pt x="81800" y="30900"/>
                </a:lnTo>
                <a:lnTo>
                  <a:pt x="81110" y="31050"/>
                </a:lnTo>
                <a:lnTo>
                  <a:pt x="80970" y="31080"/>
                </a:lnTo>
                <a:lnTo>
                  <a:pt x="80480" y="311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