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Marrakech-Safi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Morocco • State Map | Fully Editable Vector Shape</a:t>
            </a:r>
          </a:p>
        </p:txBody>
      </p:sp>
      <p:sp>
        <p:nvSpPr>
          <p:cNvPr id="101" name="Marrakech-Saf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810" y="32940"/>
                </a:moveTo>
                <a:lnTo>
                  <a:pt x="59770" y="32960"/>
                </a:lnTo>
                <a:lnTo>
                  <a:pt x="59660" y="33020"/>
                </a:lnTo>
                <a:lnTo>
                  <a:pt x="59640" y="33030"/>
                </a:lnTo>
                <a:lnTo>
                  <a:pt x="59530" y="33160"/>
                </a:lnTo>
                <a:lnTo>
                  <a:pt x="59550" y="33270"/>
                </a:lnTo>
                <a:lnTo>
                  <a:pt x="59450" y="33430"/>
                </a:lnTo>
                <a:lnTo>
                  <a:pt x="59180" y="33620"/>
                </a:lnTo>
                <a:lnTo>
                  <a:pt x="59140" y="33640"/>
                </a:lnTo>
                <a:lnTo>
                  <a:pt x="59100" y="33670"/>
                </a:lnTo>
                <a:lnTo>
                  <a:pt x="59050" y="33690"/>
                </a:lnTo>
                <a:lnTo>
                  <a:pt x="59000" y="33720"/>
                </a:lnTo>
                <a:lnTo>
                  <a:pt x="58960" y="33740"/>
                </a:lnTo>
                <a:lnTo>
                  <a:pt x="58930" y="33760"/>
                </a:lnTo>
                <a:lnTo>
                  <a:pt x="58900" y="33760"/>
                </a:lnTo>
                <a:lnTo>
                  <a:pt x="58870" y="33780"/>
                </a:lnTo>
                <a:lnTo>
                  <a:pt x="58840" y="33790"/>
                </a:lnTo>
                <a:lnTo>
                  <a:pt x="58790" y="33800"/>
                </a:lnTo>
                <a:lnTo>
                  <a:pt x="58750" y="33810"/>
                </a:lnTo>
                <a:lnTo>
                  <a:pt x="58700" y="33820"/>
                </a:lnTo>
                <a:lnTo>
                  <a:pt x="58620" y="33800"/>
                </a:lnTo>
                <a:lnTo>
                  <a:pt x="58490" y="33790"/>
                </a:lnTo>
                <a:lnTo>
                  <a:pt x="58490" y="33830"/>
                </a:lnTo>
                <a:lnTo>
                  <a:pt x="58430" y="33870"/>
                </a:lnTo>
                <a:lnTo>
                  <a:pt x="58340" y="33900"/>
                </a:lnTo>
                <a:lnTo>
                  <a:pt x="58310" y="33910"/>
                </a:lnTo>
                <a:lnTo>
                  <a:pt x="58290" y="33910"/>
                </a:lnTo>
                <a:lnTo>
                  <a:pt x="58270" y="33910"/>
                </a:lnTo>
                <a:lnTo>
                  <a:pt x="58240" y="33950"/>
                </a:lnTo>
                <a:lnTo>
                  <a:pt x="58210" y="33980"/>
                </a:lnTo>
                <a:lnTo>
                  <a:pt x="58160" y="34030"/>
                </a:lnTo>
                <a:lnTo>
                  <a:pt x="58090" y="34040"/>
                </a:lnTo>
                <a:lnTo>
                  <a:pt x="57710" y="34070"/>
                </a:lnTo>
                <a:lnTo>
                  <a:pt x="57710" y="34090"/>
                </a:lnTo>
                <a:lnTo>
                  <a:pt x="57700" y="34110"/>
                </a:lnTo>
                <a:lnTo>
                  <a:pt x="57700" y="34140"/>
                </a:lnTo>
                <a:lnTo>
                  <a:pt x="57700" y="34170"/>
                </a:lnTo>
                <a:lnTo>
                  <a:pt x="57680" y="34200"/>
                </a:lnTo>
                <a:lnTo>
                  <a:pt x="57670" y="34220"/>
                </a:lnTo>
                <a:lnTo>
                  <a:pt x="57660" y="34250"/>
                </a:lnTo>
                <a:lnTo>
                  <a:pt x="57640" y="34280"/>
                </a:lnTo>
                <a:lnTo>
                  <a:pt x="57630" y="34290"/>
                </a:lnTo>
                <a:lnTo>
                  <a:pt x="57620" y="34300"/>
                </a:lnTo>
                <a:lnTo>
                  <a:pt x="57600" y="34300"/>
                </a:lnTo>
                <a:lnTo>
                  <a:pt x="57580" y="34310"/>
                </a:lnTo>
                <a:lnTo>
                  <a:pt x="57500" y="34350"/>
                </a:lnTo>
                <a:lnTo>
                  <a:pt x="57370" y="34400"/>
                </a:lnTo>
                <a:lnTo>
                  <a:pt x="57300" y="34480"/>
                </a:lnTo>
                <a:lnTo>
                  <a:pt x="57220" y="34510"/>
                </a:lnTo>
                <a:lnTo>
                  <a:pt x="57120" y="34580"/>
                </a:lnTo>
                <a:lnTo>
                  <a:pt x="57100" y="34690"/>
                </a:lnTo>
                <a:lnTo>
                  <a:pt x="57040" y="34770"/>
                </a:lnTo>
                <a:lnTo>
                  <a:pt x="56940" y="34750"/>
                </a:lnTo>
                <a:lnTo>
                  <a:pt x="56920" y="34740"/>
                </a:lnTo>
                <a:lnTo>
                  <a:pt x="56890" y="34730"/>
                </a:lnTo>
                <a:lnTo>
                  <a:pt x="56800" y="34700"/>
                </a:lnTo>
                <a:lnTo>
                  <a:pt x="56740" y="34700"/>
                </a:lnTo>
                <a:lnTo>
                  <a:pt x="56670" y="34580"/>
                </a:lnTo>
                <a:lnTo>
                  <a:pt x="56610" y="34630"/>
                </a:lnTo>
                <a:lnTo>
                  <a:pt x="56450" y="34550"/>
                </a:lnTo>
                <a:lnTo>
                  <a:pt x="56530" y="34680"/>
                </a:lnTo>
                <a:lnTo>
                  <a:pt x="56120" y="34920"/>
                </a:lnTo>
                <a:lnTo>
                  <a:pt x="56040" y="35080"/>
                </a:lnTo>
                <a:lnTo>
                  <a:pt x="56000" y="35210"/>
                </a:lnTo>
                <a:lnTo>
                  <a:pt x="55970" y="35350"/>
                </a:lnTo>
                <a:lnTo>
                  <a:pt x="55920" y="35370"/>
                </a:lnTo>
                <a:lnTo>
                  <a:pt x="55910" y="35380"/>
                </a:lnTo>
                <a:lnTo>
                  <a:pt x="55900" y="35530"/>
                </a:lnTo>
                <a:lnTo>
                  <a:pt x="55850" y="35680"/>
                </a:lnTo>
                <a:lnTo>
                  <a:pt x="55810" y="35820"/>
                </a:lnTo>
                <a:lnTo>
                  <a:pt x="55740" y="35940"/>
                </a:lnTo>
                <a:lnTo>
                  <a:pt x="55720" y="35960"/>
                </a:lnTo>
                <a:lnTo>
                  <a:pt x="55640" y="36050"/>
                </a:lnTo>
                <a:lnTo>
                  <a:pt x="55450" y="36130"/>
                </a:lnTo>
                <a:lnTo>
                  <a:pt x="55360" y="36100"/>
                </a:lnTo>
                <a:lnTo>
                  <a:pt x="55210" y="36030"/>
                </a:lnTo>
                <a:lnTo>
                  <a:pt x="54960" y="36010"/>
                </a:lnTo>
                <a:lnTo>
                  <a:pt x="54810" y="35950"/>
                </a:lnTo>
                <a:lnTo>
                  <a:pt x="54730" y="35980"/>
                </a:lnTo>
                <a:lnTo>
                  <a:pt x="54660" y="36000"/>
                </a:lnTo>
                <a:lnTo>
                  <a:pt x="54510" y="36050"/>
                </a:lnTo>
                <a:lnTo>
                  <a:pt x="54360" y="36100"/>
                </a:lnTo>
                <a:lnTo>
                  <a:pt x="54300" y="36160"/>
                </a:lnTo>
                <a:lnTo>
                  <a:pt x="54260" y="36210"/>
                </a:lnTo>
                <a:lnTo>
                  <a:pt x="54210" y="36250"/>
                </a:lnTo>
                <a:lnTo>
                  <a:pt x="54180" y="36260"/>
                </a:lnTo>
                <a:lnTo>
                  <a:pt x="54120" y="36270"/>
                </a:lnTo>
                <a:lnTo>
                  <a:pt x="54050" y="36290"/>
                </a:lnTo>
                <a:lnTo>
                  <a:pt x="54050" y="36300"/>
                </a:lnTo>
                <a:lnTo>
                  <a:pt x="53980" y="36310"/>
                </a:lnTo>
                <a:lnTo>
                  <a:pt x="53910" y="36320"/>
                </a:lnTo>
                <a:lnTo>
                  <a:pt x="53870" y="36320"/>
                </a:lnTo>
                <a:lnTo>
                  <a:pt x="53830" y="36330"/>
                </a:lnTo>
                <a:lnTo>
                  <a:pt x="53810" y="36340"/>
                </a:lnTo>
                <a:lnTo>
                  <a:pt x="53790" y="36350"/>
                </a:lnTo>
                <a:lnTo>
                  <a:pt x="53770" y="36360"/>
                </a:lnTo>
                <a:lnTo>
                  <a:pt x="53690" y="36400"/>
                </a:lnTo>
                <a:lnTo>
                  <a:pt x="53680" y="36400"/>
                </a:lnTo>
                <a:lnTo>
                  <a:pt x="53610" y="36410"/>
                </a:lnTo>
                <a:lnTo>
                  <a:pt x="53530" y="36410"/>
                </a:lnTo>
                <a:lnTo>
                  <a:pt x="53490" y="36410"/>
                </a:lnTo>
                <a:lnTo>
                  <a:pt x="53440" y="36400"/>
                </a:lnTo>
                <a:lnTo>
                  <a:pt x="53400" y="36360"/>
                </a:lnTo>
                <a:lnTo>
                  <a:pt x="53350" y="36360"/>
                </a:lnTo>
                <a:lnTo>
                  <a:pt x="53180" y="36410"/>
                </a:lnTo>
                <a:lnTo>
                  <a:pt x="52980" y="36360"/>
                </a:lnTo>
                <a:lnTo>
                  <a:pt x="52850" y="36370"/>
                </a:lnTo>
                <a:lnTo>
                  <a:pt x="52700" y="36350"/>
                </a:lnTo>
                <a:lnTo>
                  <a:pt x="52540" y="36300"/>
                </a:lnTo>
                <a:lnTo>
                  <a:pt x="52430" y="36310"/>
                </a:lnTo>
                <a:lnTo>
                  <a:pt x="52370" y="36310"/>
                </a:lnTo>
                <a:lnTo>
                  <a:pt x="52350" y="36310"/>
                </a:lnTo>
                <a:lnTo>
                  <a:pt x="52260" y="36280"/>
                </a:lnTo>
                <a:lnTo>
                  <a:pt x="52130" y="36260"/>
                </a:lnTo>
                <a:lnTo>
                  <a:pt x="52050" y="36180"/>
                </a:lnTo>
                <a:lnTo>
                  <a:pt x="52010" y="36200"/>
                </a:lnTo>
                <a:lnTo>
                  <a:pt x="51900" y="36310"/>
                </a:lnTo>
                <a:lnTo>
                  <a:pt x="51820" y="36400"/>
                </a:lnTo>
                <a:lnTo>
                  <a:pt x="51780" y="36420"/>
                </a:lnTo>
                <a:lnTo>
                  <a:pt x="51700" y="36450"/>
                </a:lnTo>
                <a:lnTo>
                  <a:pt x="51720" y="36560"/>
                </a:lnTo>
                <a:lnTo>
                  <a:pt x="51710" y="36610"/>
                </a:lnTo>
                <a:lnTo>
                  <a:pt x="51710" y="36680"/>
                </a:lnTo>
                <a:lnTo>
                  <a:pt x="51700" y="36710"/>
                </a:lnTo>
                <a:lnTo>
                  <a:pt x="51630" y="36730"/>
                </a:lnTo>
                <a:lnTo>
                  <a:pt x="51620" y="36730"/>
                </a:lnTo>
                <a:lnTo>
                  <a:pt x="51620" y="36720"/>
                </a:lnTo>
                <a:lnTo>
                  <a:pt x="51600" y="36700"/>
                </a:lnTo>
                <a:lnTo>
                  <a:pt x="51530" y="36570"/>
                </a:lnTo>
                <a:lnTo>
                  <a:pt x="51520" y="36470"/>
                </a:lnTo>
                <a:lnTo>
                  <a:pt x="51510" y="36350"/>
                </a:lnTo>
                <a:lnTo>
                  <a:pt x="51530" y="36260"/>
                </a:lnTo>
                <a:lnTo>
                  <a:pt x="51480" y="36190"/>
                </a:lnTo>
                <a:lnTo>
                  <a:pt x="51470" y="36110"/>
                </a:lnTo>
                <a:lnTo>
                  <a:pt x="51450" y="36080"/>
                </a:lnTo>
                <a:lnTo>
                  <a:pt x="51390" y="36020"/>
                </a:lnTo>
                <a:lnTo>
                  <a:pt x="51420" y="35960"/>
                </a:lnTo>
                <a:lnTo>
                  <a:pt x="51370" y="35930"/>
                </a:lnTo>
                <a:lnTo>
                  <a:pt x="51340" y="35890"/>
                </a:lnTo>
                <a:lnTo>
                  <a:pt x="51320" y="35830"/>
                </a:lnTo>
                <a:lnTo>
                  <a:pt x="51290" y="35800"/>
                </a:lnTo>
                <a:lnTo>
                  <a:pt x="51260" y="35770"/>
                </a:lnTo>
                <a:lnTo>
                  <a:pt x="51220" y="35740"/>
                </a:lnTo>
                <a:lnTo>
                  <a:pt x="51180" y="35730"/>
                </a:lnTo>
                <a:lnTo>
                  <a:pt x="51160" y="35740"/>
                </a:lnTo>
                <a:lnTo>
                  <a:pt x="51100" y="35770"/>
                </a:lnTo>
                <a:lnTo>
                  <a:pt x="51050" y="35820"/>
                </a:lnTo>
                <a:lnTo>
                  <a:pt x="50980" y="35880"/>
                </a:lnTo>
                <a:lnTo>
                  <a:pt x="50910" y="35940"/>
                </a:lnTo>
                <a:lnTo>
                  <a:pt x="50820" y="36010"/>
                </a:lnTo>
                <a:lnTo>
                  <a:pt x="50710" y="36100"/>
                </a:lnTo>
                <a:lnTo>
                  <a:pt x="50510" y="36160"/>
                </a:lnTo>
                <a:lnTo>
                  <a:pt x="50340" y="36250"/>
                </a:lnTo>
                <a:lnTo>
                  <a:pt x="50310" y="36350"/>
                </a:lnTo>
                <a:lnTo>
                  <a:pt x="50290" y="36510"/>
                </a:lnTo>
                <a:lnTo>
                  <a:pt x="50290" y="36610"/>
                </a:lnTo>
                <a:lnTo>
                  <a:pt x="50290" y="36630"/>
                </a:lnTo>
                <a:lnTo>
                  <a:pt x="50290" y="36640"/>
                </a:lnTo>
                <a:lnTo>
                  <a:pt x="50260" y="36650"/>
                </a:lnTo>
                <a:lnTo>
                  <a:pt x="50160" y="36680"/>
                </a:lnTo>
                <a:lnTo>
                  <a:pt x="50060" y="36660"/>
                </a:lnTo>
                <a:lnTo>
                  <a:pt x="49860" y="36640"/>
                </a:lnTo>
                <a:lnTo>
                  <a:pt x="49730" y="36630"/>
                </a:lnTo>
                <a:lnTo>
                  <a:pt x="49570" y="36630"/>
                </a:lnTo>
                <a:lnTo>
                  <a:pt x="49470" y="36670"/>
                </a:lnTo>
                <a:lnTo>
                  <a:pt x="49390" y="36630"/>
                </a:lnTo>
                <a:lnTo>
                  <a:pt x="49260" y="36690"/>
                </a:lnTo>
                <a:lnTo>
                  <a:pt x="49140" y="36730"/>
                </a:lnTo>
                <a:lnTo>
                  <a:pt x="49000" y="36780"/>
                </a:lnTo>
                <a:lnTo>
                  <a:pt x="48980" y="36780"/>
                </a:lnTo>
                <a:lnTo>
                  <a:pt x="48950" y="36740"/>
                </a:lnTo>
                <a:lnTo>
                  <a:pt x="48910" y="36680"/>
                </a:lnTo>
                <a:lnTo>
                  <a:pt x="48850" y="36610"/>
                </a:lnTo>
                <a:lnTo>
                  <a:pt x="48840" y="36600"/>
                </a:lnTo>
                <a:lnTo>
                  <a:pt x="48710" y="36530"/>
                </a:lnTo>
                <a:lnTo>
                  <a:pt x="48510" y="36260"/>
                </a:lnTo>
                <a:lnTo>
                  <a:pt x="48480" y="36300"/>
                </a:lnTo>
                <a:lnTo>
                  <a:pt x="48450" y="36340"/>
                </a:lnTo>
                <a:lnTo>
                  <a:pt x="48450" y="36390"/>
                </a:lnTo>
                <a:lnTo>
                  <a:pt x="48450" y="36460"/>
                </a:lnTo>
                <a:lnTo>
                  <a:pt x="48440" y="36460"/>
                </a:lnTo>
                <a:lnTo>
                  <a:pt x="48400" y="36440"/>
                </a:lnTo>
                <a:lnTo>
                  <a:pt x="48340" y="36430"/>
                </a:lnTo>
                <a:lnTo>
                  <a:pt x="48300" y="36410"/>
                </a:lnTo>
                <a:lnTo>
                  <a:pt x="48250" y="36400"/>
                </a:lnTo>
                <a:lnTo>
                  <a:pt x="48140" y="36420"/>
                </a:lnTo>
                <a:lnTo>
                  <a:pt x="48120" y="36470"/>
                </a:lnTo>
                <a:lnTo>
                  <a:pt x="48090" y="36500"/>
                </a:lnTo>
                <a:lnTo>
                  <a:pt x="48020" y="36530"/>
                </a:lnTo>
                <a:lnTo>
                  <a:pt x="47940" y="36560"/>
                </a:lnTo>
                <a:lnTo>
                  <a:pt x="47900" y="36540"/>
                </a:lnTo>
                <a:lnTo>
                  <a:pt x="47820" y="36500"/>
                </a:lnTo>
                <a:lnTo>
                  <a:pt x="47780" y="36490"/>
                </a:lnTo>
                <a:lnTo>
                  <a:pt x="47740" y="36470"/>
                </a:lnTo>
                <a:lnTo>
                  <a:pt x="47680" y="36450"/>
                </a:lnTo>
                <a:lnTo>
                  <a:pt x="47580" y="36370"/>
                </a:lnTo>
                <a:lnTo>
                  <a:pt x="47520" y="36420"/>
                </a:lnTo>
                <a:lnTo>
                  <a:pt x="47470" y="36410"/>
                </a:lnTo>
                <a:lnTo>
                  <a:pt x="47440" y="36390"/>
                </a:lnTo>
                <a:lnTo>
                  <a:pt x="47460" y="36300"/>
                </a:lnTo>
                <a:lnTo>
                  <a:pt x="47420" y="36280"/>
                </a:lnTo>
                <a:lnTo>
                  <a:pt x="47380" y="36350"/>
                </a:lnTo>
                <a:lnTo>
                  <a:pt x="47340" y="36420"/>
                </a:lnTo>
                <a:lnTo>
                  <a:pt x="47330" y="36450"/>
                </a:lnTo>
                <a:lnTo>
                  <a:pt x="47310" y="36480"/>
                </a:lnTo>
                <a:lnTo>
                  <a:pt x="47290" y="36520"/>
                </a:lnTo>
                <a:lnTo>
                  <a:pt x="47280" y="36550"/>
                </a:lnTo>
                <a:lnTo>
                  <a:pt x="47250" y="36550"/>
                </a:lnTo>
                <a:lnTo>
                  <a:pt x="47220" y="36540"/>
                </a:lnTo>
                <a:lnTo>
                  <a:pt x="47180" y="36480"/>
                </a:lnTo>
                <a:lnTo>
                  <a:pt x="47150" y="36450"/>
                </a:lnTo>
                <a:lnTo>
                  <a:pt x="47090" y="36450"/>
                </a:lnTo>
                <a:lnTo>
                  <a:pt x="47070" y="36500"/>
                </a:lnTo>
                <a:lnTo>
                  <a:pt x="47020" y="36580"/>
                </a:lnTo>
                <a:lnTo>
                  <a:pt x="46980" y="36660"/>
                </a:lnTo>
                <a:lnTo>
                  <a:pt x="46980" y="36670"/>
                </a:lnTo>
                <a:lnTo>
                  <a:pt x="46940" y="36760"/>
                </a:lnTo>
                <a:lnTo>
                  <a:pt x="46910" y="36800"/>
                </a:lnTo>
                <a:lnTo>
                  <a:pt x="46860" y="36790"/>
                </a:lnTo>
                <a:lnTo>
                  <a:pt x="46830" y="36760"/>
                </a:lnTo>
                <a:lnTo>
                  <a:pt x="46800" y="36770"/>
                </a:lnTo>
                <a:lnTo>
                  <a:pt x="46750" y="36810"/>
                </a:lnTo>
                <a:lnTo>
                  <a:pt x="46710" y="36840"/>
                </a:lnTo>
                <a:lnTo>
                  <a:pt x="46680" y="36860"/>
                </a:lnTo>
                <a:lnTo>
                  <a:pt x="46650" y="36890"/>
                </a:lnTo>
                <a:lnTo>
                  <a:pt x="46600" y="36870"/>
                </a:lnTo>
                <a:lnTo>
                  <a:pt x="46550" y="36860"/>
                </a:lnTo>
                <a:lnTo>
                  <a:pt x="46510" y="36850"/>
                </a:lnTo>
                <a:lnTo>
                  <a:pt x="46390" y="36530"/>
                </a:lnTo>
                <a:lnTo>
                  <a:pt x="46410" y="36350"/>
                </a:lnTo>
                <a:lnTo>
                  <a:pt x="46240" y="36280"/>
                </a:lnTo>
                <a:lnTo>
                  <a:pt x="46230" y="36230"/>
                </a:lnTo>
                <a:lnTo>
                  <a:pt x="46230" y="36210"/>
                </a:lnTo>
                <a:lnTo>
                  <a:pt x="46250" y="36100"/>
                </a:lnTo>
                <a:lnTo>
                  <a:pt x="46220" y="36020"/>
                </a:lnTo>
                <a:lnTo>
                  <a:pt x="46210" y="36010"/>
                </a:lnTo>
                <a:lnTo>
                  <a:pt x="46090" y="35970"/>
                </a:lnTo>
                <a:lnTo>
                  <a:pt x="45970" y="35950"/>
                </a:lnTo>
                <a:lnTo>
                  <a:pt x="45970" y="35940"/>
                </a:lnTo>
                <a:lnTo>
                  <a:pt x="45970" y="35930"/>
                </a:lnTo>
                <a:lnTo>
                  <a:pt x="45970" y="35920"/>
                </a:lnTo>
                <a:lnTo>
                  <a:pt x="45960" y="35910"/>
                </a:lnTo>
                <a:lnTo>
                  <a:pt x="45970" y="35910"/>
                </a:lnTo>
                <a:lnTo>
                  <a:pt x="45970" y="35900"/>
                </a:lnTo>
                <a:lnTo>
                  <a:pt x="45970" y="35890"/>
                </a:lnTo>
                <a:lnTo>
                  <a:pt x="45970" y="35880"/>
                </a:lnTo>
                <a:lnTo>
                  <a:pt x="45960" y="35880"/>
                </a:lnTo>
                <a:lnTo>
                  <a:pt x="45960" y="35870"/>
                </a:lnTo>
                <a:lnTo>
                  <a:pt x="45960" y="35860"/>
                </a:lnTo>
                <a:lnTo>
                  <a:pt x="45960" y="35850"/>
                </a:lnTo>
                <a:lnTo>
                  <a:pt x="45950" y="35850"/>
                </a:lnTo>
                <a:lnTo>
                  <a:pt x="45940" y="35840"/>
                </a:lnTo>
                <a:lnTo>
                  <a:pt x="45950" y="35840"/>
                </a:lnTo>
                <a:lnTo>
                  <a:pt x="45940" y="35830"/>
                </a:lnTo>
                <a:lnTo>
                  <a:pt x="45940" y="35820"/>
                </a:lnTo>
                <a:lnTo>
                  <a:pt x="45940" y="35810"/>
                </a:lnTo>
                <a:lnTo>
                  <a:pt x="45930" y="35800"/>
                </a:lnTo>
                <a:lnTo>
                  <a:pt x="45940" y="35800"/>
                </a:lnTo>
                <a:lnTo>
                  <a:pt x="45940" y="35790"/>
                </a:lnTo>
                <a:lnTo>
                  <a:pt x="45930" y="35780"/>
                </a:lnTo>
                <a:lnTo>
                  <a:pt x="45930" y="35760"/>
                </a:lnTo>
                <a:lnTo>
                  <a:pt x="45940" y="35750"/>
                </a:lnTo>
                <a:lnTo>
                  <a:pt x="45940" y="35740"/>
                </a:lnTo>
                <a:lnTo>
                  <a:pt x="45940" y="35730"/>
                </a:lnTo>
                <a:lnTo>
                  <a:pt x="45940" y="35720"/>
                </a:lnTo>
                <a:lnTo>
                  <a:pt x="45950" y="35700"/>
                </a:lnTo>
                <a:lnTo>
                  <a:pt x="45950" y="35680"/>
                </a:lnTo>
                <a:lnTo>
                  <a:pt x="45960" y="35670"/>
                </a:lnTo>
                <a:lnTo>
                  <a:pt x="45970" y="35660"/>
                </a:lnTo>
                <a:lnTo>
                  <a:pt x="45970" y="35650"/>
                </a:lnTo>
                <a:lnTo>
                  <a:pt x="45990" y="35640"/>
                </a:lnTo>
                <a:lnTo>
                  <a:pt x="45990" y="35630"/>
                </a:lnTo>
                <a:lnTo>
                  <a:pt x="46000" y="35610"/>
                </a:lnTo>
                <a:lnTo>
                  <a:pt x="46000" y="35600"/>
                </a:lnTo>
                <a:lnTo>
                  <a:pt x="46020" y="35550"/>
                </a:lnTo>
                <a:lnTo>
                  <a:pt x="46030" y="35520"/>
                </a:lnTo>
                <a:lnTo>
                  <a:pt x="46020" y="35510"/>
                </a:lnTo>
                <a:lnTo>
                  <a:pt x="46020" y="35500"/>
                </a:lnTo>
                <a:lnTo>
                  <a:pt x="46010" y="35480"/>
                </a:lnTo>
                <a:lnTo>
                  <a:pt x="46000" y="35480"/>
                </a:lnTo>
                <a:lnTo>
                  <a:pt x="46000" y="35470"/>
                </a:lnTo>
                <a:lnTo>
                  <a:pt x="46000" y="35460"/>
                </a:lnTo>
                <a:lnTo>
                  <a:pt x="45990" y="35440"/>
                </a:lnTo>
                <a:lnTo>
                  <a:pt x="45990" y="35430"/>
                </a:lnTo>
                <a:lnTo>
                  <a:pt x="45980" y="35430"/>
                </a:lnTo>
                <a:lnTo>
                  <a:pt x="45980" y="35410"/>
                </a:lnTo>
                <a:lnTo>
                  <a:pt x="45980" y="35390"/>
                </a:lnTo>
                <a:lnTo>
                  <a:pt x="45980" y="35370"/>
                </a:lnTo>
                <a:lnTo>
                  <a:pt x="45990" y="35360"/>
                </a:lnTo>
                <a:lnTo>
                  <a:pt x="45980" y="35350"/>
                </a:lnTo>
                <a:lnTo>
                  <a:pt x="45980" y="35340"/>
                </a:lnTo>
                <a:lnTo>
                  <a:pt x="45970" y="35340"/>
                </a:lnTo>
                <a:lnTo>
                  <a:pt x="45980" y="35340"/>
                </a:lnTo>
                <a:lnTo>
                  <a:pt x="45980" y="35330"/>
                </a:lnTo>
                <a:lnTo>
                  <a:pt x="45980" y="35320"/>
                </a:lnTo>
                <a:lnTo>
                  <a:pt x="45980" y="35310"/>
                </a:lnTo>
                <a:lnTo>
                  <a:pt x="45980" y="35300"/>
                </a:lnTo>
                <a:lnTo>
                  <a:pt x="45980" y="35280"/>
                </a:lnTo>
                <a:lnTo>
                  <a:pt x="45970" y="35260"/>
                </a:lnTo>
                <a:lnTo>
                  <a:pt x="45970" y="35250"/>
                </a:lnTo>
                <a:lnTo>
                  <a:pt x="45980" y="35250"/>
                </a:lnTo>
                <a:lnTo>
                  <a:pt x="45970" y="35250"/>
                </a:lnTo>
                <a:lnTo>
                  <a:pt x="45970" y="35240"/>
                </a:lnTo>
                <a:lnTo>
                  <a:pt x="45960" y="35230"/>
                </a:lnTo>
                <a:lnTo>
                  <a:pt x="45950" y="35220"/>
                </a:lnTo>
                <a:lnTo>
                  <a:pt x="45940" y="35220"/>
                </a:lnTo>
                <a:lnTo>
                  <a:pt x="45940" y="35200"/>
                </a:lnTo>
                <a:lnTo>
                  <a:pt x="45940" y="35190"/>
                </a:lnTo>
                <a:lnTo>
                  <a:pt x="45950" y="35190"/>
                </a:lnTo>
                <a:lnTo>
                  <a:pt x="45950" y="35180"/>
                </a:lnTo>
                <a:lnTo>
                  <a:pt x="45950" y="35170"/>
                </a:lnTo>
                <a:lnTo>
                  <a:pt x="45950" y="35180"/>
                </a:lnTo>
                <a:lnTo>
                  <a:pt x="45960" y="35170"/>
                </a:lnTo>
                <a:lnTo>
                  <a:pt x="45960" y="35160"/>
                </a:lnTo>
                <a:lnTo>
                  <a:pt x="45970" y="35140"/>
                </a:lnTo>
                <a:lnTo>
                  <a:pt x="45970" y="35120"/>
                </a:lnTo>
                <a:lnTo>
                  <a:pt x="45970" y="35110"/>
                </a:lnTo>
                <a:lnTo>
                  <a:pt x="45980" y="35070"/>
                </a:lnTo>
                <a:lnTo>
                  <a:pt x="45980" y="35060"/>
                </a:lnTo>
                <a:lnTo>
                  <a:pt x="45970" y="35050"/>
                </a:lnTo>
                <a:lnTo>
                  <a:pt x="45970" y="35040"/>
                </a:lnTo>
                <a:lnTo>
                  <a:pt x="45970" y="35030"/>
                </a:lnTo>
                <a:lnTo>
                  <a:pt x="45970" y="35020"/>
                </a:lnTo>
                <a:lnTo>
                  <a:pt x="45960" y="35000"/>
                </a:lnTo>
                <a:lnTo>
                  <a:pt x="45950" y="34990"/>
                </a:lnTo>
                <a:lnTo>
                  <a:pt x="45940" y="34980"/>
                </a:lnTo>
                <a:lnTo>
                  <a:pt x="45930" y="34980"/>
                </a:lnTo>
                <a:lnTo>
                  <a:pt x="45920" y="34980"/>
                </a:lnTo>
                <a:lnTo>
                  <a:pt x="45930" y="34970"/>
                </a:lnTo>
                <a:lnTo>
                  <a:pt x="45920" y="34970"/>
                </a:lnTo>
                <a:lnTo>
                  <a:pt x="45910" y="34970"/>
                </a:lnTo>
                <a:lnTo>
                  <a:pt x="45910" y="34960"/>
                </a:lnTo>
                <a:lnTo>
                  <a:pt x="45900" y="34960"/>
                </a:lnTo>
                <a:lnTo>
                  <a:pt x="45890" y="34960"/>
                </a:lnTo>
                <a:lnTo>
                  <a:pt x="45880" y="34960"/>
                </a:lnTo>
                <a:lnTo>
                  <a:pt x="45870" y="34960"/>
                </a:lnTo>
                <a:lnTo>
                  <a:pt x="45860" y="34960"/>
                </a:lnTo>
                <a:lnTo>
                  <a:pt x="45860" y="34950"/>
                </a:lnTo>
                <a:lnTo>
                  <a:pt x="45860" y="34960"/>
                </a:lnTo>
                <a:lnTo>
                  <a:pt x="45860" y="34950"/>
                </a:lnTo>
                <a:lnTo>
                  <a:pt x="45850" y="34950"/>
                </a:lnTo>
                <a:lnTo>
                  <a:pt x="45850" y="34940"/>
                </a:lnTo>
                <a:lnTo>
                  <a:pt x="45850" y="34930"/>
                </a:lnTo>
                <a:lnTo>
                  <a:pt x="45850" y="34920"/>
                </a:lnTo>
                <a:lnTo>
                  <a:pt x="45850" y="34890"/>
                </a:lnTo>
                <a:lnTo>
                  <a:pt x="45850" y="34880"/>
                </a:lnTo>
                <a:lnTo>
                  <a:pt x="45850" y="34870"/>
                </a:lnTo>
                <a:lnTo>
                  <a:pt x="45860" y="34870"/>
                </a:lnTo>
                <a:lnTo>
                  <a:pt x="45860" y="34860"/>
                </a:lnTo>
                <a:lnTo>
                  <a:pt x="45860" y="34850"/>
                </a:lnTo>
                <a:lnTo>
                  <a:pt x="45870" y="34850"/>
                </a:lnTo>
                <a:lnTo>
                  <a:pt x="45880" y="34840"/>
                </a:lnTo>
                <a:lnTo>
                  <a:pt x="45870" y="34840"/>
                </a:lnTo>
                <a:lnTo>
                  <a:pt x="45870" y="34830"/>
                </a:lnTo>
                <a:lnTo>
                  <a:pt x="45880" y="34830"/>
                </a:lnTo>
                <a:lnTo>
                  <a:pt x="45880" y="34820"/>
                </a:lnTo>
                <a:lnTo>
                  <a:pt x="45890" y="34800"/>
                </a:lnTo>
                <a:lnTo>
                  <a:pt x="45880" y="34780"/>
                </a:lnTo>
                <a:lnTo>
                  <a:pt x="45870" y="34770"/>
                </a:lnTo>
                <a:lnTo>
                  <a:pt x="45860" y="34750"/>
                </a:lnTo>
                <a:lnTo>
                  <a:pt x="45860" y="34690"/>
                </a:lnTo>
                <a:lnTo>
                  <a:pt x="45870" y="34670"/>
                </a:lnTo>
                <a:lnTo>
                  <a:pt x="45870" y="34660"/>
                </a:lnTo>
                <a:lnTo>
                  <a:pt x="45880" y="34650"/>
                </a:lnTo>
                <a:lnTo>
                  <a:pt x="45880" y="34640"/>
                </a:lnTo>
                <a:lnTo>
                  <a:pt x="45890" y="34630"/>
                </a:lnTo>
                <a:lnTo>
                  <a:pt x="45890" y="34620"/>
                </a:lnTo>
                <a:lnTo>
                  <a:pt x="45900" y="34620"/>
                </a:lnTo>
                <a:lnTo>
                  <a:pt x="45910" y="34610"/>
                </a:lnTo>
                <a:lnTo>
                  <a:pt x="45910" y="34600"/>
                </a:lnTo>
                <a:lnTo>
                  <a:pt x="45900" y="34590"/>
                </a:lnTo>
                <a:lnTo>
                  <a:pt x="45910" y="34580"/>
                </a:lnTo>
                <a:lnTo>
                  <a:pt x="45910" y="34570"/>
                </a:lnTo>
                <a:lnTo>
                  <a:pt x="45900" y="34560"/>
                </a:lnTo>
                <a:lnTo>
                  <a:pt x="45910" y="34560"/>
                </a:lnTo>
                <a:lnTo>
                  <a:pt x="45900" y="34550"/>
                </a:lnTo>
                <a:lnTo>
                  <a:pt x="45910" y="34550"/>
                </a:lnTo>
                <a:lnTo>
                  <a:pt x="45910" y="34540"/>
                </a:lnTo>
                <a:lnTo>
                  <a:pt x="45920" y="34540"/>
                </a:lnTo>
                <a:lnTo>
                  <a:pt x="45930" y="34540"/>
                </a:lnTo>
                <a:lnTo>
                  <a:pt x="45930" y="34530"/>
                </a:lnTo>
                <a:lnTo>
                  <a:pt x="45930" y="34520"/>
                </a:lnTo>
                <a:lnTo>
                  <a:pt x="45940" y="34520"/>
                </a:lnTo>
                <a:lnTo>
                  <a:pt x="45940" y="34510"/>
                </a:lnTo>
                <a:lnTo>
                  <a:pt x="45950" y="34490"/>
                </a:lnTo>
                <a:lnTo>
                  <a:pt x="45960" y="34480"/>
                </a:lnTo>
                <a:lnTo>
                  <a:pt x="45960" y="34470"/>
                </a:lnTo>
                <a:lnTo>
                  <a:pt x="45960" y="34460"/>
                </a:lnTo>
                <a:lnTo>
                  <a:pt x="45980" y="34430"/>
                </a:lnTo>
                <a:lnTo>
                  <a:pt x="45970" y="34420"/>
                </a:lnTo>
                <a:lnTo>
                  <a:pt x="45970" y="34410"/>
                </a:lnTo>
                <a:lnTo>
                  <a:pt x="45980" y="34410"/>
                </a:lnTo>
                <a:lnTo>
                  <a:pt x="45980" y="34380"/>
                </a:lnTo>
                <a:lnTo>
                  <a:pt x="45980" y="34360"/>
                </a:lnTo>
                <a:lnTo>
                  <a:pt x="45970" y="34360"/>
                </a:lnTo>
                <a:lnTo>
                  <a:pt x="45960" y="34360"/>
                </a:lnTo>
                <a:lnTo>
                  <a:pt x="45950" y="34350"/>
                </a:lnTo>
                <a:lnTo>
                  <a:pt x="45950" y="34330"/>
                </a:lnTo>
                <a:lnTo>
                  <a:pt x="45950" y="34320"/>
                </a:lnTo>
                <a:lnTo>
                  <a:pt x="45950" y="34300"/>
                </a:lnTo>
                <a:lnTo>
                  <a:pt x="45940" y="34270"/>
                </a:lnTo>
                <a:lnTo>
                  <a:pt x="45950" y="34260"/>
                </a:lnTo>
                <a:lnTo>
                  <a:pt x="45950" y="34250"/>
                </a:lnTo>
                <a:lnTo>
                  <a:pt x="45970" y="34250"/>
                </a:lnTo>
                <a:lnTo>
                  <a:pt x="45960" y="34230"/>
                </a:lnTo>
                <a:lnTo>
                  <a:pt x="45960" y="34220"/>
                </a:lnTo>
                <a:lnTo>
                  <a:pt x="45970" y="34210"/>
                </a:lnTo>
                <a:lnTo>
                  <a:pt x="45970" y="34200"/>
                </a:lnTo>
                <a:lnTo>
                  <a:pt x="45980" y="34190"/>
                </a:lnTo>
                <a:lnTo>
                  <a:pt x="45970" y="34170"/>
                </a:lnTo>
                <a:lnTo>
                  <a:pt x="45960" y="34140"/>
                </a:lnTo>
                <a:lnTo>
                  <a:pt x="45960" y="34130"/>
                </a:lnTo>
                <a:lnTo>
                  <a:pt x="45970" y="34110"/>
                </a:lnTo>
                <a:lnTo>
                  <a:pt x="45970" y="34090"/>
                </a:lnTo>
                <a:lnTo>
                  <a:pt x="45970" y="34080"/>
                </a:lnTo>
                <a:lnTo>
                  <a:pt x="45980" y="34070"/>
                </a:lnTo>
                <a:lnTo>
                  <a:pt x="45990" y="34060"/>
                </a:lnTo>
                <a:lnTo>
                  <a:pt x="46000" y="34050"/>
                </a:lnTo>
                <a:lnTo>
                  <a:pt x="46000" y="34030"/>
                </a:lnTo>
                <a:lnTo>
                  <a:pt x="46010" y="34010"/>
                </a:lnTo>
                <a:lnTo>
                  <a:pt x="46010" y="34000"/>
                </a:lnTo>
                <a:lnTo>
                  <a:pt x="46020" y="33990"/>
                </a:lnTo>
                <a:lnTo>
                  <a:pt x="46030" y="33980"/>
                </a:lnTo>
                <a:lnTo>
                  <a:pt x="46030" y="33960"/>
                </a:lnTo>
                <a:lnTo>
                  <a:pt x="46030" y="33950"/>
                </a:lnTo>
                <a:lnTo>
                  <a:pt x="46040" y="33930"/>
                </a:lnTo>
                <a:lnTo>
                  <a:pt x="46040" y="33920"/>
                </a:lnTo>
                <a:lnTo>
                  <a:pt x="46050" y="33900"/>
                </a:lnTo>
                <a:lnTo>
                  <a:pt x="46070" y="33870"/>
                </a:lnTo>
                <a:lnTo>
                  <a:pt x="46080" y="33800"/>
                </a:lnTo>
                <a:lnTo>
                  <a:pt x="46080" y="33790"/>
                </a:lnTo>
                <a:lnTo>
                  <a:pt x="46070" y="33780"/>
                </a:lnTo>
                <a:lnTo>
                  <a:pt x="46070" y="33770"/>
                </a:lnTo>
                <a:lnTo>
                  <a:pt x="46080" y="33770"/>
                </a:lnTo>
                <a:lnTo>
                  <a:pt x="46080" y="33720"/>
                </a:lnTo>
                <a:lnTo>
                  <a:pt x="46090" y="33680"/>
                </a:lnTo>
                <a:lnTo>
                  <a:pt x="46090" y="33640"/>
                </a:lnTo>
                <a:lnTo>
                  <a:pt x="46090" y="33600"/>
                </a:lnTo>
                <a:lnTo>
                  <a:pt x="46090" y="33580"/>
                </a:lnTo>
                <a:lnTo>
                  <a:pt x="46090" y="33560"/>
                </a:lnTo>
                <a:lnTo>
                  <a:pt x="46090" y="33550"/>
                </a:lnTo>
                <a:lnTo>
                  <a:pt x="46080" y="33550"/>
                </a:lnTo>
                <a:lnTo>
                  <a:pt x="46080" y="33540"/>
                </a:lnTo>
                <a:lnTo>
                  <a:pt x="46080" y="33530"/>
                </a:lnTo>
                <a:lnTo>
                  <a:pt x="46080" y="33520"/>
                </a:lnTo>
                <a:lnTo>
                  <a:pt x="46080" y="33510"/>
                </a:lnTo>
                <a:lnTo>
                  <a:pt x="46080" y="33500"/>
                </a:lnTo>
                <a:lnTo>
                  <a:pt x="46080" y="33490"/>
                </a:lnTo>
                <a:lnTo>
                  <a:pt x="46070" y="33410"/>
                </a:lnTo>
                <a:lnTo>
                  <a:pt x="46070" y="33400"/>
                </a:lnTo>
                <a:lnTo>
                  <a:pt x="46070" y="33390"/>
                </a:lnTo>
                <a:lnTo>
                  <a:pt x="46070" y="33380"/>
                </a:lnTo>
                <a:lnTo>
                  <a:pt x="46060" y="33380"/>
                </a:lnTo>
                <a:lnTo>
                  <a:pt x="46060" y="33360"/>
                </a:lnTo>
                <a:lnTo>
                  <a:pt x="46050" y="33330"/>
                </a:lnTo>
                <a:lnTo>
                  <a:pt x="46050" y="33320"/>
                </a:lnTo>
                <a:lnTo>
                  <a:pt x="46040" y="33310"/>
                </a:lnTo>
                <a:lnTo>
                  <a:pt x="46040" y="33300"/>
                </a:lnTo>
                <a:lnTo>
                  <a:pt x="46030" y="33290"/>
                </a:lnTo>
                <a:lnTo>
                  <a:pt x="46030" y="33280"/>
                </a:lnTo>
                <a:lnTo>
                  <a:pt x="46020" y="33260"/>
                </a:lnTo>
                <a:lnTo>
                  <a:pt x="46010" y="33260"/>
                </a:lnTo>
                <a:lnTo>
                  <a:pt x="46010" y="33240"/>
                </a:lnTo>
                <a:lnTo>
                  <a:pt x="46000" y="33240"/>
                </a:lnTo>
                <a:lnTo>
                  <a:pt x="46000" y="33230"/>
                </a:lnTo>
                <a:lnTo>
                  <a:pt x="45990" y="33220"/>
                </a:lnTo>
                <a:lnTo>
                  <a:pt x="45980" y="33210"/>
                </a:lnTo>
                <a:lnTo>
                  <a:pt x="45970" y="33210"/>
                </a:lnTo>
                <a:lnTo>
                  <a:pt x="45960" y="33210"/>
                </a:lnTo>
                <a:lnTo>
                  <a:pt x="45950" y="33210"/>
                </a:lnTo>
                <a:lnTo>
                  <a:pt x="45950" y="33200"/>
                </a:lnTo>
                <a:lnTo>
                  <a:pt x="45940" y="33200"/>
                </a:lnTo>
                <a:lnTo>
                  <a:pt x="45940" y="33210"/>
                </a:lnTo>
                <a:lnTo>
                  <a:pt x="45940" y="33200"/>
                </a:lnTo>
                <a:lnTo>
                  <a:pt x="45940" y="33210"/>
                </a:lnTo>
                <a:lnTo>
                  <a:pt x="45930" y="33210"/>
                </a:lnTo>
                <a:lnTo>
                  <a:pt x="45920" y="33210"/>
                </a:lnTo>
                <a:lnTo>
                  <a:pt x="45910" y="33200"/>
                </a:lnTo>
                <a:lnTo>
                  <a:pt x="45910" y="33210"/>
                </a:lnTo>
                <a:lnTo>
                  <a:pt x="45910" y="33200"/>
                </a:lnTo>
                <a:lnTo>
                  <a:pt x="45900" y="33200"/>
                </a:lnTo>
                <a:lnTo>
                  <a:pt x="45890" y="33200"/>
                </a:lnTo>
                <a:lnTo>
                  <a:pt x="45880" y="33200"/>
                </a:lnTo>
                <a:lnTo>
                  <a:pt x="45870" y="33200"/>
                </a:lnTo>
                <a:lnTo>
                  <a:pt x="45870" y="33190"/>
                </a:lnTo>
                <a:lnTo>
                  <a:pt x="45860" y="33190"/>
                </a:lnTo>
                <a:lnTo>
                  <a:pt x="45850" y="33190"/>
                </a:lnTo>
                <a:lnTo>
                  <a:pt x="45850" y="33180"/>
                </a:lnTo>
                <a:lnTo>
                  <a:pt x="45840" y="33170"/>
                </a:lnTo>
                <a:lnTo>
                  <a:pt x="45850" y="33160"/>
                </a:lnTo>
                <a:lnTo>
                  <a:pt x="45860" y="33130"/>
                </a:lnTo>
                <a:lnTo>
                  <a:pt x="45860" y="33120"/>
                </a:lnTo>
                <a:lnTo>
                  <a:pt x="45870" y="33110"/>
                </a:lnTo>
                <a:lnTo>
                  <a:pt x="45880" y="33100"/>
                </a:lnTo>
                <a:lnTo>
                  <a:pt x="45880" y="33070"/>
                </a:lnTo>
                <a:lnTo>
                  <a:pt x="45880" y="33050"/>
                </a:lnTo>
                <a:lnTo>
                  <a:pt x="45890" y="33040"/>
                </a:lnTo>
                <a:lnTo>
                  <a:pt x="45900" y="33030"/>
                </a:lnTo>
                <a:lnTo>
                  <a:pt x="45910" y="33010"/>
                </a:lnTo>
                <a:lnTo>
                  <a:pt x="45920" y="33000"/>
                </a:lnTo>
                <a:lnTo>
                  <a:pt x="45940" y="32980"/>
                </a:lnTo>
                <a:lnTo>
                  <a:pt x="45950" y="32970"/>
                </a:lnTo>
                <a:lnTo>
                  <a:pt x="45970" y="32960"/>
                </a:lnTo>
                <a:lnTo>
                  <a:pt x="45970" y="32950"/>
                </a:lnTo>
                <a:lnTo>
                  <a:pt x="45980" y="32940"/>
                </a:lnTo>
                <a:lnTo>
                  <a:pt x="46000" y="32920"/>
                </a:lnTo>
                <a:lnTo>
                  <a:pt x="46010" y="32910"/>
                </a:lnTo>
                <a:lnTo>
                  <a:pt x="46020" y="32900"/>
                </a:lnTo>
                <a:lnTo>
                  <a:pt x="46030" y="32890"/>
                </a:lnTo>
                <a:lnTo>
                  <a:pt x="46030" y="32880"/>
                </a:lnTo>
                <a:lnTo>
                  <a:pt x="46040" y="32870"/>
                </a:lnTo>
                <a:lnTo>
                  <a:pt x="46050" y="32860"/>
                </a:lnTo>
                <a:lnTo>
                  <a:pt x="46060" y="32850"/>
                </a:lnTo>
                <a:lnTo>
                  <a:pt x="46070" y="32830"/>
                </a:lnTo>
                <a:lnTo>
                  <a:pt x="46080" y="32820"/>
                </a:lnTo>
                <a:lnTo>
                  <a:pt x="46090" y="32810"/>
                </a:lnTo>
                <a:lnTo>
                  <a:pt x="46090" y="32800"/>
                </a:lnTo>
                <a:lnTo>
                  <a:pt x="46100" y="32790"/>
                </a:lnTo>
                <a:lnTo>
                  <a:pt x="46110" y="32780"/>
                </a:lnTo>
                <a:lnTo>
                  <a:pt x="46120" y="32770"/>
                </a:lnTo>
                <a:lnTo>
                  <a:pt x="46130" y="32740"/>
                </a:lnTo>
                <a:lnTo>
                  <a:pt x="46140" y="32740"/>
                </a:lnTo>
                <a:lnTo>
                  <a:pt x="46140" y="32730"/>
                </a:lnTo>
                <a:lnTo>
                  <a:pt x="46140" y="32720"/>
                </a:lnTo>
                <a:lnTo>
                  <a:pt x="46170" y="32660"/>
                </a:lnTo>
                <a:lnTo>
                  <a:pt x="46190" y="32630"/>
                </a:lnTo>
                <a:lnTo>
                  <a:pt x="46200" y="32570"/>
                </a:lnTo>
                <a:lnTo>
                  <a:pt x="46210" y="32560"/>
                </a:lnTo>
                <a:lnTo>
                  <a:pt x="46220" y="32560"/>
                </a:lnTo>
                <a:lnTo>
                  <a:pt x="46230" y="32550"/>
                </a:lnTo>
                <a:lnTo>
                  <a:pt x="46240" y="32530"/>
                </a:lnTo>
                <a:lnTo>
                  <a:pt x="46250" y="32510"/>
                </a:lnTo>
                <a:lnTo>
                  <a:pt x="46250" y="32500"/>
                </a:lnTo>
                <a:lnTo>
                  <a:pt x="46250" y="32490"/>
                </a:lnTo>
                <a:lnTo>
                  <a:pt x="46250" y="32480"/>
                </a:lnTo>
                <a:lnTo>
                  <a:pt x="46250" y="32470"/>
                </a:lnTo>
                <a:lnTo>
                  <a:pt x="46240" y="32460"/>
                </a:lnTo>
                <a:lnTo>
                  <a:pt x="46240" y="32450"/>
                </a:lnTo>
                <a:lnTo>
                  <a:pt x="46230" y="32440"/>
                </a:lnTo>
                <a:lnTo>
                  <a:pt x="46220" y="32440"/>
                </a:lnTo>
                <a:lnTo>
                  <a:pt x="46210" y="32440"/>
                </a:lnTo>
                <a:lnTo>
                  <a:pt x="46210" y="32450"/>
                </a:lnTo>
                <a:lnTo>
                  <a:pt x="46200" y="32450"/>
                </a:lnTo>
                <a:lnTo>
                  <a:pt x="46200" y="32460"/>
                </a:lnTo>
                <a:lnTo>
                  <a:pt x="46200" y="32450"/>
                </a:lnTo>
                <a:lnTo>
                  <a:pt x="46210" y="32450"/>
                </a:lnTo>
                <a:lnTo>
                  <a:pt x="46200" y="32450"/>
                </a:lnTo>
                <a:lnTo>
                  <a:pt x="46210" y="32440"/>
                </a:lnTo>
                <a:lnTo>
                  <a:pt x="46200" y="32440"/>
                </a:lnTo>
                <a:lnTo>
                  <a:pt x="46200" y="32450"/>
                </a:lnTo>
                <a:lnTo>
                  <a:pt x="46200" y="32460"/>
                </a:lnTo>
                <a:lnTo>
                  <a:pt x="46200" y="32450"/>
                </a:lnTo>
                <a:lnTo>
                  <a:pt x="46200" y="32440"/>
                </a:lnTo>
                <a:lnTo>
                  <a:pt x="46210" y="32440"/>
                </a:lnTo>
                <a:lnTo>
                  <a:pt x="46210" y="32430"/>
                </a:lnTo>
                <a:lnTo>
                  <a:pt x="46210" y="32420"/>
                </a:lnTo>
                <a:lnTo>
                  <a:pt x="46210" y="32410"/>
                </a:lnTo>
                <a:lnTo>
                  <a:pt x="46210" y="32400"/>
                </a:lnTo>
                <a:lnTo>
                  <a:pt x="46220" y="32400"/>
                </a:lnTo>
                <a:lnTo>
                  <a:pt x="46220" y="32390"/>
                </a:lnTo>
                <a:lnTo>
                  <a:pt x="46220" y="32400"/>
                </a:lnTo>
                <a:lnTo>
                  <a:pt x="46230" y="32400"/>
                </a:lnTo>
                <a:lnTo>
                  <a:pt x="46240" y="32400"/>
                </a:lnTo>
                <a:lnTo>
                  <a:pt x="46250" y="32390"/>
                </a:lnTo>
                <a:lnTo>
                  <a:pt x="46250" y="32380"/>
                </a:lnTo>
                <a:lnTo>
                  <a:pt x="46260" y="32380"/>
                </a:lnTo>
                <a:lnTo>
                  <a:pt x="46270" y="32380"/>
                </a:lnTo>
                <a:lnTo>
                  <a:pt x="46270" y="32370"/>
                </a:lnTo>
                <a:lnTo>
                  <a:pt x="46280" y="32370"/>
                </a:lnTo>
                <a:lnTo>
                  <a:pt x="46280" y="32360"/>
                </a:lnTo>
                <a:lnTo>
                  <a:pt x="46290" y="32360"/>
                </a:lnTo>
                <a:lnTo>
                  <a:pt x="46290" y="32350"/>
                </a:lnTo>
                <a:lnTo>
                  <a:pt x="46300" y="32340"/>
                </a:lnTo>
                <a:lnTo>
                  <a:pt x="46310" y="32340"/>
                </a:lnTo>
                <a:lnTo>
                  <a:pt x="46310" y="32330"/>
                </a:lnTo>
                <a:lnTo>
                  <a:pt x="46320" y="32330"/>
                </a:lnTo>
                <a:lnTo>
                  <a:pt x="46320" y="32320"/>
                </a:lnTo>
                <a:lnTo>
                  <a:pt x="46330" y="32310"/>
                </a:lnTo>
                <a:lnTo>
                  <a:pt x="46340" y="32300"/>
                </a:lnTo>
                <a:lnTo>
                  <a:pt x="46350" y="32280"/>
                </a:lnTo>
                <a:lnTo>
                  <a:pt x="46370" y="32270"/>
                </a:lnTo>
                <a:lnTo>
                  <a:pt x="46380" y="32250"/>
                </a:lnTo>
                <a:lnTo>
                  <a:pt x="46390" y="32240"/>
                </a:lnTo>
                <a:lnTo>
                  <a:pt x="46410" y="32230"/>
                </a:lnTo>
                <a:lnTo>
                  <a:pt x="46430" y="32200"/>
                </a:lnTo>
                <a:lnTo>
                  <a:pt x="46430" y="32190"/>
                </a:lnTo>
                <a:lnTo>
                  <a:pt x="46440" y="32190"/>
                </a:lnTo>
                <a:lnTo>
                  <a:pt x="46450" y="32170"/>
                </a:lnTo>
                <a:lnTo>
                  <a:pt x="46460" y="32170"/>
                </a:lnTo>
                <a:lnTo>
                  <a:pt x="46460" y="32160"/>
                </a:lnTo>
                <a:lnTo>
                  <a:pt x="46470" y="32150"/>
                </a:lnTo>
                <a:lnTo>
                  <a:pt x="46480" y="32140"/>
                </a:lnTo>
                <a:lnTo>
                  <a:pt x="46490" y="32110"/>
                </a:lnTo>
                <a:lnTo>
                  <a:pt x="46500" y="32100"/>
                </a:lnTo>
                <a:lnTo>
                  <a:pt x="46510" y="32090"/>
                </a:lnTo>
                <a:lnTo>
                  <a:pt x="46510" y="32080"/>
                </a:lnTo>
                <a:lnTo>
                  <a:pt x="46520" y="32070"/>
                </a:lnTo>
                <a:lnTo>
                  <a:pt x="46530" y="32060"/>
                </a:lnTo>
                <a:lnTo>
                  <a:pt x="46540" y="32030"/>
                </a:lnTo>
                <a:lnTo>
                  <a:pt x="46560" y="32020"/>
                </a:lnTo>
                <a:lnTo>
                  <a:pt x="46560" y="32000"/>
                </a:lnTo>
                <a:lnTo>
                  <a:pt x="46570" y="32000"/>
                </a:lnTo>
                <a:lnTo>
                  <a:pt x="46570" y="31990"/>
                </a:lnTo>
                <a:lnTo>
                  <a:pt x="46590" y="31970"/>
                </a:lnTo>
                <a:lnTo>
                  <a:pt x="46590" y="31960"/>
                </a:lnTo>
                <a:lnTo>
                  <a:pt x="46600" y="31960"/>
                </a:lnTo>
                <a:lnTo>
                  <a:pt x="46600" y="31950"/>
                </a:lnTo>
                <a:lnTo>
                  <a:pt x="46610" y="31940"/>
                </a:lnTo>
                <a:lnTo>
                  <a:pt x="46620" y="31930"/>
                </a:lnTo>
                <a:lnTo>
                  <a:pt x="46620" y="31920"/>
                </a:lnTo>
                <a:lnTo>
                  <a:pt x="46630" y="31910"/>
                </a:lnTo>
                <a:lnTo>
                  <a:pt x="46630" y="31900"/>
                </a:lnTo>
                <a:lnTo>
                  <a:pt x="46640" y="31890"/>
                </a:lnTo>
                <a:lnTo>
                  <a:pt x="46650" y="31880"/>
                </a:lnTo>
                <a:lnTo>
                  <a:pt x="46650" y="31870"/>
                </a:lnTo>
                <a:lnTo>
                  <a:pt x="46660" y="31860"/>
                </a:lnTo>
                <a:lnTo>
                  <a:pt x="46670" y="31830"/>
                </a:lnTo>
                <a:lnTo>
                  <a:pt x="46670" y="31820"/>
                </a:lnTo>
                <a:lnTo>
                  <a:pt x="46670" y="31810"/>
                </a:lnTo>
                <a:lnTo>
                  <a:pt x="46680" y="31800"/>
                </a:lnTo>
                <a:lnTo>
                  <a:pt x="46680" y="31780"/>
                </a:lnTo>
                <a:lnTo>
                  <a:pt x="46700" y="31760"/>
                </a:lnTo>
                <a:lnTo>
                  <a:pt x="46710" y="31720"/>
                </a:lnTo>
                <a:lnTo>
                  <a:pt x="46720" y="31660"/>
                </a:lnTo>
                <a:lnTo>
                  <a:pt x="46720" y="31650"/>
                </a:lnTo>
                <a:lnTo>
                  <a:pt x="46710" y="31630"/>
                </a:lnTo>
                <a:lnTo>
                  <a:pt x="46710" y="31610"/>
                </a:lnTo>
                <a:lnTo>
                  <a:pt x="46710" y="31590"/>
                </a:lnTo>
                <a:lnTo>
                  <a:pt x="46710" y="31580"/>
                </a:lnTo>
                <a:lnTo>
                  <a:pt x="46720" y="31560"/>
                </a:lnTo>
                <a:lnTo>
                  <a:pt x="46710" y="31540"/>
                </a:lnTo>
                <a:lnTo>
                  <a:pt x="46720" y="31520"/>
                </a:lnTo>
                <a:lnTo>
                  <a:pt x="46710" y="31510"/>
                </a:lnTo>
                <a:lnTo>
                  <a:pt x="46720" y="31470"/>
                </a:lnTo>
                <a:lnTo>
                  <a:pt x="46720" y="31450"/>
                </a:lnTo>
                <a:lnTo>
                  <a:pt x="46730" y="31440"/>
                </a:lnTo>
                <a:lnTo>
                  <a:pt x="46730" y="31430"/>
                </a:lnTo>
                <a:lnTo>
                  <a:pt x="46730" y="31400"/>
                </a:lnTo>
                <a:lnTo>
                  <a:pt x="46720" y="31390"/>
                </a:lnTo>
                <a:lnTo>
                  <a:pt x="46730" y="31340"/>
                </a:lnTo>
                <a:lnTo>
                  <a:pt x="46720" y="31330"/>
                </a:lnTo>
                <a:lnTo>
                  <a:pt x="46720" y="31320"/>
                </a:lnTo>
                <a:lnTo>
                  <a:pt x="46720" y="31270"/>
                </a:lnTo>
                <a:lnTo>
                  <a:pt x="46750" y="31260"/>
                </a:lnTo>
                <a:lnTo>
                  <a:pt x="46760" y="31250"/>
                </a:lnTo>
                <a:lnTo>
                  <a:pt x="46760" y="31240"/>
                </a:lnTo>
                <a:lnTo>
                  <a:pt x="46770" y="31240"/>
                </a:lnTo>
                <a:lnTo>
                  <a:pt x="46770" y="31230"/>
                </a:lnTo>
                <a:lnTo>
                  <a:pt x="46780" y="31230"/>
                </a:lnTo>
                <a:lnTo>
                  <a:pt x="46780" y="31220"/>
                </a:lnTo>
                <a:lnTo>
                  <a:pt x="46790" y="31220"/>
                </a:lnTo>
                <a:lnTo>
                  <a:pt x="46800" y="31210"/>
                </a:lnTo>
                <a:lnTo>
                  <a:pt x="46800" y="31200"/>
                </a:lnTo>
                <a:lnTo>
                  <a:pt x="46810" y="31200"/>
                </a:lnTo>
                <a:lnTo>
                  <a:pt x="46820" y="31190"/>
                </a:lnTo>
                <a:lnTo>
                  <a:pt x="46820" y="31180"/>
                </a:lnTo>
                <a:lnTo>
                  <a:pt x="46830" y="31180"/>
                </a:lnTo>
                <a:lnTo>
                  <a:pt x="46830" y="31170"/>
                </a:lnTo>
                <a:lnTo>
                  <a:pt x="46840" y="31170"/>
                </a:lnTo>
                <a:lnTo>
                  <a:pt x="46840" y="31160"/>
                </a:lnTo>
                <a:lnTo>
                  <a:pt x="46860" y="31150"/>
                </a:lnTo>
                <a:lnTo>
                  <a:pt x="46870" y="31140"/>
                </a:lnTo>
                <a:lnTo>
                  <a:pt x="46870" y="31130"/>
                </a:lnTo>
                <a:lnTo>
                  <a:pt x="46880" y="31130"/>
                </a:lnTo>
                <a:lnTo>
                  <a:pt x="46880" y="31120"/>
                </a:lnTo>
                <a:lnTo>
                  <a:pt x="46890" y="31120"/>
                </a:lnTo>
                <a:lnTo>
                  <a:pt x="46890" y="31110"/>
                </a:lnTo>
                <a:lnTo>
                  <a:pt x="46900" y="31100"/>
                </a:lnTo>
                <a:lnTo>
                  <a:pt x="46900" y="31090"/>
                </a:lnTo>
                <a:lnTo>
                  <a:pt x="46910" y="31090"/>
                </a:lnTo>
                <a:lnTo>
                  <a:pt x="46910" y="31080"/>
                </a:lnTo>
                <a:lnTo>
                  <a:pt x="46920" y="31070"/>
                </a:lnTo>
                <a:lnTo>
                  <a:pt x="46920" y="31060"/>
                </a:lnTo>
                <a:lnTo>
                  <a:pt x="46930" y="31050"/>
                </a:lnTo>
                <a:lnTo>
                  <a:pt x="46940" y="31040"/>
                </a:lnTo>
                <a:lnTo>
                  <a:pt x="46950" y="31030"/>
                </a:lnTo>
                <a:lnTo>
                  <a:pt x="46950" y="31020"/>
                </a:lnTo>
                <a:lnTo>
                  <a:pt x="46960" y="31020"/>
                </a:lnTo>
                <a:lnTo>
                  <a:pt x="46960" y="31010"/>
                </a:lnTo>
                <a:lnTo>
                  <a:pt x="46970" y="31010"/>
                </a:lnTo>
                <a:lnTo>
                  <a:pt x="46970" y="31000"/>
                </a:lnTo>
                <a:lnTo>
                  <a:pt x="46980" y="30990"/>
                </a:lnTo>
                <a:lnTo>
                  <a:pt x="46990" y="30980"/>
                </a:lnTo>
                <a:lnTo>
                  <a:pt x="46990" y="30970"/>
                </a:lnTo>
                <a:lnTo>
                  <a:pt x="47000" y="30950"/>
                </a:lnTo>
                <a:lnTo>
                  <a:pt x="47010" y="30950"/>
                </a:lnTo>
                <a:lnTo>
                  <a:pt x="47020" y="30930"/>
                </a:lnTo>
                <a:lnTo>
                  <a:pt x="47030" y="30930"/>
                </a:lnTo>
                <a:lnTo>
                  <a:pt x="47040" y="30920"/>
                </a:lnTo>
                <a:lnTo>
                  <a:pt x="47040" y="30910"/>
                </a:lnTo>
                <a:lnTo>
                  <a:pt x="47050" y="30910"/>
                </a:lnTo>
                <a:lnTo>
                  <a:pt x="47050" y="30900"/>
                </a:lnTo>
                <a:lnTo>
                  <a:pt x="47060" y="30900"/>
                </a:lnTo>
                <a:lnTo>
                  <a:pt x="47060" y="30890"/>
                </a:lnTo>
                <a:lnTo>
                  <a:pt x="47070" y="30880"/>
                </a:lnTo>
                <a:lnTo>
                  <a:pt x="47080" y="30870"/>
                </a:lnTo>
                <a:lnTo>
                  <a:pt x="47080" y="30860"/>
                </a:lnTo>
                <a:lnTo>
                  <a:pt x="47080" y="30850"/>
                </a:lnTo>
                <a:lnTo>
                  <a:pt x="47090" y="30850"/>
                </a:lnTo>
                <a:lnTo>
                  <a:pt x="47090" y="30840"/>
                </a:lnTo>
                <a:lnTo>
                  <a:pt x="47100" y="30830"/>
                </a:lnTo>
                <a:lnTo>
                  <a:pt x="47100" y="30820"/>
                </a:lnTo>
                <a:lnTo>
                  <a:pt x="47110" y="30810"/>
                </a:lnTo>
                <a:lnTo>
                  <a:pt x="47120" y="30800"/>
                </a:lnTo>
                <a:lnTo>
                  <a:pt x="47130" y="30790"/>
                </a:lnTo>
                <a:lnTo>
                  <a:pt x="47140" y="30780"/>
                </a:lnTo>
                <a:lnTo>
                  <a:pt x="47150" y="30770"/>
                </a:lnTo>
                <a:lnTo>
                  <a:pt x="47150" y="30760"/>
                </a:lnTo>
                <a:lnTo>
                  <a:pt x="47160" y="30760"/>
                </a:lnTo>
                <a:lnTo>
                  <a:pt x="47160" y="30750"/>
                </a:lnTo>
                <a:lnTo>
                  <a:pt x="47160" y="30740"/>
                </a:lnTo>
                <a:lnTo>
                  <a:pt x="47170" y="30740"/>
                </a:lnTo>
                <a:lnTo>
                  <a:pt x="47170" y="30730"/>
                </a:lnTo>
                <a:lnTo>
                  <a:pt x="47180" y="30730"/>
                </a:lnTo>
                <a:lnTo>
                  <a:pt x="47180" y="30720"/>
                </a:lnTo>
                <a:lnTo>
                  <a:pt x="47190" y="30720"/>
                </a:lnTo>
                <a:lnTo>
                  <a:pt x="47190" y="30710"/>
                </a:lnTo>
                <a:lnTo>
                  <a:pt x="47200" y="30700"/>
                </a:lnTo>
                <a:lnTo>
                  <a:pt x="47200" y="30690"/>
                </a:lnTo>
                <a:lnTo>
                  <a:pt x="47190" y="30680"/>
                </a:lnTo>
                <a:lnTo>
                  <a:pt x="47200" y="30680"/>
                </a:lnTo>
                <a:lnTo>
                  <a:pt x="47210" y="30680"/>
                </a:lnTo>
                <a:lnTo>
                  <a:pt x="47210" y="30670"/>
                </a:lnTo>
                <a:lnTo>
                  <a:pt x="47200" y="30670"/>
                </a:lnTo>
                <a:lnTo>
                  <a:pt x="47200" y="30660"/>
                </a:lnTo>
                <a:lnTo>
                  <a:pt x="47210" y="30650"/>
                </a:lnTo>
                <a:lnTo>
                  <a:pt x="47220" y="30650"/>
                </a:lnTo>
                <a:lnTo>
                  <a:pt x="47220" y="30640"/>
                </a:lnTo>
                <a:lnTo>
                  <a:pt x="47240" y="30630"/>
                </a:lnTo>
                <a:lnTo>
                  <a:pt x="47250" y="30620"/>
                </a:lnTo>
                <a:lnTo>
                  <a:pt x="47250" y="30610"/>
                </a:lnTo>
                <a:lnTo>
                  <a:pt x="47260" y="30610"/>
                </a:lnTo>
                <a:lnTo>
                  <a:pt x="47270" y="30600"/>
                </a:lnTo>
                <a:lnTo>
                  <a:pt x="47270" y="30590"/>
                </a:lnTo>
                <a:lnTo>
                  <a:pt x="47280" y="30590"/>
                </a:lnTo>
                <a:lnTo>
                  <a:pt x="47280" y="30580"/>
                </a:lnTo>
                <a:lnTo>
                  <a:pt x="47290" y="30580"/>
                </a:lnTo>
                <a:lnTo>
                  <a:pt x="47300" y="30560"/>
                </a:lnTo>
                <a:lnTo>
                  <a:pt x="47310" y="30560"/>
                </a:lnTo>
                <a:lnTo>
                  <a:pt x="47310" y="30550"/>
                </a:lnTo>
                <a:lnTo>
                  <a:pt x="47320" y="30550"/>
                </a:lnTo>
                <a:lnTo>
                  <a:pt x="47330" y="30540"/>
                </a:lnTo>
                <a:lnTo>
                  <a:pt x="47330" y="30530"/>
                </a:lnTo>
                <a:lnTo>
                  <a:pt x="47340" y="30520"/>
                </a:lnTo>
                <a:lnTo>
                  <a:pt x="47350" y="30510"/>
                </a:lnTo>
                <a:lnTo>
                  <a:pt x="47360" y="30510"/>
                </a:lnTo>
                <a:lnTo>
                  <a:pt x="47370" y="30490"/>
                </a:lnTo>
                <a:lnTo>
                  <a:pt x="47380" y="30480"/>
                </a:lnTo>
                <a:lnTo>
                  <a:pt x="47390" y="30470"/>
                </a:lnTo>
                <a:lnTo>
                  <a:pt x="47400" y="30460"/>
                </a:lnTo>
                <a:lnTo>
                  <a:pt x="47420" y="30440"/>
                </a:lnTo>
                <a:lnTo>
                  <a:pt x="47430" y="30420"/>
                </a:lnTo>
                <a:lnTo>
                  <a:pt x="47440" y="30410"/>
                </a:lnTo>
                <a:lnTo>
                  <a:pt x="47460" y="30400"/>
                </a:lnTo>
                <a:lnTo>
                  <a:pt x="47480" y="30370"/>
                </a:lnTo>
                <a:lnTo>
                  <a:pt x="47480" y="30360"/>
                </a:lnTo>
                <a:lnTo>
                  <a:pt x="47490" y="30350"/>
                </a:lnTo>
                <a:lnTo>
                  <a:pt x="47500" y="30340"/>
                </a:lnTo>
                <a:lnTo>
                  <a:pt x="47510" y="30330"/>
                </a:lnTo>
                <a:lnTo>
                  <a:pt x="47510" y="30320"/>
                </a:lnTo>
                <a:lnTo>
                  <a:pt x="47510" y="30310"/>
                </a:lnTo>
                <a:lnTo>
                  <a:pt x="47510" y="30300"/>
                </a:lnTo>
                <a:lnTo>
                  <a:pt x="47510" y="30290"/>
                </a:lnTo>
                <a:lnTo>
                  <a:pt x="47520" y="30280"/>
                </a:lnTo>
                <a:lnTo>
                  <a:pt x="47530" y="30270"/>
                </a:lnTo>
                <a:lnTo>
                  <a:pt x="47550" y="30250"/>
                </a:lnTo>
                <a:lnTo>
                  <a:pt x="47560" y="30240"/>
                </a:lnTo>
                <a:lnTo>
                  <a:pt x="47570" y="30230"/>
                </a:lnTo>
                <a:lnTo>
                  <a:pt x="47570" y="30220"/>
                </a:lnTo>
                <a:lnTo>
                  <a:pt x="47580" y="30220"/>
                </a:lnTo>
                <a:lnTo>
                  <a:pt x="47590" y="30210"/>
                </a:lnTo>
                <a:lnTo>
                  <a:pt x="47610" y="30190"/>
                </a:lnTo>
                <a:lnTo>
                  <a:pt x="47620" y="30180"/>
                </a:lnTo>
                <a:lnTo>
                  <a:pt x="47630" y="30170"/>
                </a:lnTo>
                <a:lnTo>
                  <a:pt x="47640" y="30160"/>
                </a:lnTo>
                <a:lnTo>
                  <a:pt x="47650" y="30160"/>
                </a:lnTo>
                <a:lnTo>
                  <a:pt x="47660" y="30140"/>
                </a:lnTo>
                <a:lnTo>
                  <a:pt x="47670" y="30130"/>
                </a:lnTo>
                <a:lnTo>
                  <a:pt x="47670" y="30120"/>
                </a:lnTo>
                <a:lnTo>
                  <a:pt x="47680" y="30120"/>
                </a:lnTo>
                <a:lnTo>
                  <a:pt x="47680" y="30110"/>
                </a:lnTo>
                <a:lnTo>
                  <a:pt x="47680" y="30100"/>
                </a:lnTo>
                <a:lnTo>
                  <a:pt x="47690" y="30090"/>
                </a:lnTo>
                <a:lnTo>
                  <a:pt x="47700" y="30080"/>
                </a:lnTo>
                <a:lnTo>
                  <a:pt x="47720" y="30060"/>
                </a:lnTo>
                <a:lnTo>
                  <a:pt x="47730" y="30050"/>
                </a:lnTo>
                <a:lnTo>
                  <a:pt x="47740" y="30030"/>
                </a:lnTo>
                <a:lnTo>
                  <a:pt x="47760" y="30020"/>
                </a:lnTo>
                <a:lnTo>
                  <a:pt x="47780" y="30000"/>
                </a:lnTo>
                <a:lnTo>
                  <a:pt x="47790" y="29990"/>
                </a:lnTo>
                <a:lnTo>
                  <a:pt x="47790" y="29980"/>
                </a:lnTo>
                <a:lnTo>
                  <a:pt x="47800" y="29970"/>
                </a:lnTo>
                <a:lnTo>
                  <a:pt x="47800" y="29960"/>
                </a:lnTo>
                <a:lnTo>
                  <a:pt x="47810" y="29950"/>
                </a:lnTo>
                <a:lnTo>
                  <a:pt x="47820" y="29940"/>
                </a:lnTo>
                <a:lnTo>
                  <a:pt x="47830" y="29930"/>
                </a:lnTo>
                <a:lnTo>
                  <a:pt x="47830" y="29920"/>
                </a:lnTo>
                <a:lnTo>
                  <a:pt x="47840" y="29920"/>
                </a:lnTo>
                <a:lnTo>
                  <a:pt x="47850" y="29890"/>
                </a:lnTo>
                <a:lnTo>
                  <a:pt x="47860" y="29880"/>
                </a:lnTo>
                <a:lnTo>
                  <a:pt x="47870" y="29870"/>
                </a:lnTo>
                <a:lnTo>
                  <a:pt x="47880" y="29860"/>
                </a:lnTo>
                <a:lnTo>
                  <a:pt x="47890" y="29850"/>
                </a:lnTo>
                <a:lnTo>
                  <a:pt x="47900" y="29840"/>
                </a:lnTo>
                <a:lnTo>
                  <a:pt x="47920" y="29820"/>
                </a:lnTo>
                <a:lnTo>
                  <a:pt x="47930" y="29810"/>
                </a:lnTo>
                <a:lnTo>
                  <a:pt x="47940" y="29800"/>
                </a:lnTo>
                <a:lnTo>
                  <a:pt x="47960" y="29780"/>
                </a:lnTo>
                <a:lnTo>
                  <a:pt x="47970" y="29770"/>
                </a:lnTo>
                <a:lnTo>
                  <a:pt x="47990" y="29750"/>
                </a:lnTo>
                <a:lnTo>
                  <a:pt x="48000" y="29740"/>
                </a:lnTo>
                <a:lnTo>
                  <a:pt x="48010" y="29730"/>
                </a:lnTo>
                <a:lnTo>
                  <a:pt x="48010" y="29720"/>
                </a:lnTo>
                <a:lnTo>
                  <a:pt x="48020" y="29710"/>
                </a:lnTo>
                <a:lnTo>
                  <a:pt x="48030" y="29700"/>
                </a:lnTo>
                <a:lnTo>
                  <a:pt x="48040" y="29670"/>
                </a:lnTo>
                <a:lnTo>
                  <a:pt x="48050" y="29660"/>
                </a:lnTo>
                <a:lnTo>
                  <a:pt x="48070" y="29640"/>
                </a:lnTo>
                <a:lnTo>
                  <a:pt x="48080" y="29640"/>
                </a:lnTo>
                <a:lnTo>
                  <a:pt x="48080" y="29630"/>
                </a:lnTo>
                <a:lnTo>
                  <a:pt x="48090" y="29620"/>
                </a:lnTo>
                <a:lnTo>
                  <a:pt x="48100" y="29610"/>
                </a:lnTo>
                <a:lnTo>
                  <a:pt x="48120" y="29590"/>
                </a:lnTo>
                <a:lnTo>
                  <a:pt x="48130" y="29580"/>
                </a:lnTo>
                <a:lnTo>
                  <a:pt x="48150" y="29560"/>
                </a:lnTo>
                <a:lnTo>
                  <a:pt x="48160" y="29540"/>
                </a:lnTo>
                <a:lnTo>
                  <a:pt x="48180" y="29520"/>
                </a:lnTo>
                <a:lnTo>
                  <a:pt x="48190" y="29500"/>
                </a:lnTo>
                <a:lnTo>
                  <a:pt x="48200" y="29490"/>
                </a:lnTo>
                <a:lnTo>
                  <a:pt x="48210" y="29480"/>
                </a:lnTo>
                <a:lnTo>
                  <a:pt x="48210" y="29470"/>
                </a:lnTo>
                <a:lnTo>
                  <a:pt x="48220" y="29460"/>
                </a:lnTo>
                <a:lnTo>
                  <a:pt x="48230" y="29450"/>
                </a:lnTo>
                <a:lnTo>
                  <a:pt x="48240" y="29450"/>
                </a:lnTo>
                <a:lnTo>
                  <a:pt x="48250" y="29430"/>
                </a:lnTo>
                <a:lnTo>
                  <a:pt x="48260" y="29420"/>
                </a:lnTo>
                <a:lnTo>
                  <a:pt x="48280" y="29390"/>
                </a:lnTo>
                <a:lnTo>
                  <a:pt x="48290" y="29390"/>
                </a:lnTo>
                <a:lnTo>
                  <a:pt x="48300" y="29380"/>
                </a:lnTo>
                <a:lnTo>
                  <a:pt x="48320" y="29350"/>
                </a:lnTo>
                <a:lnTo>
                  <a:pt x="48330" y="29340"/>
                </a:lnTo>
                <a:lnTo>
                  <a:pt x="48360" y="29320"/>
                </a:lnTo>
                <a:lnTo>
                  <a:pt x="48360" y="29310"/>
                </a:lnTo>
                <a:lnTo>
                  <a:pt x="48380" y="29290"/>
                </a:lnTo>
                <a:lnTo>
                  <a:pt x="48390" y="29270"/>
                </a:lnTo>
                <a:lnTo>
                  <a:pt x="48410" y="29260"/>
                </a:lnTo>
                <a:lnTo>
                  <a:pt x="48420" y="29250"/>
                </a:lnTo>
                <a:lnTo>
                  <a:pt x="48430" y="29240"/>
                </a:lnTo>
                <a:lnTo>
                  <a:pt x="48440" y="29230"/>
                </a:lnTo>
                <a:lnTo>
                  <a:pt x="48450" y="29220"/>
                </a:lnTo>
                <a:lnTo>
                  <a:pt x="48460" y="29200"/>
                </a:lnTo>
                <a:lnTo>
                  <a:pt x="48460" y="29190"/>
                </a:lnTo>
                <a:lnTo>
                  <a:pt x="48460" y="29180"/>
                </a:lnTo>
                <a:lnTo>
                  <a:pt x="48460" y="29170"/>
                </a:lnTo>
                <a:lnTo>
                  <a:pt x="48470" y="29160"/>
                </a:lnTo>
                <a:lnTo>
                  <a:pt x="48480" y="29140"/>
                </a:lnTo>
                <a:lnTo>
                  <a:pt x="48480" y="29110"/>
                </a:lnTo>
                <a:lnTo>
                  <a:pt x="48480" y="29100"/>
                </a:lnTo>
                <a:lnTo>
                  <a:pt x="48470" y="29100"/>
                </a:lnTo>
                <a:lnTo>
                  <a:pt x="48480" y="29090"/>
                </a:lnTo>
                <a:lnTo>
                  <a:pt x="48480" y="29080"/>
                </a:lnTo>
                <a:lnTo>
                  <a:pt x="48490" y="29070"/>
                </a:lnTo>
                <a:lnTo>
                  <a:pt x="48500" y="29060"/>
                </a:lnTo>
                <a:lnTo>
                  <a:pt x="48500" y="29050"/>
                </a:lnTo>
                <a:lnTo>
                  <a:pt x="48510" y="29040"/>
                </a:lnTo>
                <a:lnTo>
                  <a:pt x="48510" y="29030"/>
                </a:lnTo>
                <a:lnTo>
                  <a:pt x="48520" y="29030"/>
                </a:lnTo>
                <a:lnTo>
                  <a:pt x="48520" y="29020"/>
                </a:lnTo>
                <a:lnTo>
                  <a:pt x="48530" y="29010"/>
                </a:lnTo>
                <a:lnTo>
                  <a:pt x="48540" y="29000"/>
                </a:lnTo>
                <a:lnTo>
                  <a:pt x="48540" y="28990"/>
                </a:lnTo>
                <a:lnTo>
                  <a:pt x="48540" y="28960"/>
                </a:lnTo>
                <a:lnTo>
                  <a:pt x="48540" y="28950"/>
                </a:lnTo>
                <a:lnTo>
                  <a:pt x="48550" y="28950"/>
                </a:lnTo>
                <a:lnTo>
                  <a:pt x="48540" y="28940"/>
                </a:lnTo>
                <a:lnTo>
                  <a:pt x="48540" y="28930"/>
                </a:lnTo>
                <a:lnTo>
                  <a:pt x="48540" y="28890"/>
                </a:lnTo>
                <a:lnTo>
                  <a:pt x="48550" y="28880"/>
                </a:lnTo>
                <a:lnTo>
                  <a:pt x="48550" y="28870"/>
                </a:lnTo>
                <a:lnTo>
                  <a:pt x="48560" y="28860"/>
                </a:lnTo>
                <a:lnTo>
                  <a:pt x="48560" y="28850"/>
                </a:lnTo>
                <a:lnTo>
                  <a:pt x="48570" y="28850"/>
                </a:lnTo>
                <a:lnTo>
                  <a:pt x="48570" y="28840"/>
                </a:lnTo>
                <a:lnTo>
                  <a:pt x="48570" y="28830"/>
                </a:lnTo>
                <a:lnTo>
                  <a:pt x="48570" y="28810"/>
                </a:lnTo>
                <a:lnTo>
                  <a:pt x="48580" y="28800"/>
                </a:lnTo>
                <a:lnTo>
                  <a:pt x="48580" y="28790"/>
                </a:lnTo>
                <a:lnTo>
                  <a:pt x="48580" y="28780"/>
                </a:lnTo>
                <a:lnTo>
                  <a:pt x="48590" y="28770"/>
                </a:lnTo>
                <a:lnTo>
                  <a:pt x="48590" y="28740"/>
                </a:lnTo>
                <a:lnTo>
                  <a:pt x="48580" y="28730"/>
                </a:lnTo>
                <a:lnTo>
                  <a:pt x="48580" y="28720"/>
                </a:lnTo>
                <a:lnTo>
                  <a:pt x="48580" y="28710"/>
                </a:lnTo>
                <a:lnTo>
                  <a:pt x="48580" y="28700"/>
                </a:lnTo>
                <a:lnTo>
                  <a:pt x="48590" y="28700"/>
                </a:lnTo>
                <a:lnTo>
                  <a:pt x="48590" y="28690"/>
                </a:lnTo>
                <a:lnTo>
                  <a:pt x="48600" y="28680"/>
                </a:lnTo>
                <a:lnTo>
                  <a:pt x="48600" y="28670"/>
                </a:lnTo>
                <a:lnTo>
                  <a:pt x="48610" y="28670"/>
                </a:lnTo>
                <a:lnTo>
                  <a:pt x="48610" y="28660"/>
                </a:lnTo>
                <a:lnTo>
                  <a:pt x="48620" y="28660"/>
                </a:lnTo>
                <a:lnTo>
                  <a:pt x="48630" y="28650"/>
                </a:lnTo>
                <a:lnTo>
                  <a:pt x="48630" y="28640"/>
                </a:lnTo>
                <a:lnTo>
                  <a:pt x="48640" y="28640"/>
                </a:lnTo>
                <a:lnTo>
                  <a:pt x="48650" y="28630"/>
                </a:lnTo>
                <a:lnTo>
                  <a:pt x="48650" y="28620"/>
                </a:lnTo>
                <a:lnTo>
                  <a:pt x="48660" y="28620"/>
                </a:lnTo>
                <a:lnTo>
                  <a:pt x="48660" y="28610"/>
                </a:lnTo>
                <a:lnTo>
                  <a:pt x="48670" y="28610"/>
                </a:lnTo>
                <a:lnTo>
                  <a:pt x="48670" y="28600"/>
                </a:lnTo>
                <a:lnTo>
                  <a:pt x="48680" y="28600"/>
                </a:lnTo>
                <a:lnTo>
                  <a:pt x="48680" y="28590"/>
                </a:lnTo>
                <a:lnTo>
                  <a:pt x="48700" y="28570"/>
                </a:lnTo>
                <a:lnTo>
                  <a:pt x="48710" y="28560"/>
                </a:lnTo>
                <a:lnTo>
                  <a:pt x="48710" y="28550"/>
                </a:lnTo>
                <a:lnTo>
                  <a:pt x="48720" y="28550"/>
                </a:lnTo>
                <a:lnTo>
                  <a:pt x="48720" y="28540"/>
                </a:lnTo>
                <a:lnTo>
                  <a:pt x="48720" y="28530"/>
                </a:lnTo>
                <a:lnTo>
                  <a:pt x="48730" y="28530"/>
                </a:lnTo>
                <a:lnTo>
                  <a:pt x="48740" y="28520"/>
                </a:lnTo>
                <a:lnTo>
                  <a:pt x="48750" y="28510"/>
                </a:lnTo>
                <a:lnTo>
                  <a:pt x="48750" y="28500"/>
                </a:lnTo>
                <a:lnTo>
                  <a:pt x="48760" y="28500"/>
                </a:lnTo>
                <a:lnTo>
                  <a:pt x="48760" y="28490"/>
                </a:lnTo>
                <a:lnTo>
                  <a:pt x="48770" y="28490"/>
                </a:lnTo>
                <a:lnTo>
                  <a:pt x="48770" y="28480"/>
                </a:lnTo>
                <a:lnTo>
                  <a:pt x="48780" y="28470"/>
                </a:lnTo>
                <a:lnTo>
                  <a:pt x="48790" y="28460"/>
                </a:lnTo>
                <a:lnTo>
                  <a:pt x="48800" y="28460"/>
                </a:lnTo>
                <a:lnTo>
                  <a:pt x="48800" y="28450"/>
                </a:lnTo>
                <a:lnTo>
                  <a:pt x="48800" y="28460"/>
                </a:lnTo>
                <a:lnTo>
                  <a:pt x="48810" y="28460"/>
                </a:lnTo>
                <a:lnTo>
                  <a:pt x="48800" y="28450"/>
                </a:lnTo>
                <a:lnTo>
                  <a:pt x="48800" y="28440"/>
                </a:lnTo>
                <a:lnTo>
                  <a:pt x="48810" y="28440"/>
                </a:lnTo>
                <a:lnTo>
                  <a:pt x="48810" y="28430"/>
                </a:lnTo>
                <a:lnTo>
                  <a:pt x="48820" y="28430"/>
                </a:lnTo>
                <a:lnTo>
                  <a:pt x="48820" y="28420"/>
                </a:lnTo>
                <a:lnTo>
                  <a:pt x="48820" y="28410"/>
                </a:lnTo>
                <a:lnTo>
                  <a:pt x="48830" y="28410"/>
                </a:lnTo>
                <a:lnTo>
                  <a:pt x="48830" y="28400"/>
                </a:lnTo>
                <a:lnTo>
                  <a:pt x="48840" y="28390"/>
                </a:lnTo>
                <a:lnTo>
                  <a:pt x="48850" y="28380"/>
                </a:lnTo>
                <a:lnTo>
                  <a:pt x="48850" y="28370"/>
                </a:lnTo>
                <a:lnTo>
                  <a:pt x="48860" y="28370"/>
                </a:lnTo>
                <a:lnTo>
                  <a:pt x="48860" y="28360"/>
                </a:lnTo>
                <a:lnTo>
                  <a:pt x="48870" y="28360"/>
                </a:lnTo>
                <a:lnTo>
                  <a:pt x="48870" y="28350"/>
                </a:lnTo>
                <a:lnTo>
                  <a:pt x="48880" y="28350"/>
                </a:lnTo>
                <a:lnTo>
                  <a:pt x="48890" y="28340"/>
                </a:lnTo>
                <a:lnTo>
                  <a:pt x="48890" y="28330"/>
                </a:lnTo>
                <a:lnTo>
                  <a:pt x="48900" y="28330"/>
                </a:lnTo>
                <a:lnTo>
                  <a:pt x="48900" y="28320"/>
                </a:lnTo>
                <a:lnTo>
                  <a:pt x="48900" y="28310"/>
                </a:lnTo>
                <a:lnTo>
                  <a:pt x="48900" y="28290"/>
                </a:lnTo>
                <a:lnTo>
                  <a:pt x="48900" y="28280"/>
                </a:lnTo>
                <a:lnTo>
                  <a:pt x="48900" y="28270"/>
                </a:lnTo>
                <a:lnTo>
                  <a:pt x="48910" y="28250"/>
                </a:lnTo>
                <a:lnTo>
                  <a:pt x="48910" y="28240"/>
                </a:lnTo>
                <a:lnTo>
                  <a:pt x="48910" y="28230"/>
                </a:lnTo>
                <a:lnTo>
                  <a:pt x="48920" y="28220"/>
                </a:lnTo>
                <a:lnTo>
                  <a:pt x="48940" y="28180"/>
                </a:lnTo>
                <a:lnTo>
                  <a:pt x="48940" y="28170"/>
                </a:lnTo>
                <a:lnTo>
                  <a:pt x="48950" y="28150"/>
                </a:lnTo>
                <a:lnTo>
                  <a:pt x="48940" y="28150"/>
                </a:lnTo>
                <a:lnTo>
                  <a:pt x="48940" y="28140"/>
                </a:lnTo>
                <a:lnTo>
                  <a:pt x="48940" y="28130"/>
                </a:lnTo>
                <a:lnTo>
                  <a:pt x="48950" y="28130"/>
                </a:lnTo>
                <a:lnTo>
                  <a:pt x="48940" y="28130"/>
                </a:lnTo>
                <a:lnTo>
                  <a:pt x="48940" y="28120"/>
                </a:lnTo>
                <a:lnTo>
                  <a:pt x="48940" y="28110"/>
                </a:lnTo>
                <a:lnTo>
                  <a:pt x="48940" y="28100"/>
                </a:lnTo>
                <a:lnTo>
                  <a:pt x="48950" y="28100"/>
                </a:lnTo>
                <a:lnTo>
                  <a:pt x="48950" y="28090"/>
                </a:lnTo>
                <a:lnTo>
                  <a:pt x="48940" y="28090"/>
                </a:lnTo>
                <a:lnTo>
                  <a:pt x="48950" y="28090"/>
                </a:lnTo>
                <a:lnTo>
                  <a:pt x="48940" y="28090"/>
                </a:lnTo>
                <a:lnTo>
                  <a:pt x="48940" y="28080"/>
                </a:lnTo>
                <a:lnTo>
                  <a:pt x="48950" y="28080"/>
                </a:lnTo>
                <a:lnTo>
                  <a:pt x="48940" y="28080"/>
                </a:lnTo>
                <a:lnTo>
                  <a:pt x="48940" y="28070"/>
                </a:lnTo>
                <a:lnTo>
                  <a:pt x="48950" y="28070"/>
                </a:lnTo>
                <a:lnTo>
                  <a:pt x="48950" y="28060"/>
                </a:lnTo>
                <a:lnTo>
                  <a:pt x="48950" y="28050"/>
                </a:lnTo>
                <a:lnTo>
                  <a:pt x="48950" y="28040"/>
                </a:lnTo>
                <a:lnTo>
                  <a:pt x="48950" y="28050"/>
                </a:lnTo>
                <a:lnTo>
                  <a:pt x="48950" y="28040"/>
                </a:lnTo>
                <a:lnTo>
                  <a:pt x="48950" y="28030"/>
                </a:lnTo>
                <a:lnTo>
                  <a:pt x="48950" y="28020"/>
                </a:lnTo>
                <a:lnTo>
                  <a:pt x="48940" y="28020"/>
                </a:lnTo>
                <a:lnTo>
                  <a:pt x="48940" y="28010"/>
                </a:lnTo>
                <a:lnTo>
                  <a:pt x="48940" y="28000"/>
                </a:lnTo>
                <a:lnTo>
                  <a:pt x="48940" y="27990"/>
                </a:lnTo>
                <a:lnTo>
                  <a:pt x="48940" y="28000"/>
                </a:lnTo>
                <a:lnTo>
                  <a:pt x="48940" y="27990"/>
                </a:lnTo>
                <a:lnTo>
                  <a:pt x="48940" y="27980"/>
                </a:lnTo>
                <a:lnTo>
                  <a:pt x="48930" y="27980"/>
                </a:lnTo>
                <a:lnTo>
                  <a:pt x="48930" y="27970"/>
                </a:lnTo>
                <a:lnTo>
                  <a:pt x="48930" y="27960"/>
                </a:lnTo>
                <a:lnTo>
                  <a:pt x="48920" y="27960"/>
                </a:lnTo>
                <a:lnTo>
                  <a:pt x="48910" y="27950"/>
                </a:lnTo>
                <a:lnTo>
                  <a:pt x="48910" y="27940"/>
                </a:lnTo>
                <a:lnTo>
                  <a:pt x="48910" y="27930"/>
                </a:lnTo>
                <a:lnTo>
                  <a:pt x="48900" y="27930"/>
                </a:lnTo>
                <a:lnTo>
                  <a:pt x="48900" y="27920"/>
                </a:lnTo>
                <a:lnTo>
                  <a:pt x="48910" y="27910"/>
                </a:lnTo>
                <a:lnTo>
                  <a:pt x="48900" y="27910"/>
                </a:lnTo>
                <a:lnTo>
                  <a:pt x="48900" y="27900"/>
                </a:lnTo>
                <a:lnTo>
                  <a:pt x="48890" y="27890"/>
                </a:lnTo>
                <a:lnTo>
                  <a:pt x="48890" y="27900"/>
                </a:lnTo>
                <a:lnTo>
                  <a:pt x="48890" y="27890"/>
                </a:lnTo>
                <a:lnTo>
                  <a:pt x="48880" y="27880"/>
                </a:lnTo>
                <a:lnTo>
                  <a:pt x="48870" y="27850"/>
                </a:lnTo>
                <a:lnTo>
                  <a:pt x="48880" y="27840"/>
                </a:lnTo>
                <a:lnTo>
                  <a:pt x="48880" y="27830"/>
                </a:lnTo>
                <a:lnTo>
                  <a:pt x="48890" y="27830"/>
                </a:lnTo>
                <a:lnTo>
                  <a:pt x="48890" y="27820"/>
                </a:lnTo>
                <a:lnTo>
                  <a:pt x="48900" y="27820"/>
                </a:lnTo>
                <a:lnTo>
                  <a:pt x="48900" y="27810"/>
                </a:lnTo>
                <a:lnTo>
                  <a:pt x="48910" y="27800"/>
                </a:lnTo>
                <a:lnTo>
                  <a:pt x="48910" y="27790"/>
                </a:lnTo>
                <a:lnTo>
                  <a:pt x="48910" y="27780"/>
                </a:lnTo>
                <a:lnTo>
                  <a:pt x="48920" y="27780"/>
                </a:lnTo>
                <a:lnTo>
                  <a:pt x="48920" y="27770"/>
                </a:lnTo>
                <a:lnTo>
                  <a:pt x="48920" y="27760"/>
                </a:lnTo>
                <a:lnTo>
                  <a:pt x="48930" y="27750"/>
                </a:lnTo>
                <a:lnTo>
                  <a:pt x="48930" y="27740"/>
                </a:lnTo>
                <a:lnTo>
                  <a:pt x="48940" y="27730"/>
                </a:lnTo>
                <a:lnTo>
                  <a:pt x="48940" y="27720"/>
                </a:lnTo>
                <a:lnTo>
                  <a:pt x="48950" y="27720"/>
                </a:lnTo>
                <a:lnTo>
                  <a:pt x="48940" y="27710"/>
                </a:lnTo>
                <a:lnTo>
                  <a:pt x="48950" y="27700"/>
                </a:lnTo>
                <a:lnTo>
                  <a:pt x="48960" y="27680"/>
                </a:lnTo>
                <a:lnTo>
                  <a:pt x="48960" y="27670"/>
                </a:lnTo>
                <a:lnTo>
                  <a:pt x="48960" y="27660"/>
                </a:lnTo>
                <a:lnTo>
                  <a:pt x="48970" y="27650"/>
                </a:lnTo>
                <a:lnTo>
                  <a:pt x="48980" y="27620"/>
                </a:lnTo>
                <a:lnTo>
                  <a:pt x="48980" y="27600"/>
                </a:lnTo>
                <a:lnTo>
                  <a:pt x="48980" y="27590"/>
                </a:lnTo>
                <a:lnTo>
                  <a:pt x="48980" y="27580"/>
                </a:lnTo>
                <a:lnTo>
                  <a:pt x="48990" y="27570"/>
                </a:lnTo>
                <a:lnTo>
                  <a:pt x="48980" y="27570"/>
                </a:lnTo>
                <a:lnTo>
                  <a:pt x="48990" y="27560"/>
                </a:lnTo>
                <a:lnTo>
                  <a:pt x="48990" y="27550"/>
                </a:lnTo>
                <a:lnTo>
                  <a:pt x="48990" y="27540"/>
                </a:lnTo>
                <a:lnTo>
                  <a:pt x="48980" y="27540"/>
                </a:lnTo>
                <a:lnTo>
                  <a:pt x="48970" y="27520"/>
                </a:lnTo>
                <a:lnTo>
                  <a:pt x="48960" y="27520"/>
                </a:lnTo>
                <a:lnTo>
                  <a:pt x="48940" y="27480"/>
                </a:lnTo>
                <a:lnTo>
                  <a:pt x="48930" y="27470"/>
                </a:lnTo>
                <a:lnTo>
                  <a:pt x="48920" y="27470"/>
                </a:lnTo>
                <a:lnTo>
                  <a:pt x="48920" y="27460"/>
                </a:lnTo>
                <a:lnTo>
                  <a:pt x="48930" y="27470"/>
                </a:lnTo>
                <a:lnTo>
                  <a:pt x="48940" y="27480"/>
                </a:lnTo>
                <a:lnTo>
                  <a:pt x="48950" y="27480"/>
                </a:lnTo>
                <a:lnTo>
                  <a:pt x="48950" y="27490"/>
                </a:lnTo>
                <a:lnTo>
                  <a:pt x="48950" y="27500"/>
                </a:lnTo>
                <a:lnTo>
                  <a:pt x="48960" y="27520"/>
                </a:lnTo>
                <a:lnTo>
                  <a:pt x="48970" y="27530"/>
                </a:lnTo>
                <a:lnTo>
                  <a:pt x="48980" y="27530"/>
                </a:lnTo>
                <a:lnTo>
                  <a:pt x="48980" y="27540"/>
                </a:lnTo>
                <a:lnTo>
                  <a:pt x="48990" y="27530"/>
                </a:lnTo>
                <a:lnTo>
                  <a:pt x="48980" y="27530"/>
                </a:lnTo>
                <a:lnTo>
                  <a:pt x="48980" y="27520"/>
                </a:lnTo>
                <a:lnTo>
                  <a:pt x="48970" y="27510"/>
                </a:lnTo>
                <a:lnTo>
                  <a:pt x="48980" y="27510"/>
                </a:lnTo>
                <a:lnTo>
                  <a:pt x="48980" y="27490"/>
                </a:lnTo>
                <a:lnTo>
                  <a:pt x="48960" y="27490"/>
                </a:lnTo>
                <a:lnTo>
                  <a:pt x="48970" y="27490"/>
                </a:lnTo>
                <a:lnTo>
                  <a:pt x="48970" y="27480"/>
                </a:lnTo>
                <a:lnTo>
                  <a:pt x="48960" y="27470"/>
                </a:lnTo>
                <a:lnTo>
                  <a:pt x="48950" y="27470"/>
                </a:lnTo>
                <a:lnTo>
                  <a:pt x="48960" y="27460"/>
                </a:lnTo>
                <a:lnTo>
                  <a:pt x="48950" y="27450"/>
                </a:lnTo>
                <a:lnTo>
                  <a:pt x="48950" y="27440"/>
                </a:lnTo>
                <a:lnTo>
                  <a:pt x="48940" y="27430"/>
                </a:lnTo>
                <a:lnTo>
                  <a:pt x="48930" y="27420"/>
                </a:lnTo>
                <a:lnTo>
                  <a:pt x="48920" y="27420"/>
                </a:lnTo>
                <a:lnTo>
                  <a:pt x="48910" y="27420"/>
                </a:lnTo>
                <a:lnTo>
                  <a:pt x="48900" y="27410"/>
                </a:lnTo>
                <a:lnTo>
                  <a:pt x="48890" y="27410"/>
                </a:lnTo>
                <a:lnTo>
                  <a:pt x="48880" y="27410"/>
                </a:lnTo>
                <a:lnTo>
                  <a:pt x="48880" y="27400"/>
                </a:lnTo>
                <a:lnTo>
                  <a:pt x="48870" y="27400"/>
                </a:lnTo>
                <a:lnTo>
                  <a:pt x="48850" y="27390"/>
                </a:lnTo>
                <a:lnTo>
                  <a:pt x="48830" y="27380"/>
                </a:lnTo>
                <a:lnTo>
                  <a:pt x="48800" y="27370"/>
                </a:lnTo>
                <a:lnTo>
                  <a:pt x="48800" y="27360"/>
                </a:lnTo>
                <a:lnTo>
                  <a:pt x="48790" y="27340"/>
                </a:lnTo>
                <a:lnTo>
                  <a:pt x="48790" y="27330"/>
                </a:lnTo>
                <a:lnTo>
                  <a:pt x="48790" y="27300"/>
                </a:lnTo>
                <a:lnTo>
                  <a:pt x="48790" y="27290"/>
                </a:lnTo>
                <a:lnTo>
                  <a:pt x="48790" y="27280"/>
                </a:lnTo>
                <a:lnTo>
                  <a:pt x="48790" y="27270"/>
                </a:lnTo>
                <a:lnTo>
                  <a:pt x="48790" y="27250"/>
                </a:lnTo>
                <a:lnTo>
                  <a:pt x="48790" y="27240"/>
                </a:lnTo>
                <a:lnTo>
                  <a:pt x="48780" y="27230"/>
                </a:lnTo>
                <a:lnTo>
                  <a:pt x="48780" y="27220"/>
                </a:lnTo>
                <a:lnTo>
                  <a:pt x="48770" y="27220"/>
                </a:lnTo>
                <a:lnTo>
                  <a:pt x="48770" y="27210"/>
                </a:lnTo>
                <a:lnTo>
                  <a:pt x="48770" y="27200"/>
                </a:lnTo>
                <a:lnTo>
                  <a:pt x="48760" y="27200"/>
                </a:lnTo>
                <a:lnTo>
                  <a:pt x="48760" y="27190"/>
                </a:lnTo>
                <a:lnTo>
                  <a:pt x="48750" y="27180"/>
                </a:lnTo>
                <a:lnTo>
                  <a:pt x="48750" y="27170"/>
                </a:lnTo>
                <a:lnTo>
                  <a:pt x="48740" y="27160"/>
                </a:lnTo>
                <a:lnTo>
                  <a:pt x="48750" y="27150"/>
                </a:lnTo>
                <a:lnTo>
                  <a:pt x="48760" y="27110"/>
                </a:lnTo>
                <a:lnTo>
                  <a:pt x="48760" y="27100"/>
                </a:lnTo>
                <a:lnTo>
                  <a:pt x="48770" y="27070"/>
                </a:lnTo>
                <a:lnTo>
                  <a:pt x="48780" y="27060"/>
                </a:lnTo>
                <a:lnTo>
                  <a:pt x="48790" y="27050"/>
                </a:lnTo>
                <a:lnTo>
                  <a:pt x="48790" y="27040"/>
                </a:lnTo>
                <a:lnTo>
                  <a:pt x="48800" y="27040"/>
                </a:lnTo>
                <a:lnTo>
                  <a:pt x="48810" y="27030"/>
                </a:lnTo>
                <a:lnTo>
                  <a:pt x="48810" y="27020"/>
                </a:lnTo>
                <a:lnTo>
                  <a:pt x="48820" y="27020"/>
                </a:lnTo>
                <a:lnTo>
                  <a:pt x="48820" y="27010"/>
                </a:lnTo>
                <a:lnTo>
                  <a:pt x="48830" y="27000"/>
                </a:lnTo>
                <a:lnTo>
                  <a:pt x="48840" y="27000"/>
                </a:lnTo>
                <a:lnTo>
                  <a:pt x="48840" y="26990"/>
                </a:lnTo>
                <a:lnTo>
                  <a:pt x="48850" y="26980"/>
                </a:lnTo>
                <a:lnTo>
                  <a:pt x="48860" y="26980"/>
                </a:lnTo>
                <a:lnTo>
                  <a:pt x="48860" y="26970"/>
                </a:lnTo>
                <a:lnTo>
                  <a:pt x="48870" y="26970"/>
                </a:lnTo>
                <a:lnTo>
                  <a:pt x="48870" y="26960"/>
                </a:lnTo>
                <a:lnTo>
                  <a:pt x="48870" y="26950"/>
                </a:lnTo>
                <a:lnTo>
                  <a:pt x="48880" y="26950"/>
                </a:lnTo>
                <a:lnTo>
                  <a:pt x="48880" y="26940"/>
                </a:lnTo>
                <a:lnTo>
                  <a:pt x="48890" y="26940"/>
                </a:lnTo>
                <a:lnTo>
                  <a:pt x="48890" y="26930"/>
                </a:lnTo>
                <a:lnTo>
                  <a:pt x="48900" y="26920"/>
                </a:lnTo>
                <a:lnTo>
                  <a:pt x="48910" y="26920"/>
                </a:lnTo>
                <a:lnTo>
                  <a:pt x="48910" y="26910"/>
                </a:lnTo>
                <a:lnTo>
                  <a:pt x="48910" y="26900"/>
                </a:lnTo>
                <a:lnTo>
                  <a:pt x="48920" y="26900"/>
                </a:lnTo>
                <a:lnTo>
                  <a:pt x="48920" y="26890"/>
                </a:lnTo>
                <a:lnTo>
                  <a:pt x="48930" y="26890"/>
                </a:lnTo>
                <a:lnTo>
                  <a:pt x="48930" y="26880"/>
                </a:lnTo>
                <a:lnTo>
                  <a:pt x="48930" y="26870"/>
                </a:lnTo>
                <a:lnTo>
                  <a:pt x="48940" y="26870"/>
                </a:lnTo>
                <a:lnTo>
                  <a:pt x="48940" y="26850"/>
                </a:lnTo>
                <a:lnTo>
                  <a:pt x="48950" y="26850"/>
                </a:lnTo>
                <a:lnTo>
                  <a:pt x="48950" y="26840"/>
                </a:lnTo>
                <a:lnTo>
                  <a:pt x="48960" y="26830"/>
                </a:lnTo>
                <a:lnTo>
                  <a:pt x="48960" y="26820"/>
                </a:lnTo>
                <a:lnTo>
                  <a:pt x="48970" y="26820"/>
                </a:lnTo>
                <a:lnTo>
                  <a:pt x="48960" y="26810"/>
                </a:lnTo>
                <a:lnTo>
                  <a:pt x="48960" y="26800"/>
                </a:lnTo>
                <a:lnTo>
                  <a:pt x="48960" y="26790"/>
                </a:lnTo>
                <a:lnTo>
                  <a:pt x="48970" y="26790"/>
                </a:lnTo>
                <a:lnTo>
                  <a:pt x="48960" y="26790"/>
                </a:lnTo>
                <a:lnTo>
                  <a:pt x="48970" y="26770"/>
                </a:lnTo>
                <a:lnTo>
                  <a:pt x="48970" y="26760"/>
                </a:lnTo>
                <a:lnTo>
                  <a:pt x="48980" y="26760"/>
                </a:lnTo>
                <a:lnTo>
                  <a:pt x="48980" y="26750"/>
                </a:lnTo>
                <a:lnTo>
                  <a:pt x="48990" y="26720"/>
                </a:lnTo>
                <a:lnTo>
                  <a:pt x="49000" y="26720"/>
                </a:lnTo>
                <a:lnTo>
                  <a:pt x="49000" y="26710"/>
                </a:lnTo>
                <a:lnTo>
                  <a:pt x="49000" y="26700"/>
                </a:lnTo>
                <a:lnTo>
                  <a:pt x="49010" y="26690"/>
                </a:lnTo>
                <a:lnTo>
                  <a:pt x="49010" y="26680"/>
                </a:lnTo>
                <a:lnTo>
                  <a:pt x="49010" y="26670"/>
                </a:lnTo>
                <a:lnTo>
                  <a:pt x="49020" y="26660"/>
                </a:lnTo>
                <a:lnTo>
                  <a:pt x="49020" y="26640"/>
                </a:lnTo>
                <a:lnTo>
                  <a:pt x="49030" y="26590"/>
                </a:lnTo>
                <a:lnTo>
                  <a:pt x="49040" y="26590"/>
                </a:lnTo>
                <a:lnTo>
                  <a:pt x="49040" y="26560"/>
                </a:lnTo>
                <a:lnTo>
                  <a:pt x="49050" y="26530"/>
                </a:lnTo>
                <a:lnTo>
                  <a:pt x="49040" y="26520"/>
                </a:lnTo>
                <a:lnTo>
                  <a:pt x="49050" y="26510"/>
                </a:lnTo>
                <a:lnTo>
                  <a:pt x="49050" y="26500"/>
                </a:lnTo>
                <a:lnTo>
                  <a:pt x="49050" y="26480"/>
                </a:lnTo>
                <a:lnTo>
                  <a:pt x="49050" y="26470"/>
                </a:lnTo>
                <a:lnTo>
                  <a:pt x="49050" y="26460"/>
                </a:lnTo>
                <a:lnTo>
                  <a:pt x="49050" y="26440"/>
                </a:lnTo>
                <a:lnTo>
                  <a:pt x="49050" y="26430"/>
                </a:lnTo>
                <a:lnTo>
                  <a:pt x="49040" y="26420"/>
                </a:lnTo>
                <a:lnTo>
                  <a:pt x="49030" y="26410"/>
                </a:lnTo>
                <a:lnTo>
                  <a:pt x="49010" y="26390"/>
                </a:lnTo>
                <a:lnTo>
                  <a:pt x="49000" y="26370"/>
                </a:lnTo>
                <a:lnTo>
                  <a:pt x="48990" y="26370"/>
                </a:lnTo>
                <a:lnTo>
                  <a:pt x="48990" y="26360"/>
                </a:lnTo>
                <a:lnTo>
                  <a:pt x="48980" y="26350"/>
                </a:lnTo>
                <a:lnTo>
                  <a:pt x="48980" y="26340"/>
                </a:lnTo>
                <a:lnTo>
                  <a:pt x="48970" y="26330"/>
                </a:lnTo>
                <a:lnTo>
                  <a:pt x="48960" y="26330"/>
                </a:lnTo>
                <a:lnTo>
                  <a:pt x="48960" y="26320"/>
                </a:lnTo>
                <a:lnTo>
                  <a:pt x="48950" y="26320"/>
                </a:lnTo>
                <a:lnTo>
                  <a:pt x="48930" y="26310"/>
                </a:lnTo>
                <a:lnTo>
                  <a:pt x="48920" y="26300"/>
                </a:lnTo>
                <a:lnTo>
                  <a:pt x="48910" y="26300"/>
                </a:lnTo>
                <a:lnTo>
                  <a:pt x="48910" y="26290"/>
                </a:lnTo>
                <a:lnTo>
                  <a:pt x="48900" y="26290"/>
                </a:lnTo>
                <a:lnTo>
                  <a:pt x="48900" y="26280"/>
                </a:lnTo>
                <a:lnTo>
                  <a:pt x="48890" y="26280"/>
                </a:lnTo>
                <a:lnTo>
                  <a:pt x="48890" y="26270"/>
                </a:lnTo>
                <a:lnTo>
                  <a:pt x="48890" y="26260"/>
                </a:lnTo>
                <a:lnTo>
                  <a:pt x="48880" y="26240"/>
                </a:lnTo>
                <a:lnTo>
                  <a:pt x="48880" y="26220"/>
                </a:lnTo>
                <a:lnTo>
                  <a:pt x="48860" y="26210"/>
                </a:lnTo>
                <a:lnTo>
                  <a:pt x="48850" y="26210"/>
                </a:lnTo>
                <a:lnTo>
                  <a:pt x="48850" y="26200"/>
                </a:lnTo>
                <a:lnTo>
                  <a:pt x="48840" y="26170"/>
                </a:lnTo>
                <a:lnTo>
                  <a:pt x="48850" y="26160"/>
                </a:lnTo>
                <a:lnTo>
                  <a:pt x="48840" y="26130"/>
                </a:lnTo>
                <a:lnTo>
                  <a:pt x="48830" y="26110"/>
                </a:lnTo>
                <a:lnTo>
                  <a:pt x="48830" y="26100"/>
                </a:lnTo>
                <a:lnTo>
                  <a:pt x="48820" y="26100"/>
                </a:lnTo>
                <a:lnTo>
                  <a:pt x="48810" y="26090"/>
                </a:lnTo>
                <a:lnTo>
                  <a:pt x="48790" y="26080"/>
                </a:lnTo>
                <a:lnTo>
                  <a:pt x="48780" y="26060"/>
                </a:lnTo>
                <a:lnTo>
                  <a:pt x="48780" y="26050"/>
                </a:lnTo>
                <a:lnTo>
                  <a:pt x="48770" y="26050"/>
                </a:lnTo>
                <a:lnTo>
                  <a:pt x="48780" y="26040"/>
                </a:lnTo>
                <a:lnTo>
                  <a:pt x="48770" y="26040"/>
                </a:lnTo>
                <a:lnTo>
                  <a:pt x="48780" y="26040"/>
                </a:lnTo>
                <a:lnTo>
                  <a:pt x="48790" y="26030"/>
                </a:lnTo>
                <a:lnTo>
                  <a:pt x="48790" y="26020"/>
                </a:lnTo>
                <a:lnTo>
                  <a:pt x="48800" y="26020"/>
                </a:lnTo>
                <a:lnTo>
                  <a:pt x="48800" y="26010"/>
                </a:lnTo>
                <a:lnTo>
                  <a:pt x="48810" y="26000"/>
                </a:lnTo>
                <a:lnTo>
                  <a:pt x="48820" y="25990"/>
                </a:lnTo>
                <a:lnTo>
                  <a:pt x="48830" y="25980"/>
                </a:lnTo>
                <a:lnTo>
                  <a:pt x="48840" y="25980"/>
                </a:lnTo>
                <a:lnTo>
                  <a:pt x="48850" y="25970"/>
                </a:lnTo>
                <a:lnTo>
                  <a:pt x="48870" y="25960"/>
                </a:lnTo>
                <a:lnTo>
                  <a:pt x="48870" y="25950"/>
                </a:lnTo>
                <a:lnTo>
                  <a:pt x="48890" y="25940"/>
                </a:lnTo>
                <a:lnTo>
                  <a:pt x="48900" y="25930"/>
                </a:lnTo>
                <a:lnTo>
                  <a:pt x="48910" y="25920"/>
                </a:lnTo>
                <a:lnTo>
                  <a:pt x="48920" y="25920"/>
                </a:lnTo>
                <a:lnTo>
                  <a:pt x="48920" y="25910"/>
                </a:lnTo>
                <a:lnTo>
                  <a:pt x="48930" y="25910"/>
                </a:lnTo>
                <a:lnTo>
                  <a:pt x="48940" y="25900"/>
                </a:lnTo>
                <a:lnTo>
                  <a:pt x="48940" y="25890"/>
                </a:lnTo>
                <a:lnTo>
                  <a:pt x="48960" y="25880"/>
                </a:lnTo>
                <a:lnTo>
                  <a:pt x="48970" y="25870"/>
                </a:lnTo>
                <a:lnTo>
                  <a:pt x="48980" y="25870"/>
                </a:lnTo>
                <a:lnTo>
                  <a:pt x="48980" y="25860"/>
                </a:lnTo>
                <a:lnTo>
                  <a:pt x="48990" y="25860"/>
                </a:lnTo>
                <a:lnTo>
                  <a:pt x="48990" y="25850"/>
                </a:lnTo>
                <a:lnTo>
                  <a:pt x="49000" y="25840"/>
                </a:lnTo>
                <a:lnTo>
                  <a:pt x="49010" y="25840"/>
                </a:lnTo>
                <a:lnTo>
                  <a:pt x="49030" y="25820"/>
                </a:lnTo>
                <a:lnTo>
                  <a:pt x="49040" y="25820"/>
                </a:lnTo>
                <a:lnTo>
                  <a:pt x="49050" y="25800"/>
                </a:lnTo>
                <a:lnTo>
                  <a:pt x="49060" y="25790"/>
                </a:lnTo>
                <a:lnTo>
                  <a:pt x="49070" y="25790"/>
                </a:lnTo>
                <a:lnTo>
                  <a:pt x="49090" y="25770"/>
                </a:lnTo>
                <a:lnTo>
                  <a:pt x="49110" y="25760"/>
                </a:lnTo>
                <a:lnTo>
                  <a:pt x="49120" y="25750"/>
                </a:lnTo>
                <a:lnTo>
                  <a:pt x="49120" y="25740"/>
                </a:lnTo>
                <a:lnTo>
                  <a:pt x="49130" y="25740"/>
                </a:lnTo>
                <a:lnTo>
                  <a:pt x="49140" y="25740"/>
                </a:lnTo>
                <a:lnTo>
                  <a:pt x="49140" y="25730"/>
                </a:lnTo>
                <a:lnTo>
                  <a:pt x="49150" y="25720"/>
                </a:lnTo>
                <a:lnTo>
                  <a:pt x="49160" y="25720"/>
                </a:lnTo>
                <a:lnTo>
                  <a:pt x="49160" y="25710"/>
                </a:lnTo>
                <a:lnTo>
                  <a:pt x="49170" y="25700"/>
                </a:lnTo>
                <a:lnTo>
                  <a:pt x="49180" y="25700"/>
                </a:lnTo>
                <a:lnTo>
                  <a:pt x="49190" y="25690"/>
                </a:lnTo>
                <a:lnTo>
                  <a:pt x="49210" y="25670"/>
                </a:lnTo>
                <a:lnTo>
                  <a:pt x="49220" y="25660"/>
                </a:lnTo>
                <a:lnTo>
                  <a:pt x="49230" y="25660"/>
                </a:lnTo>
                <a:lnTo>
                  <a:pt x="49230" y="25650"/>
                </a:lnTo>
                <a:lnTo>
                  <a:pt x="49240" y="25640"/>
                </a:lnTo>
                <a:lnTo>
                  <a:pt x="49250" y="25640"/>
                </a:lnTo>
                <a:lnTo>
                  <a:pt x="49260" y="25630"/>
                </a:lnTo>
                <a:lnTo>
                  <a:pt x="49270" y="25620"/>
                </a:lnTo>
                <a:lnTo>
                  <a:pt x="49280" y="25610"/>
                </a:lnTo>
                <a:lnTo>
                  <a:pt x="49290" y="25610"/>
                </a:lnTo>
                <a:lnTo>
                  <a:pt x="49300" y="25600"/>
                </a:lnTo>
                <a:lnTo>
                  <a:pt x="49300" y="25590"/>
                </a:lnTo>
                <a:lnTo>
                  <a:pt x="49310" y="25590"/>
                </a:lnTo>
                <a:lnTo>
                  <a:pt x="49320" y="25580"/>
                </a:lnTo>
                <a:lnTo>
                  <a:pt x="49330" y="25570"/>
                </a:lnTo>
                <a:lnTo>
                  <a:pt x="49340" y="25560"/>
                </a:lnTo>
                <a:lnTo>
                  <a:pt x="49350" y="25550"/>
                </a:lnTo>
                <a:lnTo>
                  <a:pt x="49360" y="25540"/>
                </a:lnTo>
                <a:lnTo>
                  <a:pt x="49370" y="25530"/>
                </a:lnTo>
                <a:lnTo>
                  <a:pt x="49380" y="25530"/>
                </a:lnTo>
                <a:lnTo>
                  <a:pt x="49380" y="25520"/>
                </a:lnTo>
                <a:lnTo>
                  <a:pt x="49390" y="25520"/>
                </a:lnTo>
                <a:lnTo>
                  <a:pt x="49400" y="25510"/>
                </a:lnTo>
                <a:lnTo>
                  <a:pt x="49410" y="25500"/>
                </a:lnTo>
                <a:lnTo>
                  <a:pt x="49420" y="25490"/>
                </a:lnTo>
                <a:lnTo>
                  <a:pt x="49430" y="25480"/>
                </a:lnTo>
                <a:lnTo>
                  <a:pt x="49440" y="25470"/>
                </a:lnTo>
                <a:lnTo>
                  <a:pt x="49450" y="25470"/>
                </a:lnTo>
                <a:lnTo>
                  <a:pt x="49450" y="25460"/>
                </a:lnTo>
                <a:lnTo>
                  <a:pt x="49460" y="25450"/>
                </a:lnTo>
                <a:lnTo>
                  <a:pt x="49470" y="25440"/>
                </a:lnTo>
                <a:lnTo>
                  <a:pt x="49480" y="25440"/>
                </a:lnTo>
                <a:lnTo>
                  <a:pt x="49480" y="25430"/>
                </a:lnTo>
                <a:lnTo>
                  <a:pt x="49490" y="25430"/>
                </a:lnTo>
                <a:lnTo>
                  <a:pt x="49490" y="25420"/>
                </a:lnTo>
                <a:lnTo>
                  <a:pt x="49500" y="25420"/>
                </a:lnTo>
                <a:lnTo>
                  <a:pt x="49500" y="25410"/>
                </a:lnTo>
                <a:lnTo>
                  <a:pt x="49510" y="25410"/>
                </a:lnTo>
                <a:lnTo>
                  <a:pt x="49510" y="25400"/>
                </a:lnTo>
                <a:lnTo>
                  <a:pt x="49520" y="25400"/>
                </a:lnTo>
                <a:lnTo>
                  <a:pt x="49520" y="25390"/>
                </a:lnTo>
                <a:lnTo>
                  <a:pt x="49530" y="25390"/>
                </a:lnTo>
                <a:lnTo>
                  <a:pt x="49530" y="25380"/>
                </a:lnTo>
                <a:lnTo>
                  <a:pt x="49540" y="25380"/>
                </a:lnTo>
                <a:lnTo>
                  <a:pt x="49550" y="25370"/>
                </a:lnTo>
                <a:lnTo>
                  <a:pt x="49560" y="25360"/>
                </a:lnTo>
                <a:lnTo>
                  <a:pt x="49570" y="25350"/>
                </a:lnTo>
                <a:lnTo>
                  <a:pt x="49580" y="25340"/>
                </a:lnTo>
                <a:lnTo>
                  <a:pt x="49590" y="25340"/>
                </a:lnTo>
                <a:lnTo>
                  <a:pt x="49590" y="25330"/>
                </a:lnTo>
                <a:lnTo>
                  <a:pt x="49600" y="25330"/>
                </a:lnTo>
                <a:lnTo>
                  <a:pt x="49600" y="25320"/>
                </a:lnTo>
                <a:lnTo>
                  <a:pt x="49610" y="25320"/>
                </a:lnTo>
                <a:lnTo>
                  <a:pt x="49610" y="25310"/>
                </a:lnTo>
                <a:lnTo>
                  <a:pt x="49620" y="25310"/>
                </a:lnTo>
                <a:lnTo>
                  <a:pt x="49620" y="25300"/>
                </a:lnTo>
                <a:lnTo>
                  <a:pt x="49630" y="25300"/>
                </a:lnTo>
                <a:lnTo>
                  <a:pt x="49630" y="25290"/>
                </a:lnTo>
                <a:lnTo>
                  <a:pt x="49640" y="25280"/>
                </a:lnTo>
                <a:lnTo>
                  <a:pt x="49650" y="25280"/>
                </a:lnTo>
                <a:lnTo>
                  <a:pt x="49650" y="25270"/>
                </a:lnTo>
                <a:lnTo>
                  <a:pt x="49660" y="25270"/>
                </a:lnTo>
                <a:lnTo>
                  <a:pt x="49660" y="25260"/>
                </a:lnTo>
                <a:lnTo>
                  <a:pt x="49670" y="25260"/>
                </a:lnTo>
                <a:lnTo>
                  <a:pt x="49670" y="25250"/>
                </a:lnTo>
                <a:lnTo>
                  <a:pt x="49680" y="25250"/>
                </a:lnTo>
                <a:lnTo>
                  <a:pt x="49680" y="25240"/>
                </a:lnTo>
                <a:lnTo>
                  <a:pt x="49690" y="25240"/>
                </a:lnTo>
                <a:lnTo>
                  <a:pt x="49690" y="25230"/>
                </a:lnTo>
                <a:lnTo>
                  <a:pt x="49700" y="25230"/>
                </a:lnTo>
                <a:lnTo>
                  <a:pt x="49700" y="25220"/>
                </a:lnTo>
                <a:lnTo>
                  <a:pt x="49710" y="25220"/>
                </a:lnTo>
                <a:lnTo>
                  <a:pt x="49720" y="25210"/>
                </a:lnTo>
                <a:lnTo>
                  <a:pt x="49720" y="25200"/>
                </a:lnTo>
                <a:lnTo>
                  <a:pt x="49730" y="25200"/>
                </a:lnTo>
                <a:lnTo>
                  <a:pt x="49730" y="25190"/>
                </a:lnTo>
                <a:lnTo>
                  <a:pt x="49740" y="25190"/>
                </a:lnTo>
                <a:lnTo>
                  <a:pt x="49740" y="25180"/>
                </a:lnTo>
                <a:lnTo>
                  <a:pt x="49750" y="25180"/>
                </a:lnTo>
                <a:lnTo>
                  <a:pt x="49750" y="25170"/>
                </a:lnTo>
                <a:lnTo>
                  <a:pt x="49760" y="25170"/>
                </a:lnTo>
                <a:lnTo>
                  <a:pt x="49760" y="25160"/>
                </a:lnTo>
                <a:lnTo>
                  <a:pt x="49770" y="25160"/>
                </a:lnTo>
                <a:lnTo>
                  <a:pt x="49770" y="25150"/>
                </a:lnTo>
                <a:lnTo>
                  <a:pt x="49780" y="25140"/>
                </a:lnTo>
                <a:lnTo>
                  <a:pt x="49790" y="25130"/>
                </a:lnTo>
                <a:lnTo>
                  <a:pt x="49790" y="25120"/>
                </a:lnTo>
                <a:lnTo>
                  <a:pt x="49800" y="25120"/>
                </a:lnTo>
                <a:lnTo>
                  <a:pt x="49800" y="25110"/>
                </a:lnTo>
                <a:lnTo>
                  <a:pt x="49810" y="25110"/>
                </a:lnTo>
                <a:lnTo>
                  <a:pt x="49810" y="25100"/>
                </a:lnTo>
                <a:lnTo>
                  <a:pt x="49820" y="25090"/>
                </a:lnTo>
                <a:lnTo>
                  <a:pt x="49820" y="25080"/>
                </a:lnTo>
                <a:lnTo>
                  <a:pt x="49830" y="25090"/>
                </a:lnTo>
                <a:lnTo>
                  <a:pt x="49840" y="25070"/>
                </a:lnTo>
                <a:lnTo>
                  <a:pt x="49850" y="25060"/>
                </a:lnTo>
                <a:lnTo>
                  <a:pt x="49850" y="25050"/>
                </a:lnTo>
                <a:lnTo>
                  <a:pt x="49860" y="25050"/>
                </a:lnTo>
                <a:lnTo>
                  <a:pt x="49860" y="25040"/>
                </a:lnTo>
                <a:lnTo>
                  <a:pt x="49870" y="25040"/>
                </a:lnTo>
                <a:lnTo>
                  <a:pt x="49870" y="25030"/>
                </a:lnTo>
                <a:lnTo>
                  <a:pt x="49880" y="25030"/>
                </a:lnTo>
                <a:lnTo>
                  <a:pt x="49880" y="25020"/>
                </a:lnTo>
                <a:lnTo>
                  <a:pt x="49890" y="25020"/>
                </a:lnTo>
                <a:lnTo>
                  <a:pt x="49890" y="25010"/>
                </a:lnTo>
                <a:lnTo>
                  <a:pt x="49900" y="25000"/>
                </a:lnTo>
                <a:lnTo>
                  <a:pt x="49900" y="24990"/>
                </a:lnTo>
                <a:lnTo>
                  <a:pt x="49910" y="24990"/>
                </a:lnTo>
                <a:lnTo>
                  <a:pt x="49910" y="24980"/>
                </a:lnTo>
                <a:lnTo>
                  <a:pt x="49920" y="24970"/>
                </a:lnTo>
                <a:lnTo>
                  <a:pt x="49920" y="24960"/>
                </a:lnTo>
                <a:lnTo>
                  <a:pt x="49930" y="24960"/>
                </a:lnTo>
                <a:lnTo>
                  <a:pt x="49930" y="24950"/>
                </a:lnTo>
                <a:lnTo>
                  <a:pt x="49940" y="24950"/>
                </a:lnTo>
                <a:lnTo>
                  <a:pt x="49940" y="24940"/>
                </a:lnTo>
                <a:lnTo>
                  <a:pt x="49950" y="24940"/>
                </a:lnTo>
                <a:lnTo>
                  <a:pt x="49950" y="24930"/>
                </a:lnTo>
                <a:lnTo>
                  <a:pt x="49960" y="24930"/>
                </a:lnTo>
                <a:lnTo>
                  <a:pt x="49960" y="24920"/>
                </a:lnTo>
                <a:lnTo>
                  <a:pt x="49970" y="24920"/>
                </a:lnTo>
                <a:lnTo>
                  <a:pt x="50020" y="24920"/>
                </a:lnTo>
                <a:lnTo>
                  <a:pt x="50380" y="25220"/>
                </a:lnTo>
                <a:lnTo>
                  <a:pt x="50250" y="25330"/>
                </a:lnTo>
                <a:lnTo>
                  <a:pt x="50210" y="25470"/>
                </a:lnTo>
                <a:lnTo>
                  <a:pt x="50190" y="25530"/>
                </a:lnTo>
                <a:lnTo>
                  <a:pt x="50180" y="25580"/>
                </a:lnTo>
                <a:lnTo>
                  <a:pt x="50170" y="25630"/>
                </a:lnTo>
                <a:lnTo>
                  <a:pt x="50240" y="25620"/>
                </a:lnTo>
                <a:lnTo>
                  <a:pt x="50290" y="25770"/>
                </a:lnTo>
                <a:lnTo>
                  <a:pt x="50300" y="25800"/>
                </a:lnTo>
                <a:lnTo>
                  <a:pt x="50420" y="25880"/>
                </a:lnTo>
                <a:lnTo>
                  <a:pt x="50530" y="26030"/>
                </a:lnTo>
                <a:lnTo>
                  <a:pt x="50630" y="26120"/>
                </a:lnTo>
                <a:lnTo>
                  <a:pt x="50630" y="26160"/>
                </a:lnTo>
                <a:lnTo>
                  <a:pt x="50730" y="26220"/>
                </a:lnTo>
                <a:lnTo>
                  <a:pt x="50780" y="26240"/>
                </a:lnTo>
                <a:lnTo>
                  <a:pt x="50860" y="26280"/>
                </a:lnTo>
                <a:lnTo>
                  <a:pt x="50910" y="26290"/>
                </a:lnTo>
                <a:lnTo>
                  <a:pt x="50950" y="26300"/>
                </a:lnTo>
                <a:lnTo>
                  <a:pt x="51050" y="26340"/>
                </a:lnTo>
                <a:lnTo>
                  <a:pt x="51110" y="26330"/>
                </a:lnTo>
                <a:lnTo>
                  <a:pt x="51130" y="26300"/>
                </a:lnTo>
                <a:lnTo>
                  <a:pt x="51190" y="26310"/>
                </a:lnTo>
                <a:lnTo>
                  <a:pt x="51240" y="26270"/>
                </a:lnTo>
                <a:lnTo>
                  <a:pt x="51310" y="26230"/>
                </a:lnTo>
                <a:lnTo>
                  <a:pt x="51370" y="26240"/>
                </a:lnTo>
                <a:lnTo>
                  <a:pt x="51430" y="26220"/>
                </a:lnTo>
                <a:lnTo>
                  <a:pt x="51510" y="26260"/>
                </a:lnTo>
                <a:lnTo>
                  <a:pt x="51560" y="26250"/>
                </a:lnTo>
                <a:lnTo>
                  <a:pt x="51590" y="26220"/>
                </a:lnTo>
                <a:lnTo>
                  <a:pt x="51610" y="26190"/>
                </a:lnTo>
                <a:lnTo>
                  <a:pt x="51600" y="26230"/>
                </a:lnTo>
                <a:lnTo>
                  <a:pt x="51600" y="26270"/>
                </a:lnTo>
                <a:lnTo>
                  <a:pt x="51620" y="26270"/>
                </a:lnTo>
                <a:lnTo>
                  <a:pt x="51640" y="26260"/>
                </a:lnTo>
                <a:lnTo>
                  <a:pt x="51660" y="26260"/>
                </a:lnTo>
                <a:lnTo>
                  <a:pt x="51670" y="26260"/>
                </a:lnTo>
                <a:lnTo>
                  <a:pt x="51720" y="26220"/>
                </a:lnTo>
                <a:lnTo>
                  <a:pt x="51740" y="26190"/>
                </a:lnTo>
                <a:lnTo>
                  <a:pt x="51770" y="26160"/>
                </a:lnTo>
                <a:lnTo>
                  <a:pt x="51910" y="26140"/>
                </a:lnTo>
                <a:lnTo>
                  <a:pt x="52040" y="26220"/>
                </a:lnTo>
                <a:lnTo>
                  <a:pt x="52110" y="26310"/>
                </a:lnTo>
                <a:lnTo>
                  <a:pt x="52170" y="26350"/>
                </a:lnTo>
                <a:lnTo>
                  <a:pt x="52220" y="26430"/>
                </a:lnTo>
                <a:lnTo>
                  <a:pt x="52260" y="26620"/>
                </a:lnTo>
                <a:lnTo>
                  <a:pt x="52300" y="26760"/>
                </a:lnTo>
                <a:lnTo>
                  <a:pt x="52320" y="26800"/>
                </a:lnTo>
                <a:lnTo>
                  <a:pt x="52380" y="26990"/>
                </a:lnTo>
                <a:lnTo>
                  <a:pt x="52500" y="27230"/>
                </a:lnTo>
                <a:lnTo>
                  <a:pt x="52650" y="27350"/>
                </a:lnTo>
                <a:lnTo>
                  <a:pt x="52600" y="27560"/>
                </a:lnTo>
                <a:lnTo>
                  <a:pt x="52610" y="27560"/>
                </a:lnTo>
                <a:lnTo>
                  <a:pt x="52680" y="27570"/>
                </a:lnTo>
                <a:lnTo>
                  <a:pt x="52730" y="27450"/>
                </a:lnTo>
                <a:lnTo>
                  <a:pt x="52810" y="27440"/>
                </a:lnTo>
                <a:lnTo>
                  <a:pt x="52860" y="27350"/>
                </a:lnTo>
                <a:lnTo>
                  <a:pt x="53000" y="27370"/>
                </a:lnTo>
                <a:lnTo>
                  <a:pt x="53040" y="27320"/>
                </a:lnTo>
                <a:lnTo>
                  <a:pt x="53050" y="27290"/>
                </a:lnTo>
                <a:lnTo>
                  <a:pt x="53220" y="27250"/>
                </a:lnTo>
                <a:lnTo>
                  <a:pt x="53240" y="27190"/>
                </a:lnTo>
                <a:lnTo>
                  <a:pt x="53300" y="27170"/>
                </a:lnTo>
                <a:lnTo>
                  <a:pt x="53410" y="27170"/>
                </a:lnTo>
                <a:lnTo>
                  <a:pt x="53540" y="27130"/>
                </a:lnTo>
                <a:lnTo>
                  <a:pt x="53600" y="27160"/>
                </a:lnTo>
                <a:lnTo>
                  <a:pt x="53620" y="27100"/>
                </a:lnTo>
                <a:lnTo>
                  <a:pt x="53680" y="27010"/>
                </a:lnTo>
                <a:lnTo>
                  <a:pt x="53780" y="26910"/>
                </a:lnTo>
                <a:lnTo>
                  <a:pt x="53870" y="26810"/>
                </a:lnTo>
                <a:lnTo>
                  <a:pt x="53990" y="26740"/>
                </a:lnTo>
                <a:lnTo>
                  <a:pt x="54010" y="26730"/>
                </a:lnTo>
                <a:lnTo>
                  <a:pt x="54130" y="26690"/>
                </a:lnTo>
                <a:lnTo>
                  <a:pt x="54250" y="26630"/>
                </a:lnTo>
                <a:lnTo>
                  <a:pt x="54340" y="26590"/>
                </a:lnTo>
                <a:lnTo>
                  <a:pt x="54500" y="26510"/>
                </a:lnTo>
                <a:lnTo>
                  <a:pt x="54620" y="26450"/>
                </a:lnTo>
                <a:lnTo>
                  <a:pt x="54640" y="26440"/>
                </a:lnTo>
                <a:lnTo>
                  <a:pt x="54730" y="26370"/>
                </a:lnTo>
                <a:lnTo>
                  <a:pt x="54810" y="26360"/>
                </a:lnTo>
                <a:lnTo>
                  <a:pt x="54910" y="26290"/>
                </a:lnTo>
                <a:lnTo>
                  <a:pt x="55050" y="26130"/>
                </a:lnTo>
                <a:lnTo>
                  <a:pt x="55110" y="26030"/>
                </a:lnTo>
                <a:lnTo>
                  <a:pt x="55130" y="25980"/>
                </a:lnTo>
                <a:lnTo>
                  <a:pt x="55160" y="25940"/>
                </a:lnTo>
                <a:lnTo>
                  <a:pt x="55190" y="25910"/>
                </a:lnTo>
                <a:lnTo>
                  <a:pt x="55240" y="25850"/>
                </a:lnTo>
                <a:lnTo>
                  <a:pt x="55240" y="25810"/>
                </a:lnTo>
                <a:lnTo>
                  <a:pt x="55240" y="25800"/>
                </a:lnTo>
                <a:lnTo>
                  <a:pt x="55240" y="25730"/>
                </a:lnTo>
                <a:lnTo>
                  <a:pt x="55210" y="25610"/>
                </a:lnTo>
                <a:lnTo>
                  <a:pt x="55160" y="25470"/>
                </a:lnTo>
                <a:lnTo>
                  <a:pt x="55150" y="25390"/>
                </a:lnTo>
                <a:lnTo>
                  <a:pt x="55140" y="25330"/>
                </a:lnTo>
                <a:lnTo>
                  <a:pt x="55140" y="25200"/>
                </a:lnTo>
                <a:lnTo>
                  <a:pt x="55180" y="25110"/>
                </a:lnTo>
                <a:lnTo>
                  <a:pt x="55210" y="25010"/>
                </a:lnTo>
                <a:lnTo>
                  <a:pt x="55240" y="24880"/>
                </a:lnTo>
                <a:lnTo>
                  <a:pt x="55270" y="24760"/>
                </a:lnTo>
                <a:lnTo>
                  <a:pt x="55280" y="24630"/>
                </a:lnTo>
                <a:lnTo>
                  <a:pt x="55300" y="24560"/>
                </a:lnTo>
                <a:lnTo>
                  <a:pt x="55330" y="24490"/>
                </a:lnTo>
                <a:lnTo>
                  <a:pt x="55430" y="24420"/>
                </a:lnTo>
                <a:lnTo>
                  <a:pt x="55550" y="24340"/>
                </a:lnTo>
                <a:lnTo>
                  <a:pt x="55560" y="24350"/>
                </a:lnTo>
                <a:lnTo>
                  <a:pt x="55570" y="24350"/>
                </a:lnTo>
                <a:lnTo>
                  <a:pt x="55570" y="24360"/>
                </a:lnTo>
                <a:lnTo>
                  <a:pt x="55580" y="24360"/>
                </a:lnTo>
                <a:lnTo>
                  <a:pt x="55580" y="24370"/>
                </a:lnTo>
                <a:lnTo>
                  <a:pt x="55580" y="24380"/>
                </a:lnTo>
                <a:lnTo>
                  <a:pt x="55580" y="24390"/>
                </a:lnTo>
                <a:lnTo>
                  <a:pt x="55580" y="24400"/>
                </a:lnTo>
                <a:lnTo>
                  <a:pt x="55580" y="24410"/>
                </a:lnTo>
                <a:lnTo>
                  <a:pt x="55570" y="24410"/>
                </a:lnTo>
                <a:lnTo>
                  <a:pt x="55570" y="24420"/>
                </a:lnTo>
                <a:lnTo>
                  <a:pt x="55570" y="24430"/>
                </a:lnTo>
                <a:lnTo>
                  <a:pt x="55570" y="24440"/>
                </a:lnTo>
                <a:lnTo>
                  <a:pt x="55570" y="24450"/>
                </a:lnTo>
                <a:lnTo>
                  <a:pt x="55580" y="24460"/>
                </a:lnTo>
                <a:lnTo>
                  <a:pt x="55590" y="24460"/>
                </a:lnTo>
                <a:lnTo>
                  <a:pt x="55600" y="24460"/>
                </a:lnTo>
                <a:lnTo>
                  <a:pt x="55610" y="24450"/>
                </a:lnTo>
                <a:lnTo>
                  <a:pt x="55620" y="24450"/>
                </a:lnTo>
                <a:lnTo>
                  <a:pt x="55630" y="24450"/>
                </a:lnTo>
                <a:lnTo>
                  <a:pt x="55640" y="24460"/>
                </a:lnTo>
                <a:lnTo>
                  <a:pt x="55640" y="24470"/>
                </a:lnTo>
                <a:lnTo>
                  <a:pt x="55640" y="24480"/>
                </a:lnTo>
                <a:lnTo>
                  <a:pt x="55640" y="24490"/>
                </a:lnTo>
                <a:lnTo>
                  <a:pt x="55640" y="24500"/>
                </a:lnTo>
                <a:lnTo>
                  <a:pt x="55640" y="24510"/>
                </a:lnTo>
                <a:lnTo>
                  <a:pt x="55650" y="24520"/>
                </a:lnTo>
                <a:lnTo>
                  <a:pt x="55660" y="24530"/>
                </a:lnTo>
                <a:lnTo>
                  <a:pt x="55670" y="24530"/>
                </a:lnTo>
                <a:lnTo>
                  <a:pt x="55680" y="24530"/>
                </a:lnTo>
                <a:lnTo>
                  <a:pt x="55690" y="24530"/>
                </a:lnTo>
                <a:lnTo>
                  <a:pt x="55700" y="24530"/>
                </a:lnTo>
                <a:lnTo>
                  <a:pt x="55710" y="24530"/>
                </a:lnTo>
                <a:lnTo>
                  <a:pt x="55720" y="24540"/>
                </a:lnTo>
                <a:lnTo>
                  <a:pt x="55730" y="24540"/>
                </a:lnTo>
                <a:lnTo>
                  <a:pt x="55730" y="24550"/>
                </a:lnTo>
                <a:lnTo>
                  <a:pt x="55730" y="24560"/>
                </a:lnTo>
                <a:lnTo>
                  <a:pt x="55730" y="24570"/>
                </a:lnTo>
                <a:lnTo>
                  <a:pt x="55730" y="24580"/>
                </a:lnTo>
                <a:lnTo>
                  <a:pt x="55720" y="24590"/>
                </a:lnTo>
                <a:lnTo>
                  <a:pt x="55720" y="24600"/>
                </a:lnTo>
                <a:lnTo>
                  <a:pt x="55720" y="24610"/>
                </a:lnTo>
                <a:lnTo>
                  <a:pt x="55720" y="24620"/>
                </a:lnTo>
                <a:lnTo>
                  <a:pt x="55720" y="24630"/>
                </a:lnTo>
                <a:lnTo>
                  <a:pt x="55720" y="24640"/>
                </a:lnTo>
                <a:lnTo>
                  <a:pt x="55720" y="24650"/>
                </a:lnTo>
                <a:lnTo>
                  <a:pt x="55730" y="24660"/>
                </a:lnTo>
                <a:lnTo>
                  <a:pt x="55730" y="24670"/>
                </a:lnTo>
                <a:lnTo>
                  <a:pt x="55740" y="24680"/>
                </a:lnTo>
                <a:lnTo>
                  <a:pt x="55740" y="24690"/>
                </a:lnTo>
                <a:lnTo>
                  <a:pt x="55750" y="24690"/>
                </a:lnTo>
                <a:lnTo>
                  <a:pt x="55750" y="24700"/>
                </a:lnTo>
                <a:lnTo>
                  <a:pt x="55750" y="24710"/>
                </a:lnTo>
                <a:lnTo>
                  <a:pt x="55760" y="24710"/>
                </a:lnTo>
                <a:lnTo>
                  <a:pt x="55760" y="24720"/>
                </a:lnTo>
                <a:lnTo>
                  <a:pt x="55770" y="24730"/>
                </a:lnTo>
                <a:lnTo>
                  <a:pt x="55780" y="24740"/>
                </a:lnTo>
                <a:lnTo>
                  <a:pt x="55790" y="24750"/>
                </a:lnTo>
                <a:lnTo>
                  <a:pt x="55800" y="24760"/>
                </a:lnTo>
                <a:lnTo>
                  <a:pt x="55810" y="24760"/>
                </a:lnTo>
                <a:lnTo>
                  <a:pt x="55810" y="24770"/>
                </a:lnTo>
                <a:lnTo>
                  <a:pt x="55820" y="24770"/>
                </a:lnTo>
                <a:lnTo>
                  <a:pt x="55820" y="24780"/>
                </a:lnTo>
                <a:lnTo>
                  <a:pt x="55820" y="24790"/>
                </a:lnTo>
                <a:lnTo>
                  <a:pt x="55820" y="24800"/>
                </a:lnTo>
                <a:lnTo>
                  <a:pt x="55820" y="24810"/>
                </a:lnTo>
                <a:lnTo>
                  <a:pt x="55830" y="24810"/>
                </a:lnTo>
                <a:lnTo>
                  <a:pt x="55840" y="24810"/>
                </a:lnTo>
                <a:lnTo>
                  <a:pt x="55850" y="24820"/>
                </a:lnTo>
                <a:lnTo>
                  <a:pt x="55860" y="24820"/>
                </a:lnTo>
                <a:lnTo>
                  <a:pt x="55870" y="24830"/>
                </a:lnTo>
                <a:lnTo>
                  <a:pt x="55880" y="24830"/>
                </a:lnTo>
                <a:lnTo>
                  <a:pt x="55880" y="24840"/>
                </a:lnTo>
                <a:lnTo>
                  <a:pt x="55890" y="24850"/>
                </a:lnTo>
                <a:lnTo>
                  <a:pt x="55890" y="24860"/>
                </a:lnTo>
                <a:lnTo>
                  <a:pt x="55890" y="24870"/>
                </a:lnTo>
                <a:lnTo>
                  <a:pt x="55890" y="24880"/>
                </a:lnTo>
                <a:lnTo>
                  <a:pt x="55890" y="24890"/>
                </a:lnTo>
                <a:lnTo>
                  <a:pt x="55900" y="24900"/>
                </a:lnTo>
                <a:lnTo>
                  <a:pt x="55910" y="24900"/>
                </a:lnTo>
                <a:lnTo>
                  <a:pt x="55920" y="24890"/>
                </a:lnTo>
                <a:lnTo>
                  <a:pt x="55930" y="24890"/>
                </a:lnTo>
                <a:lnTo>
                  <a:pt x="55930" y="24880"/>
                </a:lnTo>
                <a:lnTo>
                  <a:pt x="55940" y="24890"/>
                </a:lnTo>
                <a:lnTo>
                  <a:pt x="55950" y="24890"/>
                </a:lnTo>
                <a:lnTo>
                  <a:pt x="55950" y="24900"/>
                </a:lnTo>
                <a:lnTo>
                  <a:pt x="55950" y="24910"/>
                </a:lnTo>
                <a:lnTo>
                  <a:pt x="55940" y="24920"/>
                </a:lnTo>
                <a:lnTo>
                  <a:pt x="55940" y="24930"/>
                </a:lnTo>
                <a:lnTo>
                  <a:pt x="55940" y="24940"/>
                </a:lnTo>
                <a:lnTo>
                  <a:pt x="55940" y="24950"/>
                </a:lnTo>
                <a:lnTo>
                  <a:pt x="55940" y="24960"/>
                </a:lnTo>
                <a:lnTo>
                  <a:pt x="55940" y="24970"/>
                </a:lnTo>
                <a:lnTo>
                  <a:pt x="55940" y="24980"/>
                </a:lnTo>
                <a:lnTo>
                  <a:pt x="55940" y="24990"/>
                </a:lnTo>
                <a:lnTo>
                  <a:pt x="55950" y="24990"/>
                </a:lnTo>
                <a:lnTo>
                  <a:pt x="55950" y="25000"/>
                </a:lnTo>
                <a:lnTo>
                  <a:pt x="55960" y="25000"/>
                </a:lnTo>
                <a:lnTo>
                  <a:pt x="55970" y="25000"/>
                </a:lnTo>
                <a:lnTo>
                  <a:pt x="55970" y="25010"/>
                </a:lnTo>
                <a:lnTo>
                  <a:pt x="55980" y="25010"/>
                </a:lnTo>
                <a:lnTo>
                  <a:pt x="55980" y="25020"/>
                </a:lnTo>
                <a:lnTo>
                  <a:pt x="55990" y="25030"/>
                </a:lnTo>
                <a:lnTo>
                  <a:pt x="55990" y="25040"/>
                </a:lnTo>
                <a:lnTo>
                  <a:pt x="55990" y="25050"/>
                </a:lnTo>
                <a:lnTo>
                  <a:pt x="56000" y="25050"/>
                </a:lnTo>
                <a:lnTo>
                  <a:pt x="56000" y="25060"/>
                </a:lnTo>
                <a:lnTo>
                  <a:pt x="56000" y="25070"/>
                </a:lnTo>
                <a:lnTo>
                  <a:pt x="56000" y="25080"/>
                </a:lnTo>
                <a:lnTo>
                  <a:pt x="56000" y="25090"/>
                </a:lnTo>
                <a:lnTo>
                  <a:pt x="56000" y="25100"/>
                </a:lnTo>
                <a:lnTo>
                  <a:pt x="56000" y="25110"/>
                </a:lnTo>
                <a:lnTo>
                  <a:pt x="56010" y="25110"/>
                </a:lnTo>
                <a:lnTo>
                  <a:pt x="56020" y="25110"/>
                </a:lnTo>
                <a:lnTo>
                  <a:pt x="56030" y="25110"/>
                </a:lnTo>
                <a:lnTo>
                  <a:pt x="56040" y="25110"/>
                </a:lnTo>
                <a:lnTo>
                  <a:pt x="56050" y="25110"/>
                </a:lnTo>
                <a:lnTo>
                  <a:pt x="56060" y="25110"/>
                </a:lnTo>
                <a:lnTo>
                  <a:pt x="56070" y="25110"/>
                </a:lnTo>
                <a:lnTo>
                  <a:pt x="56080" y="25110"/>
                </a:lnTo>
                <a:lnTo>
                  <a:pt x="56090" y="25110"/>
                </a:lnTo>
                <a:lnTo>
                  <a:pt x="56100" y="25120"/>
                </a:lnTo>
                <a:lnTo>
                  <a:pt x="56100" y="25130"/>
                </a:lnTo>
                <a:lnTo>
                  <a:pt x="56110" y="25140"/>
                </a:lnTo>
                <a:lnTo>
                  <a:pt x="56110" y="25150"/>
                </a:lnTo>
                <a:lnTo>
                  <a:pt x="56120" y="25150"/>
                </a:lnTo>
                <a:lnTo>
                  <a:pt x="56130" y="25150"/>
                </a:lnTo>
                <a:lnTo>
                  <a:pt x="56140" y="25150"/>
                </a:lnTo>
                <a:lnTo>
                  <a:pt x="56150" y="25160"/>
                </a:lnTo>
                <a:lnTo>
                  <a:pt x="56150" y="25170"/>
                </a:lnTo>
                <a:lnTo>
                  <a:pt x="56160" y="25180"/>
                </a:lnTo>
                <a:lnTo>
                  <a:pt x="56160" y="25190"/>
                </a:lnTo>
                <a:lnTo>
                  <a:pt x="56170" y="25200"/>
                </a:lnTo>
                <a:lnTo>
                  <a:pt x="56170" y="25210"/>
                </a:lnTo>
                <a:lnTo>
                  <a:pt x="56180" y="25220"/>
                </a:lnTo>
                <a:lnTo>
                  <a:pt x="56180" y="25230"/>
                </a:lnTo>
                <a:lnTo>
                  <a:pt x="56180" y="25240"/>
                </a:lnTo>
                <a:lnTo>
                  <a:pt x="56190" y="25240"/>
                </a:lnTo>
                <a:lnTo>
                  <a:pt x="56290" y="25280"/>
                </a:lnTo>
                <a:lnTo>
                  <a:pt x="56340" y="25300"/>
                </a:lnTo>
                <a:lnTo>
                  <a:pt x="56370" y="25340"/>
                </a:lnTo>
                <a:lnTo>
                  <a:pt x="56400" y="25380"/>
                </a:lnTo>
                <a:lnTo>
                  <a:pt x="56440" y="25410"/>
                </a:lnTo>
                <a:lnTo>
                  <a:pt x="56470" y="25440"/>
                </a:lnTo>
                <a:lnTo>
                  <a:pt x="56510" y="25500"/>
                </a:lnTo>
                <a:lnTo>
                  <a:pt x="56550" y="25530"/>
                </a:lnTo>
                <a:lnTo>
                  <a:pt x="56590" y="25560"/>
                </a:lnTo>
                <a:lnTo>
                  <a:pt x="56620" y="25580"/>
                </a:lnTo>
                <a:lnTo>
                  <a:pt x="56640" y="25600"/>
                </a:lnTo>
                <a:lnTo>
                  <a:pt x="56660" y="25610"/>
                </a:lnTo>
                <a:lnTo>
                  <a:pt x="56680" y="25630"/>
                </a:lnTo>
                <a:lnTo>
                  <a:pt x="56700" y="25650"/>
                </a:lnTo>
                <a:lnTo>
                  <a:pt x="56720" y="25650"/>
                </a:lnTo>
                <a:lnTo>
                  <a:pt x="56750" y="25670"/>
                </a:lnTo>
                <a:lnTo>
                  <a:pt x="56770" y="25670"/>
                </a:lnTo>
                <a:lnTo>
                  <a:pt x="56790" y="25680"/>
                </a:lnTo>
                <a:lnTo>
                  <a:pt x="56810" y="25690"/>
                </a:lnTo>
                <a:lnTo>
                  <a:pt x="56860" y="25690"/>
                </a:lnTo>
                <a:lnTo>
                  <a:pt x="56890" y="25690"/>
                </a:lnTo>
                <a:lnTo>
                  <a:pt x="56900" y="25670"/>
                </a:lnTo>
                <a:lnTo>
                  <a:pt x="56910" y="25680"/>
                </a:lnTo>
                <a:lnTo>
                  <a:pt x="56900" y="25690"/>
                </a:lnTo>
                <a:lnTo>
                  <a:pt x="56900" y="25700"/>
                </a:lnTo>
                <a:lnTo>
                  <a:pt x="56900" y="25710"/>
                </a:lnTo>
                <a:lnTo>
                  <a:pt x="56920" y="25710"/>
                </a:lnTo>
                <a:lnTo>
                  <a:pt x="56930" y="25700"/>
                </a:lnTo>
                <a:lnTo>
                  <a:pt x="56940" y="25700"/>
                </a:lnTo>
                <a:lnTo>
                  <a:pt x="56950" y="25700"/>
                </a:lnTo>
                <a:lnTo>
                  <a:pt x="56970" y="25710"/>
                </a:lnTo>
                <a:lnTo>
                  <a:pt x="56990" y="25710"/>
                </a:lnTo>
                <a:lnTo>
                  <a:pt x="57000" y="25720"/>
                </a:lnTo>
                <a:lnTo>
                  <a:pt x="57010" y="25710"/>
                </a:lnTo>
                <a:lnTo>
                  <a:pt x="57020" y="25720"/>
                </a:lnTo>
                <a:lnTo>
                  <a:pt x="57020" y="25730"/>
                </a:lnTo>
                <a:lnTo>
                  <a:pt x="57010" y="25740"/>
                </a:lnTo>
                <a:lnTo>
                  <a:pt x="57000" y="25740"/>
                </a:lnTo>
                <a:lnTo>
                  <a:pt x="56990" y="25740"/>
                </a:lnTo>
                <a:lnTo>
                  <a:pt x="56970" y="25740"/>
                </a:lnTo>
                <a:lnTo>
                  <a:pt x="56940" y="25750"/>
                </a:lnTo>
                <a:lnTo>
                  <a:pt x="56940" y="25760"/>
                </a:lnTo>
                <a:lnTo>
                  <a:pt x="56940" y="25770"/>
                </a:lnTo>
                <a:lnTo>
                  <a:pt x="56950" y="25780"/>
                </a:lnTo>
                <a:lnTo>
                  <a:pt x="56970" y="25780"/>
                </a:lnTo>
                <a:lnTo>
                  <a:pt x="56990" y="25780"/>
                </a:lnTo>
                <a:lnTo>
                  <a:pt x="57010" y="25790"/>
                </a:lnTo>
                <a:lnTo>
                  <a:pt x="57010" y="25800"/>
                </a:lnTo>
                <a:lnTo>
                  <a:pt x="57010" y="25810"/>
                </a:lnTo>
                <a:lnTo>
                  <a:pt x="56990" y="25830"/>
                </a:lnTo>
                <a:lnTo>
                  <a:pt x="56990" y="25840"/>
                </a:lnTo>
                <a:lnTo>
                  <a:pt x="57020" y="25860"/>
                </a:lnTo>
                <a:lnTo>
                  <a:pt x="57030" y="25870"/>
                </a:lnTo>
                <a:lnTo>
                  <a:pt x="57040" y="25880"/>
                </a:lnTo>
                <a:lnTo>
                  <a:pt x="57030" y="25890"/>
                </a:lnTo>
                <a:lnTo>
                  <a:pt x="57020" y="25900"/>
                </a:lnTo>
                <a:lnTo>
                  <a:pt x="57020" y="25910"/>
                </a:lnTo>
                <a:lnTo>
                  <a:pt x="57000" y="25930"/>
                </a:lnTo>
                <a:lnTo>
                  <a:pt x="56990" y="25940"/>
                </a:lnTo>
                <a:lnTo>
                  <a:pt x="57000" y="25950"/>
                </a:lnTo>
                <a:lnTo>
                  <a:pt x="57010" y="25960"/>
                </a:lnTo>
                <a:lnTo>
                  <a:pt x="57020" y="25960"/>
                </a:lnTo>
                <a:lnTo>
                  <a:pt x="57040" y="25950"/>
                </a:lnTo>
                <a:lnTo>
                  <a:pt x="57050" y="25960"/>
                </a:lnTo>
                <a:lnTo>
                  <a:pt x="57070" y="25980"/>
                </a:lnTo>
                <a:lnTo>
                  <a:pt x="57080" y="25980"/>
                </a:lnTo>
                <a:lnTo>
                  <a:pt x="57100" y="25990"/>
                </a:lnTo>
                <a:lnTo>
                  <a:pt x="57110" y="26000"/>
                </a:lnTo>
                <a:lnTo>
                  <a:pt x="57110" y="26040"/>
                </a:lnTo>
                <a:lnTo>
                  <a:pt x="57120" y="26070"/>
                </a:lnTo>
                <a:lnTo>
                  <a:pt x="57120" y="26100"/>
                </a:lnTo>
                <a:lnTo>
                  <a:pt x="57120" y="26120"/>
                </a:lnTo>
                <a:lnTo>
                  <a:pt x="57130" y="26120"/>
                </a:lnTo>
                <a:lnTo>
                  <a:pt x="57140" y="26120"/>
                </a:lnTo>
                <a:lnTo>
                  <a:pt x="57150" y="26100"/>
                </a:lnTo>
                <a:lnTo>
                  <a:pt x="57150" y="26090"/>
                </a:lnTo>
                <a:lnTo>
                  <a:pt x="57180" y="26080"/>
                </a:lnTo>
                <a:lnTo>
                  <a:pt x="57190" y="26090"/>
                </a:lnTo>
                <a:lnTo>
                  <a:pt x="57200" y="26120"/>
                </a:lnTo>
                <a:lnTo>
                  <a:pt x="57200" y="26140"/>
                </a:lnTo>
                <a:lnTo>
                  <a:pt x="57180" y="26160"/>
                </a:lnTo>
                <a:lnTo>
                  <a:pt x="57180" y="26180"/>
                </a:lnTo>
                <a:lnTo>
                  <a:pt x="57190" y="26180"/>
                </a:lnTo>
                <a:lnTo>
                  <a:pt x="57210" y="26170"/>
                </a:lnTo>
                <a:lnTo>
                  <a:pt x="57220" y="26160"/>
                </a:lnTo>
                <a:lnTo>
                  <a:pt x="57230" y="26170"/>
                </a:lnTo>
                <a:lnTo>
                  <a:pt x="57240" y="26190"/>
                </a:lnTo>
                <a:lnTo>
                  <a:pt x="57250" y="26210"/>
                </a:lnTo>
                <a:lnTo>
                  <a:pt x="57280" y="26210"/>
                </a:lnTo>
                <a:lnTo>
                  <a:pt x="57280" y="26230"/>
                </a:lnTo>
                <a:lnTo>
                  <a:pt x="57270" y="26250"/>
                </a:lnTo>
                <a:lnTo>
                  <a:pt x="57270" y="26270"/>
                </a:lnTo>
                <a:lnTo>
                  <a:pt x="57260" y="26280"/>
                </a:lnTo>
                <a:lnTo>
                  <a:pt x="57240" y="26280"/>
                </a:lnTo>
                <a:lnTo>
                  <a:pt x="57230" y="26290"/>
                </a:lnTo>
                <a:lnTo>
                  <a:pt x="57250" y="26320"/>
                </a:lnTo>
                <a:lnTo>
                  <a:pt x="57270" y="26310"/>
                </a:lnTo>
                <a:lnTo>
                  <a:pt x="57290" y="26310"/>
                </a:lnTo>
                <a:lnTo>
                  <a:pt x="57300" y="26310"/>
                </a:lnTo>
                <a:lnTo>
                  <a:pt x="57300" y="26340"/>
                </a:lnTo>
                <a:lnTo>
                  <a:pt x="57330" y="26340"/>
                </a:lnTo>
                <a:lnTo>
                  <a:pt x="57350" y="26320"/>
                </a:lnTo>
                <a:lnTo>
                  <a:pt x="57360" y="26330"/>
                </a:lnTo>
                <a:lnTo>
                  <a:pt x="57380" y="26400"/>
                </a:lnTo>
                <a:lnTo>
                  <a:pt x="57410" y="26440"/>
                </a:lnTo>
                <a:lnTo>
                  <a:pt x="57440" y="26460"/>
                </a:lnTo>
                <a:lnTo>
                  <a:pt x="57490" y="26500"/>
                </a:lnTo>
                <a:lnTo>
                  <a:pt x="57520" y="26520"/>
                </a:lnTo>
                <a:lnTo>
                  <a:pt x="57560" y="26540"/>
                </a:lnTo>
                <a:lnTo>
                  <a:pt x="57600" y="26550"/>
                </a:lnTo>
                <a:lnTo>
                  <a:pt x="57650" y="26580"/>
                </a:lnTo>
                <a:lnTo>
                  <a:pt x="57680" y="26570"/>
                </a:lnTo>
                <a:lnTo>
                  <a:pt x="57700" y="26570"/>
                </a:lnTo>
                <a:lnTo>
                  <a:pt x="57720" y="26580"/>
                </a:lnTo>
                <a:lnTo>
                  <a:pt x="57740" y="26580"/>
                </a:lnTo>
                <a:lnTo>
                  <a:pt x="57770" y="26580"/>
                </a:lnTo>
                <a:lnTo>
                  <a:pt x="57790" y="26580"/>
                </a:lnTo>
                <a:lnTo>
                  <a:pt x="57820" y="26580"/>
                </a:lnTo>
                <a:lnTo>
                  <a:pt x="57850" y="26590"/>
                </a:lnTo>
                <a:lnTo>
                  <a:pt x="57880" y="26600"/>
                </a:lnTo>
                <a:lnTo>
                  <a:pt x="57910" y="26640"/>
                </a:lnTo>
                <a:lnTo>
                  <a:pt x="57960" y="26630"/>
                </a:lnTo>
                <a:lnTo>
                  <a:pt x="58050" y="26630"/>
                </a:lnTo>
                <a:lnTo>
                  <a:pt x="58140" y="26590"/>
                </a:lnTo>
                <a:lnTo>
                  <a:pt x="58120" y="26530"/>
                </a:lnTo>
                <a:lnTo>
                  <a:pt x="58150" y="26500"/>
                </a:lnTo>
                <a:lnTo>
                  <a:pt x="58210" y="26510"/>
                </a:lnTo>
                <a:lnTo>
                  <a:pt x="58240" y="26550"/>
                </a:lnTo>
                <a:lnTo>
                  <a:pt x="58250" y="26570"/>
                </a:lnTo>
                <a:lnTo>
                  <a:pt x="58260" y="26590"/>
                </a:lnTo>
                <a:lnTo>
                  <a:pt x="58240" y="26640"/>
                </a:lnTo>
                <a:lnTo>
                  <a:pt x="58250" y="26660"/>
                </a:lnTo>
                <a:lnTo>
                  <a:pt x="58290" y="26670"/>
                </a:lnTo>
                <a:lnTo>
                  <a:pt x="58320" y="26670"/>
                </a:lnTo>
                <a:lnTo>
                  <a:pt x="58330" y="26660"/>
                </a:lnTo>
                <a:lnTo>
                  <a:pt x="58340" y="26640"/>
                </a:lnTo>
                <a:lnTo>
                  <a:pt x="58330" y="26600"/>
                </a:lnTo>
                <a:lnTo>
                  <a:pt x="58330" y="26580"/>
                </a:lnTo>
                <a:lnTo>
                  <a:pt x="58330" y="26570"/>
                </a:lnTo>
                <a:lnTo>
                  <a:pt x="58350" y="26560"/>
                </a:lnTo>
                <a:lnTo>
                  <a:pt x="58370" y="26570"/>
                </a:lnTo>
                <a:lnTo>
                  <a:pt x="58400" y="26560"/>
                </a:lnTo>
                <a:lnTo>
                  <a:pt x="58420" y="26570"/>
                </a:lnTo>
                <a:lnTo>
                  <a:pt x="58440" y="26570"/>
                </a:lnTo>
                <a:lnTo>
                  <a:pt x="58460" y="26570"/>
                </a:lnTo>
                <a:lnTo>
                  <a:pt x="58480" y="26600"/>
                </a:lnTo>
                <a:lnTo>
                  <a:pt x="58540" y="26640"/>
                </a:lnTo>
                <a:lnTo>
                  <a:pt x="58610" y="26640"/>
                </a:lnTo>
                <a:lnTo>
                  <a:pt x="58640" y="26600"/>
                </a:lnTo>
                <a:lnTo>
                  <a:pt x="58730" y="26540"/>
                </a:lnTo>
                <a:lnTo>
                  <a:pt x="58770" y="26530"/>
                </a:lnTo>
                <a:lnTo>
                  <a:pt x="58800" y="26520"/>
                </a:lnTo>
                <a:lnTo>
                  <a:pt x="58830" y="26540"/>
                </a:lnTo>
                <a:lnTo>
                  <a:pt x="58860" y="26590"/>
                </a:lnTo>
                <a:lnTo>
                  <a:pt x="58910" y="26650"/>
                </a:lnTo>
                <a:lnTo>
                  <a:pt x="58940" y="26690"/>
                </a:lnTo>
                <a:lnTo>
                  <a:pt x="58980" y="26770"/>
                </a:lnTo>
                <a:lnTo>
                  <a:pt x="59010" y="26810"/>
                </a:lnTo>
                <a:lnTo>
                  <a:pt x="59010" y="26840"/>
                </a:lnTo>
                <a:lnTo>
                  <a:pt x="59010" y="26860"/>
                </a:lnTo>
                <a:lnTo>
                  <a:pt x="59000" y="26870"/>
                </a:lnTo>
                <a:lnTo>
                  <a:pt x="59010" y="26890"/>
                </a:lnTo>
                <a:lnTo>
                  <a:pt x="59020" y="26900"/>
                </a:lnTo>
                <a:lnTo>
                  <a:pt x="59060" y="26880"/>
                </a:lnTo>
                <a:lnTo>
                  <a:pt x="59080" y="26880"/>
                </a:lnTo>
                <a:lnTo>
                  <a:pt x="59090" y="26870"/>
                </a:lnTo>
                <a:lnTo>
                  <a:pt x="59090" y="26860"/>
                </a:lnTo>
                <a:lnTo>
                  <a:pt x="59100" y="26850"/>
                </a:lnTo>
                <a:lnTo>
                  <a:pt x="59110" y="26850"/>
                </a:lnTo>
                <a:lnTo>
                  <a:pt x="59120" y="26860"/>
                </a:lnTo>
                <a:lnTo>
                  <a:pt x="59130" y="26870"/>
                </a:lnTo>
                <a:lnTo>
                  <a:pt x="59130" y="26880"/>
                </a:lnTo>
                <a:lnTo>
                  <a:pt x="59130" y="26920"/>
                </a:lnTo>
                <a:lnTo>
                  <a:pt x="59150" y="26930"/>
                </a:lnTo>
                <a:lnTo>
                  <a:pt x="59160" y="26930"/>
                </a:lnTo>
                <a:lnTo>
                  <a:pt x="59160" y="26940"/>
                </a:lnTo>
                <a:lnTo>
                  <a:pt x="59170" y="26940"/>
                </a:lnTo>
                <a:lnTo>
                  <a:pt x="59180" y="26940"/>
                </a:lnTo>
                <a:lnTo>
                  <a:pt x="59190" y="26940"/>
                </a:lnTo>
                <a:lnTo>
                  <a:pt x="59200" y="26940"/>
                </a:lnTo>
                <a:lnTo>
                  <a:pt x="59210" y="26930"/>
                </a:lnTo>
                <a:lnTo>
                  <a:pt x="59210" y="26920"/>
                </a:lnTo>
                <a:lnTo>
                  <a:pt x="59220" y="26910"/>
                </a:lnTo>
                <a:lnTo>
                  <a:pt x="59230" y="26900"/>
                </a:lnTo>
                <a:lnTo>
                  <a:pt x="59240" y="26910"/>
                </a:lnTo>
                <a:lnTo>
                  <a:pt x="59250" y="26920"/>
                </a:lnTo>
                <a:lnTo>
                  <a:pt x="59260" y="26910"/>
                </a:lnTo>
                <a:lnTo>
                  <a:pt x="59270" y="26910"/>
                </a:lnTo>
                <a:lnTo>
                  <a:pt x="59280" y="26910"/>
                </a:lnTo>
                <a:lnTo>
                  <a:pt x="59290" y="26910"/>
                </a:lnTo>
                <a:lnTo>
                  <a:pt x="59300" y="26910"/>
                </a:lnTo>
                <a:lnTo>
                  <a:pt x="59310" y="26920"/>
                </a:lnTo>
                <a:lnTo>
                  <a:pt x="59320" y="26920"/>
                </a:lnTo>
                <a:lnTo>
                  <a:pt x="59330" y="26930"/>
                </a:lnTo>
                <a:lnTo>
                  <a:pt x="59330" y="26950"/>
                </a:lnTo>
                <a:lnTo>
                  <a:pt x="59340" y="26960"/>
                </a:lnTo>
                <a:lnTo>
                  <a:pt x="59350" y="26970"/>
                </a:lnTo>
                <a:lnTo>
                  <a:pt x="59360" y="26970"/>
                </a:lnTo>
                <a:lnTo>
                  <a:pt x="59380" y="26970"/>
                </a:lnTo>
                <a:lnTo>
                  <a:pt x="59390" y="26970"/>
                </a:lnTo>
                <a:lnTo>
                  <a:pt x="59400" y="26980"/>
                </a:lnTo>
                <a:lnTo>
                  <a:pt x="59410" y="26980"/>
                </a:lnTo>
                <a:lnTo>
                  <a:pt x="59420" y="26990"/>
                </a:lnTo>
                <a:lnTo>
                  <a:pt x="59420" y="27000"/>
                </a:lnTo>
                <a:lnTo>
                  <a:pt x="59420" y="27010"/>
                </a:lnTo>
                <a:lnTo>
                  <a:pt x="59420" y="27020"/>
                </a:lnTo>
                <a:lnTo>
                  <a:pt x="59410" y="27040"/>
                </a:lnTo>
                <a:lnTo>
                  <a:pt x="59410" y="27060"/>
                </a:lnTo>
                <a:lnTo>
                  <a:pt x="59420" y="27070"/>
                </a:lnTo>
                <a:lnTo>
                  <a:pt x="59420" y="27080"/>
                </a:lnTo>
                <a:lnTo>
                  <a:pt x="59430" y="27090"/>
                </a:lnTo>
                <a:lnTo>
                  <a:pt x="59460" y="27090"/>
                </a:lnTo>
                <a:lnTo>
                  <a:pt x="59490" y="27090"/>
                </a:lnTo>
                <a:lnTo>
                  <a:pt x="59510" y="27090"/>
                </a:lnTo>
                <a:lnTo>
                  <a:pt x="59520" y="27090"/>
                </a:lnTo>
                <a:lnTo>
                  <a:pt x="59530" y="27090"/>
                </a:lnTo>
                <a:lnTo>
                  <a:pt x="59530" y="27100"/>
                </a:lnTo>
                <a:lnTo>
                  <a:pt x="59530" y="27110"/>
                </a:lnTo>
                <a:lnTo>
                  <a:pt x="59540" y="27110"/>
                </a:lnTo>
                <a:lnTo>
                  <a:pt x="59540" y="27120"/>
                </a:lnTo>
                <a:lnTo>
                  <a:pt x="59540" y="27130"/>
                </a:lnTo>
                <a:lnTo>
                  <a:pt x="59550" y="27140"/>
                </a:lnTo>
                <a:lnTo>
                  <a:pt x="59560" y="27140"/>
                </a:lnTo>
                <a:lnTo>
                  <a:pt x="59570" y="27140"/>
                </a:lnTo>
                <a:lnTo>
                  <a:pt x="59580" y="27130"/>
                </a:lnTo>
                <a:lnTo>
                  <a:pt x="59600" y="27120"/>
                </a:lnTo>
                <a:lnTo>
                  <a:pt x="59620" y="27130"/>
                </a:lnTo>
                <a:lnTo>
                  <a:pt x="59630" y="27140"/>
                </a:lnTo>
                <a:lnTo>
                  <a:pt x="59640" y="27160"/>
                </a:lnTo>
                <a:lnTo>
                  <a:pt x="59660" y="27180"/>
                </a:lnTo>
                <a:lnTo>
                  <a:pt x="59680" y="27200"/>
                </a:lnTo>
                <a:lnTo>
                  <a:pt x="59690" y="27210"/>
                </a:lnTo>
                <a:lnTo>
                  <a:pt x="59700" y="27240"/>
                </a:lnTo>
                <a:lnTo>
                  <a:pt x="59710" y="27240"/>
                </a:lnTo>
                <a:lnTo>
                  <a:pt x="59730" y="27250"/>
                </a:lnTo>
                <a:lnTo>
                  <a:pt x="59750" y="27260"/>
                </a:lnTo>
                <a:lnTo>
                  <a:pt x="59750" y="27290"/>
                </a:lnTo>
                <a:lnTo>
                  <a:pt x="59780" y="27330"/>
                </a:lnTo>
                <a:lnTo>
                  <a:pt x="59780" y="27360"/>
                </a:lnTo>
                <a:lnTo>
                  <a:pt x="59790" y="27360"/>
                </a:lnTo>
                <a:lnTo>
                  <a:pt x="59810" y="27340"/>
                </a:lnTo>
                <a:lnTo>
                  <a:pt x="59830" y="27330"/>
                </a:lnTo>
                <a:lnTo>
                  <a:pt x="59830" y="27320"/>
                </a:lnTo>
                <a:lnTo>
                  <a:pt x="59850" y="27320"/>
                </a:lnTo>
                <a:lnTo>
                  <a:pt x="59880" y="27330"/>
                </a:lnTo>
                <a:lnTo>
                  <a:pt x="59900" y="27340"/>
                </a:lnTo>
                <a:lnTo>
                  <a:pt x="59920" y="27340"/>
                </a:lnTo>
                <a:lnTo>
                  <a:pt x="59920" y="27360"/>
                </a:lnTo>
                <a:lnTo>
                  <a:pt x="59920" y="27370"/>
                </a:lnTo>
                <a:lnTo>
                  <a:pt x="59930" y="27380"/>
                </a:lnTo>
                <a:lnTo>
                  <a:pt x="59940" y="27380"/>
                </a:lnTo>
                <a:lnTo>
                  <a:pt x="59950" y="27380"/>
                </a:lnTo>
                <a:lnTo>
                  <a:pt x="59970" y="27380"/>
                </a:lnTo>
                <a:lnTo>
                  <a:pt x="59980" y="27360"/>
                </a:lnTo>
                <a:lnTo>
                  <a:pt x="59990" y="27350"/>
                </a:lnTo>
                <a:lnTo>
                  <a:pt x="60000" y="27350"/>
                </a:lnTo>
                <a:lnTo>
                  <a:pt x="60010" y="27350"/>
                </a:lnTo>
                <a:lnTo>
                  <a:pt x="60020" y="27330"/>
                </a:lnTo>
                <a:lnTo>
                  <a:pt x="60030" y="27330"/>
                </a:lnTo>
                <a:lnTo>
                  <a:pt x="60040" y="27340"/>
                </a:lnTo>
                <a:lnTo>
                  <a:pt x="60040" y="27360"/>
                </a:lnTo>
                <a:lnTo>
                  <a:pt x="60040" y="27370"/>
                </a:lnTo>
                <a:lnTo>
                  <a:pt x="60040" y="27390"/>
                </a:lnTo>
                <a:lnTo>
                  <a:pt x="60040" y="27400"/>
                </a:lnTo>
                <a:lnTo>
                  <a:pt x="60050" y="27400"/>
                </a:lnTo>
                <a:lnTo>
                  <a:pt x="60060" y="27420"/>
                </a:lnTo>
                <a:lnTo>
                  <a:pt x="60080" y="27430"/>
                </a:lnTo>
                <a:lnTo>
                  <a:pt x="60090" y="27440"/>
                </a:lnTo>
                <a:lnTo>
                  <a:pt x="60100" y="27460"/>
                </a:lnTo>
                <a:lnTo>
                  <a:pt x="60110" y="27460"/>
                </a:lnTo>
                <a:lnTo>
                  <a:pt x="60120" y="27460"/>
                </a:lnTo>
                <a:lnTo>
                  <a:pt x="60130" y="27450"/>
                </a:lnTo>
                <a:lnTo>
                  <a:pt x="60130" y="27440"/>
                </a:lnTo>
                <a:lnTo>
                  <a:pt x="60130" y="27420"/>
                </a:lnTo>
                <a:lnTo>
                  <a:pt x="60140" y="27400"/>
                </a:lnTo>
                <a:lnTo>
                  <a:pt x="60150" y="27390"/>
                </a:lnTo>
                <a:lnTo>
                  <a:pt x="60160" y="27380"/>
                </a:lnTo>
                <a:lnTo>
                  <a:pt x="60170" y="27390"/>
                </a:lnTo>
                <a:lnTo>
                  <a:pt x="60180" y="27400"/>
                </a:lnTo>
                <a:lnTo>
                  <a:pt x="60190" y="27420"/>
                </a:lnTo>
                <a:lnTo>
                  <a:pt x="60210" y="27470"/>
                </a:lnTo>
                <a:lnTo>
                  <a:pt x="60240" y="27500"/>
                </a:lnTo>
                <a:lnTo>
                  <a:pt x="60250" y="27510"/>
                </a:lnTo>
                <a:lnTo>
                  <a:pt x="60250" y="27560"/>
                </a:lnTo>
                <a:lnTo>
                  <a:pt x="60240" y="27620"/>
                </a:lnTo>
                <a:lnTo>
                  <a:pt x="60230" y="27650"/>
                </a:lnTo>
                <a:lnTo>
                  <a:pt x="60220" y="27730"/>
                </a:lnTo>
                <a:lnTo>
                  <a:pt x="60200" y="27830"/>
                </a:lnTo>
                <a:lnTo>
                  <a:pt x="60180" y="27920"/>
                </a:lnTo>
                <a:lnTo>
                  <a:pt x="60170" y="27970"/>
                </a:lnTo>
                <a:lnTo>
                  <a:pt x="60200" y="28030"/>
                </a:lnTo>
                <a:lnTo>
                  <a:pt x="60230" y="28090"/>
                </a:lnTo>
                <a:lnTo>
                  <a:pt x="60200" y="28220"/>
                </a:lnTo>
                <a:lnTo>
                  <a:pt x="60180" y="28290"/>
                </a:lnTo>
                <a:lnTo>
                  <a:pt x="60160" y="28330"/>
                </a:lnTo>
                <a:lnTo>
                  <a:pt x="60130" y="28410"/>
                </a:lnTo>
                <a:lnTo>
                  <a:pt x="60140" y="28460"/>
                </a:lnTo>
                <a:lnTo>
                  <a:pt x="60120" y="28520"/>
                </a:lnTo>
                <a:lnTo>
                  <a:pt x="60090" y="28610"/>
                </a:lnTo>
                <a:lnTo>
                  <a:pt x="60100" y="28660"/>
                </a:lnTo>
                <a:lnTo>
                  <a:pt x="60120" y="28710"/>
                </a:lnTo>
                <a:lnTo>
                  <a:pt x="60110" y="28780"/>
                </a:lnTo>
                <a:lnTo>
                  <a:pt x="60160" y="28880"/>
                </a:lnTo>
                <a:lnTo>
                  <a:pt x="60170" y="29010"/>
                </a:lnTo>
                <a:lnTo>
                  <a:pt x="60170" y="29130"/>
                </a:lnTo>
                <a:lnTo>
                  <a:pt x="60170" y="29150"/>
                </a:lnTo>
                <a:lnTo>
                  <a:pt x="60200" y="29280"/>
                </a:lnTo>
                <a:lnTo>
                  <a:pt x="60270" y="29340"/>
                </a:lnTo>
                <a:lnTo>
                  <a:pt x="60320" y="29370"/>
                </a:lnTo>
                <a:lnTo>
                  <a:pt x="60350" y="29430"/>
                </a:lnTo>
                <a:lnTo>
                  <a:pt x="60480" y="29520"/>
                </a:lnTo>
                <a:lnTo>
                  <a:pt x="60500" y="29580"/>
                </a:lnTo>
                <a:lnTo>
                  <a:pt x="60420" y="29620"/>
                </a:lnTo>
                <a:lnTo>
                  <a:pt x="60430" y="29690"/>
                </a:lnTo>
                <a:lnTo>
                  <a:pt x="60450" y="29780"/>
                </a:lnTo>
                <a:lnTo>
                  <a:pt x="60440" y="29860"/>
                </a:lnTo>
                <a:lnTo>
                  <a:pt x="60440" y="29890"/>
                </a:lnTo>
                <a:lnTo>
                  <a:pt x="60430" y="29980"/>
                </a:lnTo>
                <a:lnTo>
                  <a:pt x="60510" y="30000"/>
                </a:lnTo>
                <a:lnTo>
                  <a:pt x="60490" y="30070"/>
                </a:lnTo>
                <a:lnTo>
                  <a:pt x="60510" y="30090"/>
                </a:lnTo>
                <a:lnTo>
                  <a:pt x="60540" y="30140"/>
                </a:lnTo>
                <a:lnTo>
                  <a:pt x="60570" y="30200"/>
                </a:lnTo>
                <a:lnTo>
                  <a:pt x="60630" y="30280"/>
                </a:lnTo>
                <a:lnTo>
                  <a:pt x="60650" y="30270"/>
                </a:lnTo>
                <a:lnTo>
                  <a:pt x="60680" y="30270"/>
                </a:lnTo>
                <a:lnTo>
                  <a:pt x="60660" y="30360"/>
                </a:lnTo>
                <a:lnTo>
                  <a:pt x="60720" y="30360"/>
                </a:lnTo>
                <a:lnTo>
                  <a:pt x="60730" y="30430"/>
                </a:lnTo>
                <a:lnTo>
                  <a:pt x="60740" y="30470"/>
                </a:lnTo>
                <a:lnTo>
                  <a:pt x="60770" y="30520"/>
                </a:lnTo>
                <a:lnTo>
                  <a:pt x="60730" y="30530"/>
                </a:lnTo>
                <a:lnTo>
                  <a:pt x="60690" y="30520"/>
                </a:lnTo>
                <a:lnTo>
                  <a:pt x="60630" y="30500"/>
                </a:lnTo>
                <a:lnTo>
                  <a:pt x="60600" y="30480"/>
                </a:lnTo>
                <a:lnTo>
                  <a:pt x="60590" y="30490"/>
                </a:lnTo>
                <a:lnTo>
                  <a:pt x="60610" y="30520"/>
                </a:lnTo>
                <a:lnTo>
                  <a:pt x="60590" y="30560"/>
                </a:lnTo>
                <a:lnTo>
                  <a:pt x="60560" y="30730"/>
                </a:lnTo>
                <a:lnTo>
                  <a:pt x="60660" y="30810"/>
                </a:lnTo>
                <a:lnTo>
                  <a:pt x="60530" y="30890"/>
                </a:lnTo>
                <a:lnTo>
                  <a:pt x="60430" y="30890"/>
                </a:lnTo>
                <a:lnTo>
                  <a:pt x="60350" y="30890"/>
                </a:lnTo>
                <a:lnTo>
                  <a:pt x="60270" y="30890"/>
                </a:lnTo>
                <a:lnTo>
                  <a:pt x="60240" y="30900"/>
                </a:lnTo>
                <a:lnTo>
                  <a:pt x="60080" y="30940"/>
                </a:lnTo>
                <a:lnTo>
                  <a:pt x="59970" y="30980"/>
                </a:lnTo>
                <a:lnTo>
                  <a:pt x="59930" y="30990"/>
                </a:lnTo>
                <a:lnTo>
                  <a:pt x="59890" y="31000"/>
                </a:lnTo>
                <a:lnTo>
                  <a:pt x="59870" y="30980"/>
                </a:lnTo>
                <a:lnTo>
                  <a:pt x="59840" y="30970"/>
                </a:lnTo>
                <a:lnTo>
                  <a:pt x="59810" y="30950"/>
                </a:lnTo>
                <a:lnTo>
                  <a:pt x="59800" y="30920"/>
                </a:lnTo>
                <a:lnTo>
                  <a:pt x="59760" y="30920"/>
                </a:lnTo>
                <a:lnTo>
                  <a:pt x="59740" y="30910"/>
                </a:lnTo>
                <a:lnTo>
                  <a:pt x="59740" y="30880"/>
                </a:lnTo>
                <a:lnTo>
                  <a:pt x="59710" y="30880"/>
                </a:lnTo>
                <a:lnTo>
                  <a:pt x="59640" y="30880"/>
                </a:lnTo>
                <a:lnTo>
                  <a:pt x="59580" y="30810"/>
                </a:lnTo>
                <a:lnTo>
                  <a:pt x="59580" y="30880"/>
                </a:lnTo>
                <a:lnTo>
                  <a:pt x="59510" y="30870"/>
                </a:lnTo>
                <a:lnTo>
                  <a:pt x="59480" y="30890"/>
                </a:lnTo>
                <a:lnTo>
                  <a:pt x="59430" y="30870"/>
                </a:lnTo>
                <a:lnTo>
                  <a:pt x="59390" y="30890"/>
                </a:lnTo>
                <a:lnTo>
                  <a:pt x="59400" y="30950"/>
                </a:lnTo>
                <a:lnTo>
                  <a:pt x="59390" y="31020"/>
                </a:lnTo>
                <a:lnTo>
                  <a:pt x="59350" y="31020"/>
                </a:lnTo>
                <a:lnTo>
                  <a:pt x="59340" y="30970"/>
                </a:lnTo>
                <a:lnTo>
                  <a:pt x="59300" y="30970"/>
                </a:lnTo>
                <a:lnTo>
                  <a:pt x="59280" y="31060"/>
                </a:lnTo>
                <a:lnTo>
                  <a:pt x="59220" y="31110"/>
                </a:lnTo>
                <a:lnTo>
                  <a:pt x="59160" y="31150"/>
                </a:lnTo>
                <a:lnTo>
                  <a:pt x="59110" y="31190"/>
                </a:lnTo>
                <a:lnTo>
                  <a:pt x="59130" y="31210"/>
                </a:lnTo>
                <a:lnTo>
                  <a:pt x="59170" y="31240"/>
                </a:lnTo>
                <a:lnTo>
                  <a:pt x="59190" y="31300"/>
                </a:lnTo>
                <a:lnTo>
                  <a:pt x="59130" y="31290"/>
                </a:lnTo>
                <a:lnTo>
                  <a:pt x="59120" y="31300"/>
                </a:lnTo>
                <a:lnTo>
                  <a:pt x="59100" y="31310"/>
                </a:lnTo>
                <a:lnTo>
                  <a:pt x="59100" y="31330"/>
                </a:lnTo>
                <a:lnTo>
                  <a:pt x="59110" y="31350"/>
                </a:lnTo>
                <a:lnTo>
                  <a:pt x="59110" y="31370"/>
                </a:lnTo>
                <a:lnTo>
                  <a:pt x="59110" y="31380"/>
                </a:lnTo>
                <a:lnTo>
                  <a:pt x="59120" y="31410"/>
                </a:lnTo>
                <a:lnTo>
                  <a:pt x="59120" y="31450"/>
                </a:lnTo>
                <a:lnTo>
                  <a:pt x="59140" y="31450"/>
                </a:lnTo>
                <a:lnTo>
                  <a:pt x="59200" y="31450"/>
                </a:lnTo>
                <a:lnTo>
                  <a:pt x="59270" y="31440"/>
                </a:lnTo>
                <a:lnTo>
                  <a:pt x="59320" y="31440"/>
                </a:lnTo>
                <a:lnTo>
                  <a:pt x="59370" y="31430"/>
                </a:lnTo>
                <a:lnTo>
                  <a:pt x="59400" y="31500"/>
                </a:lnTo>
                <a:lnTo>
                  <a:pt x="59370" y="31680"/>
                </a:lnTo>
                <a:lnTo>
                  <a:pt x="59400" y="31750"/>
                </a:lnTo>
                <a:lnTo>
                  <a:pt x="59620" y="31830"/>
                </a:lnTo>
                <a:lnTo>
                  <a:pt x="59660" y="31960"/>
                </a:lnTo>
                <a:lnTo>
                  <a:pt x="59680" y="32020"/>
                </a:lnTo>
                <a:lnTo>
                  <a:pt x="59770" y="32130"/>
                </a:lnTo>
                <a:lnTo>
                  <a:pt x="60080" y="32140"/>
                </a:lnTo>
                <a:lnTo>
                  <a:pt x="60100" y="32270"/>
                </a:lnTo>
                <a:lnTo>
                  <a:pt x="60050" y="32320"/>
                </a:lnTo>
                <a:lnTo>
                  <a:pt x="60050" y="32350"/>
                </a:lnTo>
                <a:lnTo>
                  <a:pt x="60030" y="32440"/>
                </a:lnTo>
                <a:lnTo>
                  <a:pt x="60000" y="32610"/>
                </a:lnTo>
                <a:lnTo>
                  <a:pt x="59960" y="32700"/>
                </a:lnTo>
                <a:lnTo>
                  <a:pt x="59890" y="32700"/>
                </a:lnTo>
                <a:lnTo>
                  <a:pt x="59870" y="32790"/>
                </a:lnTo>
                <a:lnTo>
                  <a:pt x="59830" y="32860"/>
                </a:lnTo>
                <a:lnTo>
                  <a:pt x="59810" y="3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