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Laâyoune-Sakia El Hamra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Morocco • State Map | Fully Editable Vector Shape</a:t>
            </a:r>
          </a:p>
        </p:txBody>
      </p:sp>
      <p:sp>
        <p:nvSpPr>
          <p:cNvPr id="101" name="Laâyoune-Sakia El Ham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550" y="58750"/>
                </a:moveTo>
                <a:lnTo>
                  <a:pt x="51560" y="58750"/>
                </a:lnTo>
                <a:lnTo>
                  <a:pt x="51640" y="58760"/>
                </a:lnTo>
                <a:lnTo>
                  <a:pt x="51880" y="58800"/>
                </a:lnTo>
                <a:lnTo>
                  <a:pt x="51940" y="58800"/>
                </a:lnTo>
                <a:lnTo>
                  <a:pt x="51940" y="59070"/>
                </a:lnTo>
                <a:lnTo>
                  <a:pt x="51940" y="59610"/>
                </a:lnTo>
                <a:lnTo>
                  <a:pt x="51940" y="60220"/>
                </a:lnTo>
                <a:lnTo>
                  <a:pt x="51940" y="60880"/>
                </a:lnTo>
                <a:lnTo>
                  <a:pt x="51940" y="61550"/>
                </a:lnTo>
                <a:lnTo>
                  <a:pt x="51950" y="62220"/>
                </a:lnTo>
                <a:lnTo>
                  <a:pt x="51950" y="62880"/>
                </a:lnTo>
                <a:lnTo>
                  <a:pt x="51950" y="63480"/>
                </a:lnTo>
                <a:lnTo>
                  <a:pt x="51950" y="64030"/>
                </a:lnTo>
                <a:lnTo>
                  <a:pt x="51950" y="64490"/>
                </a:lnTo>
                <a:lnTo>
                  <a:pt x="51950" y="64840"/>
                </a:lnTo>
                <a:lnTo>
                  <a:pt x="51950" y="65070"/>
                </a:lnTo>
                <a:lnTo>
                  <a:pt x="51950" y="65150"/>
                </a:lnTo>
                <a:lnTo>
                  <a:pt x="51950" y="65410"/>
                </a:lnTo>
                <a:lnTo>
                  <a:pt x="51910" y="65490"/>
                </a:lnTo>
                <a:lnTo>
                  <a:pt x="51850" y="65490"/>
                </a:lnTo>
                <a:lnTo>
                  <a:pt x="51670" y="65490"/>
                </a:lnTo>
                <a:lnTo>
                  <a:pt x="51500" y="65490"/>
                </a:lnTo>
                <a:lnTo>
                  <a:pt x="51320" y="65490"/>
                </a:lnTo>
                <a:lnTo>
                  <a:pt x="51150" y="65490"/>
                </a:lnTo>
                <a:lnTo>
                  <a:pt x="50970" y="65490"/>
                </a:lnTo>
                <a:lnTo>
                  <a:pt x="50800" y="65490"/>
                </a:lnTo>
                <a:lnTo>
                  <a:pt x="50620" y="65490"/>
                </a:lnTo>
                <a:lnTo>
                  <a:pt x="50450" y="65490"/>
                </a:lnTo>
                <a:lnTo>
                  <a:pt x="50270" y="65490"/>
                </a:lnTo>
                <a:lnTo>
                  <a:pt x="50100" y="65490"/>
                </a:lnTo>
                <a:lnTo>
                  <a:pt x="49920" y="65490"/>
                </a:lnTo>
                <a:lnTo>
                  <a:pt x="49750" y="65490"/>
                </a:lnTo>
                <a:lnTo>
                  <a:pt x="49570" y="65490"/>
                </a:lnTo>
                <a:lnTo>
                  <a:pt x="49400" y="65490"/>
                </a:lnTo>
                <a:lnTo>
                  <a:pt x="49220" y="65490"/>
                </a:lnTo>
                <a:lnTo>
                  <a:pt x="49050" y="65490"/>
                </a:lnTo>
                <a:lnTo>
                  <a:pt x="48870" y="65490"/>
                </a:lnTo>
                <a:lnTo>
                  <a:pt x="48690" y="65490"/>
                </a:lnTo>
                <a:lnTo>
                  <a:pt x="48520" y="65490"/>
                </a:lnTo>
                <a:lnTo>
                  <a:pt x="48340" y="65490"/>
                </a:lnTo>
                <a:lnTo>
                  <a:pt x="48170" y="65490"/>
                </a:lnTo>
                <a:lnTo>
                  <a:pt x="47990" y="65490"/>
                </a:lnTo>
                <a:lnTo>
                  <a:pt x="47820" y="65490"/>
                </a:lnTo>
                <a:lnTo>
                  <a:pt x="47640" y="65490"/>
                </a:lnTo>
                <a:lnTo>
                  <a:pt x="47470" y="65490"/>
                </a:lnTo>
                <a:lnTo>
                  <a:pt x="47290" y="65490"/>
                </a:lnTo>
                <a:lnTo>
                  <a:pt x="47120" y="65490"/>
                </a:lnTo>
                <a:lnTo>
                  <a:pt x="46940" y="65490"/>
                </a:lnTo>
                <a:lnTo>
                  <a:pt x="46770" y="65490"/>
                </a:lnTo>
                <a:lnTo>
                  <a:pt x="46590" y="65490"/>
                </a:lnTo>
                <a:lnTo>
                  <a:pt x="46420" y="65490"/>
                </a:lnTo>
                <a:lnTo>
                  <a:pt x="46240" y="65490"/>
                </a:lnTo>
                <a:lnTo>
                  <a:pt x="46070" y="65490"/>
                </a:lnTo>
                <a:lnTo>
                  <a:pt x="45890" y="65490"/>
                </a:lnTo>
                <a:lnTo>
                  <a:pt x="45710" y="65490"/>
                </a:lnTo>
                <a:lnTo>
                  <a:pt x="45540" y="65490"/>
                </a:lnTo>
                <a:lnTo>
                  <a:pt x="45360" y="65490"/>
                </a:lnTo>
                <a:lnTo>
                  <a:pt x="45190" y="65490"/>
                </a:lnTo>
                <a:lnTo>
                  <a:pt x="45010" y="65490"/>
                </a:lnTo>
                <a:lnTo>
                  <a:pt x="44840" y="65490"/>
                </a:lnTo>
                <a:lnTo>
                  <a:pt x="44660" y="65490"/>
                </a:lnTo>
                <a:lnTo>
                  <a:pt x="44490" y="65490"/>
                </a:lnTo>
                <a:lnTo>
                  <a:pt x="44310" y="65490"/>
                </a:lnTo>
                <a:lnTo>
                  <a:pt x="44140" y="65490"/>
                </a:lnTo>
                <a:lnTo>
                  <a:pt x="43960" y="65490"/>
                </a:lnTo>
                <a:lnTo>
                  <a:pt x="43790" y="65490"/>
                </a:lnTo>
                <a:lnTo>
                  <a:pt x="43610" y="65490"/>
                </a:lnTo>
                <a:lnTo>
                  <a:pt x="43510" y="65490"/>
                </a:lnTo>
                <a:lnTo>
                  <a:pt x="43440" y="65490"/>
                </a:lnTo>
                <a:lnTo>
                  <a:pt x="43260" y="65490"/>
                </a:lnTo>
                <a:lnTo>
                  <a:pt x="43090" y="65490"/>
                </a:lnTo>
                <a:lnTo>
                  <a:pt x="42980" y="65490"/>
                </a:lnTo>
                <a:lnTo>
                  <a:pt x="42730" y="65490"/>
                </a:lnTo>
                <a:lnTo>
                  <a:pt x="42480" y="65490"/>
                </a:lnTo>
                <a:lnTo>
                  <a:pt x="42090" y="65490"/>
                </a:lnTo>
                <a:lnTo>
                  <a:pt x="41930" y="65490"/>
                </a:lnTo>
                <a:lnTo>
                  <a:pt x="41680" y="65490"/>
                </a:lnTo>
                <a:lnTo>
                  <a:pt x="41510" y="65490"/>
                </a:lnTo>
                <a:lnTo>
                  <a:pt x="41330" y="65490"/>
                </a:lnTo>
                <a:lnTo>
                  <a:pt x="41160" y="65490"/>
                </a:lnTo>
                <a:lnTo>
                  <a:pt x="40980" y="65490"/>
                </a:lnTo>
                <a:lnTo>
                  <a:pt x="40810" y="65490"/>
                </a:lnTo>
                <a:lnTo>
                  <a:pt x="40630" y="65490"/>
                </a:lnTo>
                <a:lnTo>
                  <a:pt x="40460" y="65490"/>
                </a:lnTo>
                <a:lnTo>
                  <a:pt x="40380" y="65490"/>
                </a:lnTo>
                <a:lnTo>
                  <a:pt x="40210" y="65490"/>
                </a:lnTo>
                <a:lnTo>
                  <a:pt x="40050" y="65490"/>
                </a:lnTo>
                <a:lnTo>
                  <a:pt x="39890" y="65490"/>
                </a:lnTo>
                <a:lnTo>
                  <a:pt x="39720" y="65490"/>
                </a:lnTo>
                <a:lnTo>
                  <a:pt x="39560" y="65490"/>
                </a:lnTo>
                <a:lnTo>
                  <a:pt x="39390" y="65490"/>
                </a:lnTo>
                <a:lnTo>
                  <a:pt x="39220" y="65500"/>
                </a:lnTo>
                <a:lnTo>
                  <a:pt x="39060" y="65500"/>
                </a:lnTo>
                <a:lnTo>
                  <a:pt x="38890" y="65500"/>
                </a:lnTo>
                <a:lnTo>
                  <a:pt x="38720" y="65500"/>
                </a:lnTo>
                <a:lnTo>
                  <a:pt x="38550" y="65500"/>
                </a:lnTo>
                <a:lnTo>
                  <a:pt x="38380" y="65500"/>
                </a:lnTo>
                <a:lnTo>
                  <a:pt x="38220" y="65500"/>
                </a:lnTo>
                <a:lnTo>
                  <a:pt x="38050" y="65500"/>
                </a:lnTo>
                <a:lnTo>
                  <a:pt x="37710" y="65500"/>
                </a:lnTo>
                <a:lnTo>
                  <a:pt x="37550" y="65500"/>
                </a:lnTo>
                <a:lnTo>
                  <a:pt x="37380" y="65500"/>
                </a:lnTo>
                <a:lnTo>
                  <a:pt x="37220" y="65500"/>
                </a:lnTo>
                <a:lnTo>
                  <a:pt x="37050" y="65500"/>
                </a:lnTo>
                <a:lnTo>
                  <a:pt x="36730" y="65500"/>
                </a:lnTo>
                <a:lnTo>
                  <a:pt x="36610" y="65500"/>
                </a:lnTo>
                <a:lnTo>
                  <a:pt x="36430" y="65500"/>
                </a:lnTo>
                <a:lnTo>
                  <a:pt x="36250" y="65500"/>
                </a:lnTo>
                <a:lnTo>
                  <a:pt x="36230" y="65500"/>
                </a:lnTo>
                <a:lnTo>
                  <a:pt x="36080" y="65500"/>
                </a:lnTo>
                <a:lnTo>
                  <a:pt x="35900" y="65500"/>
                </a:lnTo>
                <a:lnTo>
                  <a:pt x="35730" y="65500"/>
                </a:lnTo>
                <a:lnTo>
                  <a:pt x="35550" y="65500"/>
                </a:lnTo>
                <a:lnTo>
                  <a:pt x="35380" y="65500"/>
                </a:lnTo>
                <a:lnTo>
                  <a:pt x="35200" y="65490"/>
                </a:lnTo>
                <a:lnTo>
                  <a:pt x="35030" y="65500"/>
                </a:lnTo>
                <a:lnTo>
                  <a:pt x="34850" y="65490"/>
                </a:lnTo>
                <a:lnTo>
                  <a:pt x="34750" y="65490"/>
                </a:lnTo>
                <a:lnTo>
                  <a:pt x="34680" y="65490"/>
                </a:lnTo>
                <a:lnTo>
                  <a:pt x="34500" y="65490"/>
                </a:lnTo>
                <a:lnTo>
                  <a:pt x="34500" y="65510"/>
                </a:lnTo>
                <a:lnTo>
                  <a:pt x="34500" y="65520"/>
                </a:lnTo>
                <a:lnTo>
                  <a:pt x="34420" y="65520"/>
                </a:lnTo>
                <a:lnTo>
                  <a:pt x="34420" y="65960"/>
                </a:lnTo>
                <a:lnTo>
                  <a:pt x="34420" y="66400"/>
                </a:lnTo>
                <a:lnTo>
                  <a:pt x="34420" y="66850"/>
                </a:lnTo>
                <a:lnTo>
                  <a:pt x="34420" y="67290"/>
                </a:lnTo>
                <a:lnTo>
                  <a:pt x="34420" y="67730"/>
                </a:lnTo>
                <a:lnTo>
                  <a:pt x="34420" y="68170"/>
                </a:lnTo>
                <a:lnTo>
                  <a:pt x="34420" y="68610"/>
                </a:lnTo>
                <a:lnTo>
                  <a:pt x="34420" y="69050"/>
                </a:lnTo>
                <a:lnTo>
                  <a:pt x="34420" y="69490"/>
                </a:lnTo>
                <a:lnTo>
                  <a:pt x="34420" y="69930"/>
                </a:lnTo>
                <a:lnTo>
                  <a:pt x="34420" y="70370"/>
                </a:lnTo>
                <a:lnTo>
                  <a:pt x="34420" y="70810"/>
                </a:lnTo>
                <a:lnTo>
                  <a:pt x="34420" y="71240"/>
                </a:lnTo>
                <a:lnTo>
                  <a:pt x="34420" y="71680"/>
                </a:lnTo>
                <a:lnTo>
                  <a:pt x="34420" y="72120"/>
                </a:lnTo>
                <a:lnTo>
                  <a:pt x="34420" y="72560"/>
                </a:lnTo>
                <a:lnTo>
                  <a:pt x="34420" y="73000"/>
                </a:lnTo>
                <a:lnTo>
                  <a:pt x="34420" y="73430"/>
                </a:lnTo>
                <a:lnTo>
                  <a:pt x="34420" y="73870"/>
                </a:lnTo>
                <a:lnTo>
                  <a:pt x="34420" y="74310"/>
                </a:lnTo>
                <a:lnTo>
                  <a:pt x="34420" y="74740"/>
                </a:lnTo>
                <a:lnTo>
                  <a:pt x="34420" y="74850"/>
                </a:lnTo>
                <a:lnTo>
                  <a:pt x="33910" y="74690"/>
                </a:lnTo>
                <a:lnTo>
                  <a:pt x="33570" y="74630"/>
                </a:lnTo>
                <a:lnTo>
                  <a:pt x="33440" y="74600"/>
                </a:lnTo>
                <a:lnTo>
                  <a:pt x="33120" y="74560"/>
                </a:lnTo>
                <a:lnTo>
                  <a:pt x="32830" y="74600"/>
                </a:lnTo>
                <a:lnTo>
                  <a:pt x="32610" y="74670"/>
                </a:lnTo>
                <a:lnTo>
                  <a:pt x="31830" y="74850"/>
                </a:lnTo>
                <a:lnTo>
                  <a:pt x="31670" y="74880"/>
                </a:lnTo>
                <a:lnTo>
                  <a:pt x="31450" y="74900"/>
                </a:lnTo>
                <a:lnTo>
                  <a:pt x="31290" y="74880"/>
                </a:lnTo>
                <a:lnTo>
                  <a:pt x="31170" y="74850"/>
                </a:lnTo>
                <a:lnTo>
                  <a:pt x="30900" y="74740"/>
                </a:lnTo>
                <a:lnTo>
                  <a:pt x="30670" y="74630"/>
                </a:lnTo>
                <a:lnTo>
                  <a:pt x="30010" y="74390"/>
                </a:lnTo>
                <a:lnTo>
                  <a:pt x="29840" y="74310"/>
                </a:lnTo>
                <a:lnTo>
                  <a:pt x="29670" y="74280"/>
                </a:lnTo>
                <a:lnTo>
                  <a:pt x="29590" y="74260"/>
                </a:lnTo>
                <a:lnTo>
                  <a:pt x="29510" y="74240"/>
                </a:lnTo>
                <a:lnTo>
                  <a:pt x="28980" y="74120"/>
                </a:lnTo>
                <a:lnTo>
                  <a:pt x="28620" y="74050"/>
                </a:lnTo>
                <a:lnTo>
                  <a:pt x="28170" y="74090"/>
                </a:lnTo>
                <a:lnTo>
                  <a:pt x="27700" y="74130"/>
                </a:lnTo>
                <a:lnTo>
                  <a:pt x="27220" y="74310"/>
                </a:lnTo>
                <a:lnTo>
                  <a:pt x="26950" y="74400"/>
                </a:lnTo>
                <a:lnTo>
                  <a:pt x="26550" y="74590"/>
                </a:lnTo>
                <a:lnTo>
                  <a:pt x="25880" y="74770"/>
                </a:lnTo>
                <a:lnTo>
                  <a:pt x="25630" y="74840"/>
                </a:lnTo>
                <a:lnTo>
                  <a:pt x="25390" y="74790"/>
                </a:lnTo>
                <a:lnTo>
                  <a:pt x="24980" y="74620"/>
                </a:lnTo>
                <a:lnTo>
                  <a:pt x="24570" y="74520"/>
                </a:lnTo>
                <a:lnTo>
                  <a:pt x="24030" y="74380"/>
                </a:lnTo>
                <a:lnTo>
                  <a:pt x="23590" y="74300"/>
                </a:lnTo>
                <a:lnTo>
                  <a:pt x="23090" y="74330"/>
                </a:lnTo>
                <a:lnTo>
                  <a:pt x="22740" y="74340"/>
                </a:lnTo>
                <a:lnTo>
                  <a:pt x="22470" y="74360"/>
                </a:lnTo>
                <a:lnTo>
                  <a:pt x="22390" y="74360"/>
                </a:lnTo>
                <a:lnTo>
                  <a:pt x="22310" y="74380"/>
                </a:lnTo>
                <a:lnTo>
                  <a:pt x="22200" y="74410"/>
                </a:lnTo>
                <a:lnTo>
                  <a:pt x="21330" y="74690"/>
                </a:lnTo>
                <a:lnTo>
                  <a:pt x="21030" y="74600"/>
                </a:lnTo>
                <a:lnTo>
                  <a:pt x="20890" y="74470"/>
                </a:lnTo>
                <a:lnTo>
                  <a:pt x="20790" y="74350"/>
                </a:lnTo>
                <a:lnTo>
                  <a:pt x="20730" y="74220"/>
                </a:lnTo>
                <a:lnTo>
                  <a:pt x="20500" y="74060"/>
                </a:lnTo>
                <a:lnTo>
                  <a:pt x="20290" y="73990"/>
                </a:lnTo>
                <a:lnTo>
                  <a:pt x="20060" y="73950"/>
                </a:lnTo>
                <a:lnTo>
                  <a:pt x="19870" y="73890"/>
                </a:lnTo>
                <a:lnTo>
                  <a:pt x="19650" y="73690"/>
                </a:lnTo>
                <a:lnTo>
                  <a:pt x="19440" y="73500"/>
                </a:lnTo>
                <a:lnTo>
                  <a:pt x="19330" y="73380"/>
                </a:lnTo>
                <a:lnTo>
                  <a:pt x="19300" y="73280"/>
                </a:lnTo>
                <a:lnTo>
                  <a:pt x="19270" y="73200"/>
                </a:lnTo>
                <a:lnTo>
                  <a:pt x="19240" y="73150"/>
                </a:lnTo>
                <a:lnTo>
                  <a:pt x="19240" y="73140"/>
                </a:lnTo>
                <a:lnTo>
                  <a:pt x="19250" y="73140"/>
                </a:lnTo>
                <a:lnTo>
                  <a:pt x="19260" y="73130"/>
                </a:lnTo>
                <a:lnTo>
                  <a:pt x="19270" y="73130"/>
                </a:lnTo>
                <a:lnTo>
                  <a:pt x="19270" y="73120"/>
                </a:lnTo>
                <a:lnTo>
                  <a:pt x="19280" y="73120"/>
                </a:lnTo>
                <a:lnTo>
                  <a:pt x="19290" y="73110"/>
                </a:lnTo>
                <a:lnTo>
                  <a:pt x="19300" y="73110"/>
                </a:lnTo>
                <a:lnTo>
                  <a:pt x="19300" y="73100"/>
                </a:lnTo>
                <a:lnTo>
                  <a:pt x="19310" y="73100"/>
                </a:lnTo>
                <a:lnTo>
                  <a:pt x="19310" y="73090"/>
                </a:lnTo>
                <a:lnTo>
                  <a:pt x="19320" y="73080"/>
                </a:lnTo>
                <a:lnTo>
                  <a:pt x="19330" y="73070"/>
                </a:lnTo>
                <a:lnTo>
                  <a:pt x="19330" y="73060"/>
                </a:lnTo>
                <a:lnTo>
                  <a:pt x="19340" y="73060"/>
                </a:lnTo>
                <a:lnTo>
                  <a:pt x="19340" y="73050"/>
                </a:lnTo>
                <a:lnTo>
                  <a:pt x="19350" y="73050"/>
                </a:lnTo>
                <a:lnTo>
                  <a:pt x="19350" y="73040"/>
                </a:lnTo>
                <a:lnTo>
                  <a:pt x="19350" y="73030"/>
                </a:lnTo>
                <a:lnTo>
                  <a:pt x="19350" y="73020"/>
                </a:lnTo>
                <a:lnTo>
                  <a:pt x="19360" y="73020"/>
                </a:lnTo>
                <a:lnTo>
                  <a:pt x="19360" y="73010"/>
                </a:lnTo>
                <a:lnTo>
                  <a:pt x="19360" y="73000"/>
                </a:lnTo>
                <a:lnTo>
                  <a:pt x="19360" y="72990"/>
                </a:lnTo>
                <a:lnTo>
                  <a:pt x="19360" y="72980"/>
                </a:lnTo>
                <a:lnTo>
                  <a:pt x="19350" y="72980"/>
                </a:lnTo>
                <a:lnTo>
                  <a:pt x="19350" y="72970"/>
                </a:lnTo>
                <a:lnTo>
                  <a:pt x="19340" y="72970"/>
                </a:lnTo>
                <a:lnTo>
                  <a:pt x="19340" y="72960"/>
                </a:lnTo>
                <a:lnTo>
                  <a:pt x="19350" y="72960"/>
                </a:lnTo>
                <a:lnTo>
                  <a:pt x="19350" y="72950"/>
                </a:lnTo>
                <a:lnTo>
                  <a:pt x="19350" y="72940"/>
                </a:lnTo>
                <a:lnTo>
                  <a:pt x="19350" y="72930"/>
                </a:lnTo>
                <a:lnTo>
                  <a:pt x="19350" y="72920"/>
                </a:lnTo>
                <a:lnTo>
                  <a:pt x="19350" y="72910"/>
                </a:lnTo>
                <a:lnTo>
                  <a:pt x="19340" y="72910"/>
                </a:lnTo>
                <a:lnTo>
                  <a:pt x="19340" y="72900"/>
                </a:lnTo>
                <a:lnTo>
                  <a:pt x="19340" y="72890"/>
                </a:lnTo>
                <a:lnTo>
                  <a:pt x="19340" y="72880"/>
                </a:lnTo>
                <a:lnTo>
                  <a:pt x="19340" y="72870"/>
                </a:lnTo>
                <a:lnTo>
                  <a:pt x="19340" y="72860"/>
                </a:lnTo>
                <a:lnTo>
                  <a:pt x="19340" y="72850"/>
                </a:lnTo>
                <a:lnTo>
                  <a:pt x="19350" y="72850"/>
                </a:lnTo>
                <a:lnTo>
                  <a:pt x="19340" y="72850"/>
                </a:lnTo>
                <a:lnTo>
                  <a:pt x="19340" y="72840"/>
                </a:lnTo>
                <a:lnTo>
                  <a:pt x="19340" y="72830"/>
                </a:lnTo>
                <a:lnTo>
                  <a:pt x="19330" y="72830"/>
                </a:lnTo>
                <a:lnTo>
                  <a:pt x="19330" y="72820"/>
                </a:lnTo>
                <a:lnTo>
                  <a:pt x="19330" y="72810"/>
                </a:lnTo>
                <a:lnTo>
                  <a:pt x="19330" y="72800"/>
                </a:lnTo>
                <a:lnTo>
                  <a:pt x="19340" y="72790"/>
                </a:lnTo>
                <a:lnTo>
                  <a:pt x="19330" y="72790"/>
                </a:lnTo>
                <a:lnTo>
                  <a:pt x="19340" y="72780"/>
                </a:lnTo>
                <a:lnTo>
                  <a:pt x="19340" y="72770"/>
                </a:lnTo>
                <a:lnTo>
                  <a:pt x="19330" y="72760"/>
                </a:lnTo>
                <a:lnTo>
                  <a:pt x="19340" y="72760"/>
                </a:lnTo>
                <a:lnTo>
                  <a:pt x="19340" y="72750"/>
                </a:lnTo>
                <a:lnTo>
                  <a:pt x="19340" y="72740"/>
                </a:lnTo>
                <a:lnTo>
                  <a:pt x="19350" y="72730"/>
                </a:lnTo>
                <a:lnTo>
                  <a:pt x="19350" y="72720"/>
                </a:lnTo>
                <a:lnTo>
                  <a:pt x="19350" y="72710"/>
                </a:lnTo>
                <a:lnTo>
                  <a:pt x="19350" y="72700"/>
                </a:lnTo>
                <a:lnTo>
                  <a:pt x="19350" y="72690"/>
                </a:lnTo>
                <a:lnTo>
                  <a:pt x="19350" y="72680"/>
                </a:lnTo>
                <a:lnTo>
                  <a:pt x="19350" y="72670"/>
                </a:lnTo>
                <a:lnTo>
                  <a:pt x="19350" y="72660"/>
                </a:lnTo>
                <a:lnTo>
                  <a:pt x="19350" y="72650"/>
                </a:lnTo>
                <a:lnTo>
                  <a:pt x="19360" y="72650"/>
                </a:lnTo>
                <a:lnTo>
                  <a:pt x="19360" y="72640"/>
                </a:lnTo>
                <a:lnTo>
                  <a:pt x="19360" y="72630"/>
                </a:lnTo>
                <a:lnTo>
                  <a:pt x="19370" y="72630"/>
                </a:lnTo>
                <a:lnTo>
                  <a:pt x="19370" y="72620"/>
                </a:lnTo>
                <a:lnTo>
                  <a:pt x="19370" y="72610"/>
                </a:lnTo>
                <a:lnTo>
                  <a:pt x="19370" y="72600"/>
                </a:lnTo>
                <a:lnTo>
                  <a:pt x="19380" y="72600"/>
                </a:lnTo>
                <a:lnTo>
                  <a:pt x="19380" y="72590"/>
                </a:lnTo>
                <a:lnTo>
                  <a:pt x="19380" y="72580"/>
                </a:lnTo>
                <a:lnTo>
                  <a:pt x="19380" y="72570"/>
                </a:lnTo>
                <a:lnTo>
                  <a:pt x="19390" y="72570"/>
                </a:lnTo>
                <a:lnTo>
                  <a:pt x="19390" y="72560"/>
                </a:lnTo>
                <a:lnTo>
                  <a:pt x="19390" y="72550"/>
                </a:lnTo>
                <a:lnTo>
                  <a:pt x="19390" y="72540"/>
                </a:lnTo>
                <a:lnTo>
                  <a:pt x="19400" y="72540"/>
                </a:lnTo>
                <a:lnTo>
                  <a:pt x="19400" y="72530"/>
                </a:lnTo>
                <a:lnTo>
                  <a:pt x="19400" y="72520"/>
                </a:lnTo>
                <a:lnTo>
                  <a:pt x="19400" y="72510"/>
                </a:lnTo>
                <a:lnTo>
                  <a:pt x="19400" y="72500"/>
                </a:lnTo>
                <a:lnTo>
                  <a:pt x="19400" y="72490"/>
                </a:lnTo>
                <a:lnTo>
                  <a:pt x="19400" y="72480"/>
                </a:lnTo>
                <a:lnTo>
                  <a:pt x="19400" y="72470"/>
                </a:lnTo>
                <a:lnTo>
                  <a:pt x="19400" y="72460"/>
                </a:lnTo>
                <a:lnTo>
                  <a:pt x="19400" y="72450"/>
                </a:lnTo>
                <a:lnTo>
                  <a:pt x="19410" y="72450"/>
                </a:lnTo>
                <a:lnTo>
                  <a:pt x="19410" y="72440"/>
                </a:lnTo>
                <a:lnTo>
                  <a:pt x="19410" y="72430"/>
                </a:lnTo>
                <a:lnTo>
                  <a:pt x="19410" y="72420"/>
                </a:lnTo>
                <a:lnTo>
                  <a:pt x="19420" y="72420"/>
                </a:lnTo>
                <a:lnTo>
                  <a:pt x="19420" y="72410"/>
                </a:lnTo>
                <a:lnTo>
                  <a:pt x="19430" y="72400"/>
                </a:lnTo>
                <a:lnTo>
                  <a:pt x="19430" y="72390"/>
                </a:lnTo>
                <a:lnTo>
                  <a:pt x="19430" y="72380"/>
                </a:lnTo>
                <a:lnTo>
                  <a:pt x="19440" y="72380"/>
                </a:lnTo>
                <a:lnTo>
                  <a:pt x="19440" y="72370"/>
                </a:lnTo>
                <a:lnTo>
                  <a:pt x="19450" y="72360"/>
                </a:lnTo>
                <a:lnTo>
                  <a:pt x="19450" y="72350"/>
                </a:lnTo>
                <a:lnTo>
                  <a:pt x="19460" y="72350"/>
                </a:lnTo>
                <a:lnTo>
                  <a:pt x="19460" y="72340"/>
                </a:lnTo>
                <a:lnTo>
                  <a:pt x="19460" y="72330"/>
                </a:lnTo>
                <a:lnTo>
                  <a:pt x="19470" y="72330"/>
                </a:lnTo>
                <a:lnTo>
                  <a:pt x="19470" y="72320"/>
                </a:lnTo>
                <a:lnTo>
                  <a:pt x="19470" y="72310"/>
                </a:lnTo>
                <a:lnTo>
                  <a:pt x="19480" y="72310"/>
                </a:lnTo>
                <a:lnTo>
                  <a:pt x="19480" y="72300"/>
                </a:lnTo>
                <a:lnTo>
                  <a:pt x="19480" y="72290"/>
                </a:lnTo>
                <a:lnTo>
                  <a:pt x="19480" y="72280"/>
                </a:lnTo>
                <a:lnTo>
                  <a:pt x="19480" y="72270"/>
                </a:lnTo>
                <a:lnTo>
                  <a:pt x="19480" y="72260"/>
                </a:lnTo>
                <a:lnTo>
                  <a:pt x="19490" y="72260"/>
                </a:lnTo>
                <a:lnTo>
                  <a:pt x="19490" y="72250"/>
                </a:lnTo>
                <a:lnTo>
                  <a:pt x="19490" y="72240"/>
                </a:lnTo>
                <a:lnTo>
                  <a:pt x="19500" y="72240"/>
                </a:lnTo>
                <a:lnTo>
                  <a:pt x="19510" y="72230"/>
                </a:lnTo>
                <a:lnTo>
                  <a:pt x="19510" y="72220"/>
                </a:lnTo>
                <a:lnTo>
                  <a:pt x="19510" y="72210"/>
                </a:lnTo>
                <a:lnTo>
                  <a:pt x="19520" y="72210"/>
                </a:lnTo>
                <a:lnTo>
                  <a:pt x="19520" y="72200"/>
                </a:lnTo>
                <a:lnTo>
                  <a:pt x="19520" y="72190"/>
                </a:lnTo>
                <a:lnTo>
                  <a:pt x="19520" y="72180"/>
                </a:lnTo>
                <a:lnTo>
                  <a:pt x="19530" y="72170"/>
                </a:lnTo>
                <a:lnTo>
                  <a:pt x="19530" y="72160"/>
                </a:lnTo>
                <a:lnTo>
                  <a:pt x="19530" y="72150"/>
                </a:lnTo>
                <a:lnTo>
                  <a:pt x="19530" y="72140"/>
                </a:lnTo>
                <a:lnTo>
                  <a:pt x="19530" y="72130"/>
                </a:lnTo>
                <a:lnTo>
                  <a:pt x="19540" y="72130"/>
                </a:lnTo>
                <a:lnTo>
                  <a:pt x="19530" y="72130"/>
                </a:lnTo>
                <a:lnTo>
                  <a:pt x="19530" y="72120"/>
                </a:lnTo>
                <a:lnTo>
                  <a:pt x="19540" y="72120"/>
                </a:lnTo>
                <a:lnTo>
                  <a:pt x="19540" y="72110"/>
                </a:lnTo>
                <a:lnTo>
                  <a:pt x="19540" y="72100"/>
                </a:lnTo>
                <a:lnTo>
                  <a:pt x="19540" y="72090"/>
                </a:lnTo>
                <a:lnTo>
                  <a:pt x="19550" y="72090"/>
                </a:lnTo>
                <a:lnTo>
                  <a:pt x="19540" y="72090"/>
                </a:lnTo>
                <a:lnTo>
                  <a:pt x="19550" y="72090"/>
                </a:lnTo>
                <a:lnTo>
                  <a:pt x="19550" y="72080"/>
                </a:lnTo>
                <a:lnTo>
                  <a:pt x="19550" y="72070"/>
                </a:lnTo>
                <a:lnTo>
                  <a:pt x="19560" y="72070"/>
                </a:lnTo>
                <a:lnTo>
                  <a:pt x="19560" y="72060"/>
                </a:lnTo>
                <a:lnTo>
                  <a:pt x="19570" y="72050"/>
                </a:lnTo>
                <a:lnTo>
                  <a:pt x="19570" y="72040"/>
                </a:lnTo>
                <a:lnTo>
                  <a:pt x="19580" y="72040"/>
                </a:lnTo>
                <a:lnTo>
                  <a:pt x="19570" y="72030"/>
                </a:lnTo>
                <a:lnTo>
                  <a:pt x="19570" y="72020"/>
                </a:lnTo>
                <a:lnTo>
                  <a:pt x="19580" y="72020"/>
                </a:lnTo>
                <a:lnTo>
                  <a:pt x="19580" y="72010"/>
                </a:lnTo>
                <a:lnTo>
                  <a:pt x="19590" y="72000"/>
                </a:lnTo>
                <a:lnTo>
                  <a:pt x="19590" y="71990"/>
                </a:lnTo>
                <a:lnTo>
                  <a:pt x="19590" y="71980"/>
                </a:lnTo>
                <a:lnTo>
                  <a:pt x="19590" y="71970"/>
                </a:lnTo>
                <a:lnTo>
                  <a:pt x="19590" y="71960"/>
                </a:lnTo>
                <a:lnTo>
                  <a:pt x="19600" y="71960"/>
                </a:lnTo>
                <a:lnTo>
                  <a:pt x="19600" y="71950"/>
                </a:lnTo>
                <a:lnTo>
                  <a:pt x="19610" y="71940"/>
                </a:lnTo>
                <a:lnTo>
                  <a:pt x="19610" y="71930"/>
                </a:lnTo>
                <a:lnTo>
                  <a:pt x="19610" y="71920"/>
                </a:lnTo>
                <a:lnTo>
                  <a:pt x="19610" y="71910"/>
                </a:lnTo>
                <a:lnTo>
                  <a:pt x="19610" y="71900"/>
                </a:lnTo>
                <a:lnTo>
                  <a:pt x="19620" y="71900"/>
                </a:lnTo>
                <a:lnTo>
                  <a:pt x="19620" y="71890"/>
                </a:lnTo>
                <a:lnTo>
                  <a:pt x="19620" y="71880"/>
                </a:lnTo>
                <a:lnTo>
                  <a:pt x="19620" y="71870"/>
                </a:lnTo>
                <a:lnTo>
                  <a:pt x="19630" y="71860"/>
                </a:lnTo>
                <a:lnTo>
                  <a:pt x="19630" y="71850"/>
                </a:lnTo>
                <a:lnTo>
                  <a:pt x="19640" y="71840"/>
                </a:lnTo>
                <a:lnTo>
                  <a:pt x="19640" y="71830"/>
                </a:lnTo>
                <a:lnTo>
                  <a:pt x="19630" y="71830"/>
                </a:lnTo>
                <a:lnTo>
                  <a:pt x="19630" y="71820"/>
                </a:lnTo>
                <a:lnTo>
                  <a:pt x="19630" y="71810"/>
                </a:lnTo>
                <a:lnTo>
                  <a:pt x="19630" y="71800"/>
                </a:lnTo>
                <a:lnTo>
                  <a:pt x="19630" y="71790"/>
                </a:lnTo>
                <a:lnTo>
                  <a:pt x="19630" y="71780"/>
                </a:lnTo>
                <a:lnTo>
                  <a:pt x="19630" y="71770"/>
                </a:lnTo>
                <a:lnTo>
                  <a:pt x="19630" y="71760"/>
                </a:lnTo>
                <a:lnTo>
                  <a:pt x="19630" y="71750"/>
                </a:lnTo>
                <a:lnTo>
                  <a:pt x="19630" y="71740"/>
                </a:lnTo>
                <a:lnTo>
                  <a:pt x="19630" y="71730"/>
                </a:lnTo>
                <a:lnTo>
                  <a:pt x="19630" y="71720"/>
                </a:lnTo>
                <a:lnTo>
                  <a:pt x="19630" y="71710"/>
                </a:lnTo>
                <a:lnTo>
                  <a:pt x="19620" y="71710"/>
                </a:lnTo>
                <a:lnTo>
                  <a:pt x="19620" y="71700"/>
                </a:lnTo>
                <a:lnTo>
                  <a:pt x="19620" y="71690"/>
                </a:lnTo>
                <a:lnTo>
                  <a:pt x="19620" y="71680"/>
                </a:lnTo>
                <a:lnTo>
                  <a:pt x="19620" y="71670"/>
                </a:lnTo>
                <a:lnTo>
                  <a:pt x="19620" y="71660"/>
                </a:lnTo>
                <a:lnTo>
                  <a:pt x="19620" y="71650"/>
                </a:lnTo>
                <a:lnTo>
                  <a:pt x="19610" y="71640"/>
                </a:lnTo>
                <a:lnTo>
                  <a:pt x="19620" y="71640"/>
                </a:lnTo>
                <a:lnTo>
                  <a:pt x="19620" y="71630"/>
                </a:lnTo>
                <a:lnTo>
                  <a:pt x="19620" y="71620"/>
                </a:lnTo>
                <a:lnTo>
                  <a:pt x="19620" y="71610"/>
                </a:lnTo>
                <a:lnTo>
                  <a:pt x="19620" y="71600"/>
                </a:lnTo>
                <a:lnTo>
                  <a:pt x="19620" y="71590"/>
                </a:lnTo>
                <a:lnTo>
                  <a:pt x="19620" y="71580"/>
                </a:lnTo>
                <a:lnTo>
                  <a:pt x="19620" y="71570"/>
                </a:lnTo>
                <a:lnTo>
                  <a:pt x="19620" y="71560"/>
                </a:lnTo>
                <a:lnTo>
                  <a:pt x="19630" y="71550"/>
                </a:lnTo>
                <a:lnTo>
                  <a:pt x="19630" y="71540"/>
                </a:lnTo>
                <a:lnTo>
                  <a:pt x="19630" y="71530"/>
                </a:lnTo>
                <a:lnTo>
                  <a:pt x="19630" y="71520"/>
                </a:lnTo>
                <a:lnTo>
                  <a:pt x="19640" y="71520"/>
                </a:lnTo>
                <a:lnTo>
                  <a:pt x="19640" y="71510"/>
                </a:lnTo>
                <a:lnTo>
                  <a:pt x="19650" y="71510"/>
                </a:lnTo>
                <a:lnTo>
                  <a:pt x="19650" y="71500"/>
                </a:lnTo>
                <a:lnTo>
                  <a:pt x="19650" y="71490"/>
                </a:lnTo>
                <a:lnTo>
                  <a:pt x="19650" y="71480"/>
                </a:lnTo>
                <a:lnTo>
                  <a:pt x="19660" y="71480"/>
                </a:lnTo>
                <a:lnTo>
                  <a:pt x="19660" y="71470"/>
                </a:lnTo>
                <a:lnTo>
                  <a:pt x="19660" y="71460"/>
                </a:lnTo>
                <a:lnTo>
                  <a:pt x="19660" y="71450"/>
                </a:lnTo>
                <a:lnTo>
                  <a:pt x="19660" y="71440"/>
                </a:lnTo>
                <a:lnTo>
                  <a:pt x="19660" y="71430"/>
                </a:lnTo>
                <a:lnTo>
                  <a:pt x="19660" y="71420"/>
                </a:lnTo>
                <a:lnTo>
                  <a:pt x="19660" y="71410"/>
                </a:lnTo>
                <a:lnTo>
                  <a:pt x="19660" y="71400"/>
                </a:lnTo>
                <a:lnTo>
                  <a:pt x="19660" y="71390"/>
                </a:lnTo>
                <a:lnTo>
                  <a:pt x="19660" y="71380"/>
                </a:lnTo>
                <a:lnTo>
                  <a:pt x="19670" y="71370"/>
                </a:lnTo>
                <a:lnTo>
                  <a:pt x="19660" y="71370"/>
                </a:lnTo>
                <a:lnTo>
                  <a:pt x="19660" y="71360"/>
                </a:lnTo>
                <a:lnTo>
                  <a:pt x="19670" y="71360"/>
                </a:lnTo>
                <a:lnTo>
                  <a:pt x="19660" y="71360"/>
                </a:lnTo>
                <a:lnTo>
                  <a:pt x="19670" y="71350"/>
                </a:lnTo>
                <a:lnTo>
                  <a:pt x="19670" y="71340"/>
                </a:lnTo>
                <a:lnTo>
                  <a:pt x="19670" y="71330"/>
                </a:lnTo>
                <a:lnTo>
                  <a:pt x="19670" y="71320"/>
                </a:lnTo>
                <a:lnTo>
                  <a:pt x="19670" y="71310"/>
                </a:lnTo>
                <a:lnTo>
                  <a:pt x="19670" y="71300"/>
                </a:lnTo>
                <a:lnTo>
                  <a:pt x="19670" y="71290"/>
                </a:lnTo>
                <a:lnTo>
                  <a:pt x="19670" y="71280"/>
                </a:lnTo>
                <a:lnTo>
                  <a:pt x="19660" y="71280"/>
                </a:lnTo>
                <a:lnTo>
                  <a:pt x="19660" y="71270"/>
                </a:lnTo>
                <a:lnTo>
                  <a:pt x="19670" y="71270"/>
                </a:lnTo>
                <a:lnTo>
                  <a:pt x="19670" y="71260"/>
                </a:lnTo>
                <a:lnTo>
                  <a:pt x="19670" y="71250"/>
                </a:lnTo>
                <a:lnTo>
                  <a:pt x="19670" y="71240"/>
                </a:lnTo>
                <a:lnTo>
                  <a:pt x="19670" y="71230"/>
                </a:lnTo>
                <a:lnTo>
                  <a:pt x="19670" y="71220"/>
                </a:lnTo>
                <a:lnTo>
                  <a:pt x="19670" y="71210"/>
                </a:lnTo>
                <a:lnTo>
                  <a:pt x="19670" y="71200"/>
                </a:lnTo>
                <a:lnTo>
                  <a:pt x="19670" y="71190"/>
                </a:lnTo>
                <a:lnTo>
                  <a:pt x="19670" y="71180"/>
                </a:lnTo>
                <a:lnTo>
                  <a:pt x="19680" y="71180"/>
                </a:lnTo>
                <a:lnTo>
                  <a:pt x="19680" y="71170"/>
                </a:lnTo>
                <a:lnTo>
                  <a:pt x="19680" y="71160"/>
                </a:lnTo>
                <a:lnTo>
                  <a:pt x="19680" y="71150"/>
                </a:lnTo>
                <a:lnTo>
                  <a:pt x="19680" y="71140"/>
                </a:lnTo>
                <a:lnTo>
                  <a:pt x="19680" y="71130"/>
                </a:lnTo>
                <a:lnTo>
                  <a:pt x="19680" y="71120"/>
                </a:lnTo>
                <a:lnTo>
                  <a:pt x="19680" y="71110"/>
                </a:lnTo>
                <a:lnTo>
                  <a:pt x="19690" y="71100"/>
                </a:lnTo>
                <a:lnTo>
                  <a:pt x="19690" y="71090"/>
                </a:lnTo>
                <a:lnTo>
                  <a:pt x="19690" y="71080"/>
                </a:lnTo>
                <a:lnTo>
                  <a:pt x="19690" y="71070"/>
                </a:lnTo>
                <a:lnTo>
                  <a:pt x="19690" y="71060"/>
                </a:lnTo>
                <a:lnTo>
                  <a:pt x="19690" y="71050"/>
                </a:lnTo>
                <a:lnTo>
                  <a:pt x="19690" y="71040"/>
                </a:lnTo>
                <a:lnTo>
                  <a:pt x="19690" y="71030"/>
                </a:lnTo>
                <a:lnTo>
                  <a:pt x="19690" y="71020"/>
                </a:lnTo>
                <a:lnTo>
                  <a:pt x="19680" y="71020"/>
                </a:lnTo>
                <a:lnTo>
                  <a:pt x="19690" y="71010"/>
                </a:lnTo>
                <a:lnTo>
                  <a:pt x="19680" y="71010"/>
                </a:lnTo>
                <a:lnTo>
                  <a:pt x="19680" y="71000"/>
                </a:lnTo>
                <a:lnTo>
                  <a:pt x="19680" y="70990"/>
                </a:lnTo>
                <a:lnTo>
                  <a:pt x="19680" y="70980"/>
                </a:lnTo>
                <a:lnTo>
                  <a:pt x="19670" y="70970"/>
                </a:lnTo>
                <a:lnTo>
                  <a:pt x="19670" y="70960"/>
                </a:lnTo>
                <a:lnTo>
                  <a:pt x="19660" y="70950"/>
                </a:lnTo>
                <a:lnTo>
                  <a:pt x="19660" y="70940"/>
                </a:lnTo>
                <a:lnTo>
                  <a:pt x="19650" y="70930"/>
                </a:lnTo>
                <a:lnTo>
                  <a:pt x="19650" y="70920"/>
                </a:lnTo>
                <a:lnTo>
                  <a:pt x="19650" y="70910"/>
                </a:lnTo>
                <a:lnTo>
                  <a:pt x="19650" y="70900"/>
                </a:lnTo>
                <a:lnTo>
                  <a:pt x="19650" y="70890"/>
                </a:lnTo>
                <a:lnTo>
                  <a:pt x="19640" y="70890"/>
                </a:lnTo>
                <a:lnTo>
                  <a:pt x="19630" y="70880"/>
                </a:lnTo>
                <a:lnTo>
                  <a:pt x="19630" y="70870"/>
                </a:lnTo>
                <a:lnTo>
                  <a:pt x="19620" y="70870"/>
                </a:lnTo>
                <a:lnTo>
                  <a:pt x="19620" y="70860"/>
                </a:lnTo>
                <a:lnTo>
                  <a:pt x="19610" y="70860"/>
                </a:lnTo>
                <a:lnTo>
                  <a:pt x="19610" y="70850"/>
                </a:lnTo>
                <a:lnTo>
                  <a:pt x="19600" y="70850"/>
                </a:lnTo>
                <a:lnTo>
                  <a:pt x="19590" y="70850"/>
                </a:lnTo>
                <a:lnTo>
                  <a:pt x="19590" y="70840"/>
                </a:lnTo>
                <a:lnTo>
                  <a:pt x="19580" y="70840"/>
                </a:lnTo>
                <a:lnTo>
                  <a:pt x="19580" y="70830"/>
                </a:lnTo>
                <a:lnTo>
                  <a:pt x="19570" y="70830"/>
                </a:lnTo>
                <a:lnTo>
                  <a:pt x="19570" y="70820"/>
                </a:lnTo>
                <a:lnTo>
                  <a:pt x="19570" y="70810"/>
                </a:lnTo>
                <a:lnTo>
                  <a:pt x="19570" y="70800"/>
                </a:lnTo>
                <a:lnTo>
                  <a:pt x="19570" y="70790"/>
                </a:lnTo>
                <a:lnTo>
                  <a:pt x="19580" y="70790"/>
                </a:lnTo>
                <a:lnTo>
                  <a:pt x="19580" y="70780"/>
                </a:lnTo>
                <a:lnTo>
                  <a:pt x="19580" y="70770"/>
                </a:lnTo>
                <a:lnTo>
                  <a:pt x="19580" y="70760"/>
                </a:lnTo>
                <a:lnTo>
                  <a:pt x="19590" y="70760"/>
                </a:lnTo>
                <a:lnTo>
                  <a:pt x="19580" y="70750"/>
                </a:lnTo>
                <a:lnTo>
                  <a:pt x="19590" y="70750"/>
                </a:lnTo>
                <a:lnTo>
                  <a:pt x="19590" y="70740"/>
                </a:lnTo>
                <a:lnTo>
                  <a:pt x="19590" y="70730"/>
                </a:lnTo>
                <a:lnTo>
                  <a:pt x="19590" y="70720"/>
                </a:lnTo>
                <a:lnTo>
                  <a:pt x="19590" y="70710"/>
                </a:lnTo>
                <a:lnTo>
                  <a:pt x="19590" y="70700"/>
                </a:lnTo>
                <a:lnTo>
                  <a:pt x="19590" y="70690"/>
                </a:lnTo>
                <a:lnTo>
                  <a:pt x="19580" y="70690"/>
                </a:lnTo>
                <a:lnTo>
                  <a:pt x="19590" y="70690"/>
                </a:lnTo>
                <a:lnTo>
                  <a:pt x="19580" y="70690"/>
                </a:lnTo>
                <a:lnTo>
                  <a:pt x="19580" y="70680"/>
                </a:lnTo>
                <a:lnTo>
                  <a:pt x="19580" y="70670"/>
                </a:lnTo>
                <a:lnTo>
                  <a:pt x="19580" y="70660"/>
                </a:lnTo>
                <a:lnTo>
                  <a:pt x="19580" y="70650"/>
                </a:lnTo>
                <a:lnTo>
                  <a:pt x="19580" y="70640"/>
                </a:lnTo>
                <a:lnTo>
                  <a:pt x="19580" y="70630"/>
                </a:lnTo>
                <a:lnTo>
                  <a:pt x="19570" y="70630"/>
                </a:lnTo>
                <a:lnTo>
                  <a:pt x="19570" y="70620"/>
                </a:lnTo>
                <a:lnTo>
                  <a:pt x="19570" y="70610"/>
                </a:lnTo>
                <a:lnTo>
                  <a:pt x="19560" y="70610"/>
                </a:lnTo>
                <a:lnTo>
                  <a:pt x="19560" y="70600"/>
                </a:lnTo>
                <a:lnTo>
                  <a:pt x="19550" y="70590"/>
                </a:lnTo>
                <a:lnTo>
                  <a:pt x="19550" y="70580"/>
                </a:lnTo>
                <a:lnTo>
                  <a:pt x="19550" y="70570"/>
                </a:lnTo>
                <a:lnTo>
                  <a:pt x="19560" y="70570"/>
                </a:lnTo>
                <a:lnTo>
                  <a:pt x="19560" y="70560"/>
                </a:lnTo>
                <a:lnTo>
                  <a:pt x="19560" y="70550"/>
                </a:lnTo>
                <a:lnTo>
                  <a:pt x="19570" y="70540"/>
                </a:lnTo>
                <a:lnTo>
                  <a:pt x="19570" y="70530"/>
                </a:lnTo>
                <a:lnTo>
                  <a:pt x="19580" y="70530"/>
                </a:lnTo>
                <a:lnTo>
                  <a:pt x="19580" y="70520"/>
                </a:lnTo>
                <a:lnTo>
                  <a:pt x="19580" y="70510"/>
                </a:lnTo>
                <a:lnTo>
                  <a:pt x="19580" y="70500"/>
                </a:lnTo>
                <a:lnTo>
                  <a:pt x="19590" y="70490"/>
                </a:lnTo>
                <a:lnTo>
                  <a:pt x="19590" y="70480"/>
                </a:lnTo>
                <a:lnTo>
                  <a:pt x="19590" y="70470"/>
                </a:lnTo>
                <a:lnTo>
                  <a:pt x="19580" y="70470"/>
                </a:lnTo>
                <a:lnTo>
                  <a:pt x="19580" y="70450"/>
                </a:lnTo>
                <a:lnTo>
                  <a:pt x="19590" y="70440"/>
                </a:lnTo>
                <a:lnTo>
                  <a:pt x="19590" y="70430"/>
                </a:lnTo>
                <a:lnTo>
                  <a:pt x="19590" y="70420"/>
                </a:lnTo>
                <a:lnTo>
                  <a:pt x="19590" y="70410"/>
                </a:lnTo>
                <a:lnTo>
                  <a:pt x="19590" y="70400"/>
                </a:lnTo>
                <a:lnTo>
                  <a:pt x="19590" y="70390"/>
                </a:lnTo>
                <a:lnTo>
                  <a:pt x="19590" y="70380"/>
                </a:lnTo>
                <a:lnTo>
                  <a:pt x="19590" y="70370"/>
                </a:lnTo>
                <a:lnTo>
                  <a:pt x="19590" y="70360"/>
                </a:lnTo>
                <a:lnTo>
                  <a:pt x="19590" y="70350"/>
                </a:lnTo>
                <a:lnTo>
                  <a:pt x="19590" y="70330"/>
                </a:lnTo>
                <a:lnTo>
                  <a:pt x="19590" y="70320"/>
                </a:lnTo>
                <a:lnTo>
                  <a:pt x="19580" y="70310"/>
                </a:lnTo>
                <a:lnTo>
                  <a:pt x="19580" y="70300"/>
                </a:lnTo>
                <a:lnTo>
                  <a:pt x="19580" y="70290"/>
                </a:lnTo>
                <a:lnTo>
                  <a:pt x="19580" y="70280"/>
                </a:lnTo>
                <a:lnTo>
                  <a:pt x="19580" y="70270"/>
                </a:lnTo>
                <a:lnTo>
                  <a:pt x="19570" y="70260"/>
                </a:lnTo>
                <a:lnTo>
                  <a:pt x="19570" y="70250"/>
                </a:lnTo>
                <a:lnTo>
                  <a:pt x="19570" y="70240"/>
                </a:lnTo>
                <a:lnTo>
                  <a:pt x="19570" y="70230"/>
                </a:lnTo>
                <a:lnTo>
                  <a:pt x="19570" y="70220"/>
                </a:lnTo>
                <a:lnTo>
                  <a:pt x="19560" y="70220"/>
                </a:lnTo>
                <a:lnTo>
                  <a:pt x="19560" y="70210"/>
                </a:lnTo>
                <a:lnTo>
                  <a:pt x="19560" y="70200"/>
                </a:lnTo>
                <a:lnTo>
                  <a:pt x="19560" y="70190"/>
                </a:lnTo>
                <a:lnTo>
                  <a:pt x="19560" y="70180"/>
                </a:lnTo>
                <a:lnTo>
                  <a:pt x="19550" y="70160"/>
                </a:lnTo>
                <a:lnTo>
                  <a:pt x="19550" y="70150"/>
                </a:lnTo>
                <a:lnTo>
                  <a:pt x="19550" y="70130"/>
                </a:lnTo>
                <a:lnTo>
                  <a:pt x="19550" y="70120"/>
                </a:lnTo>
                <a:lnTo>
                  <a:pt x="19550" y="70110"/>
                </a:lnTo>
                <a:lnTo>
                  <a:pt x="19560" y="70100"/>
                </a:lnTo>
                <a:lnTo>
                  <a:pt x="19560" y="70090"/>
                </a:lnTo>
                <a:lnTo>
                  <a:pt x="19560" y="70080"/>
                </a:lnTo>
                <a:lnTo>
                  <a:pt x="19570" y="70070"/>
                </a:lnTo>
                <a:lnTo>
                  <a:pt x="19570" y="70060"/>
                </a:lnTo>
                <a:lnTo>
                  <a:pt x="19570" y="70050"/>
                </a:lnTo>
                <a:lnTo>
                  <a:pt x="19580" y="70050"/>
                </a:lnTo>
                <a:lnTo>
                  <a:pt x="19580" y="70040"/>
                </a:lnTo>
                <a:lnTo>
                  <a:pt x="19590" y="70030"/>
                </a:lnTo>
                <a:lnTo>
                  <a:pt x="19590" y="70020"/>
                </a:lnTo>
                <a:lnTo>
                  <a:pt x="19590" y="70010"/>
                </a:lnTo>
                <a:lnTo>
                  <a:pt x="19590" y="70000"/>
                </a:lnTo>
                <a:lnTo>
                  <a:pt x="19600" y="70000"/>
                </a:lnTo>
                <a:lnTo>
                  <a:pt x="19600" y="69990"/>
                </a:lnTo>
                <a:lnTo>
                  <a:pt x="19600" y="69980"/>
                </a:lnTo>
                <a:lnTo>
                  <a:pt x="19600" y="69970"/>
                </a:lnTo>
                <a:lnTo>
                  <a:pt x="19610" y="69970"/>
                </a:lnTo>
                <a:lnTo>
                  <a:pt x="19610" y="69960"/>
                </a:lnTo>
                <a:lnTo>
                  <a:pt x="19610" y="69950"/>
                </a:lnTo>
                <a:lnTo>
                  <a:pt x="19620" y="69950"/>
                </a:lnTo>
                <a:lnTo>
                  <a:pt x="19620" y="69940"/>
                </a:lnTo>
                <a:lnTo>
                  <a:pt x="19620" y="69930"/>
                </a:lnTo>
                <a:lnTo>
                  <a:pt x="19630" y="69920"/>
                </a:lnTo>
                <a:lnTo>
                  <a:pt x="19630" y="69910"/>
                </a:lnTo>
                <a:lnTo>
                  <a:pt x="19640" y="69910"/>
                </a:lnTo>
                <a:lnTo>
                  <a:pt x="19640" y="69900"/>
                </a:lnTo>
                <a:lnTo>
                  <a:pt x="19640" y="69890"/>
                </a:lnTo>
                <a:lnTo>
                  <a:pt x="19650" y="69890"/>
                </a:lnTo>
                <a:lnTo>
                  <a:pt x="19650" y="69880"/>
                </a:lnTo>
                <a:lnTo>
                  <a:pt x="19650" y="69870"/>
                </a:lnTo>
                <a:lnTo>
                  <a:pt x="19650" y="69860"/>
                </a:lnTo>
                <a:lnTo>
                  <a:pt x="19650" y="69850"/>
                </a:lnTo>
                <a:lnTo>
                  <a:pt x="19650" y="69840"/>
                </a:lnTo>
                <a:lnTo>
                  <a:pt x="19650" y="69830"/>
                </a:lnTo>
                <a:lnTo>
                  <a:pt x="19660" y="69830"/>
                </a:lnTo>
                <a:lnTo>
                  <a:pt x="19660" y="69820"/>
                </a:lnTo>
                <a:lnTo>
                  <a:pt x="19660" y="69810"/>
                </a:lnTo>
                <a:lnTo>
                  <a:pt x="19660" y="69800"/>
                </a:lnTo>
                <a:lnTo>
                  <a:pt x="19660" y="69790"/>
                </a:lnTo>
                <a:lnTo>
                  <a:pt x="19660" y="69780"/>
                </a:lnTo>
                <a:lnTo>
                  <a:pt x="19660" y="69770"/>
                </a:lnTo>
                <a:lnTo>
                  <a:pt x="19660" y="69760"/>
                </a:lnTo>
                <a:lnTo>
                  <a:pt x="19660" y="69750"/>
                </a:lnTo>
                <a:lnTo>
                  <a:pt x="19660" y="69740"/>
                </a:lnTo>
                <a:lnTo>
                  <a:pt x="19650" y="69730"/>
                </a:lnTo>
                <a:lnTo>
                  <a:pt x="19650" y="69720"/>
                </a:lnTo>
                <a:lnTo>
                  <a:pt x="19650" y="69710"/>
                </a:lnTo>
                <a:lnTo>
                  <a:pt x="19650" y="69700"/>
                </a:lnTo>
                <a:lnTo>
                  <a:pt x="19640" y="69700"/>
                </a:lnTo>
                <a:lnTo>
                  <a:pt x="19640" y="69690"/>
                </a:lnTo>
                <a:lnTo>
                  <a:pt x="19640" y="69680"/>
                </a:lnTo>
                <a:lnTo>
                  <a:pt x="19640" y="69670"/>
                </a:lnTo>
                <a:lnTo>
                  <a:pt x="19640" y="69660"/>
                </a:lnTo>
                <a:lnTo>
                  <a:pt x="19640" y="69650"/>
                </a:lnTo>
                <a:lnTo>
                  <a:pt x="19640" y="69640"/>
                </a:lnTo>
                <a:lnTo>
                  <a:pt x="19640" y="69630"/>
                </a:lnTo>
                <a:lnTo>
                  <a:pt x="19640" y="69610"/>
                </a:lnTo>
                <a:lnTo>
                  <a:pt x="19640" y="69600"/>
                </a:lnTo>
                <a:lnTo>
                  <a:pt x="19640" y="69590"/>
                </a:lnTo>
                <a:lnTo>
                  <a:pt x="19650" y="69590"/>
                </a:lnTo>
                <a:lnTo>
                  <a:pt x="19650" y="69580"/>
                </a:lnTo>
                <a:lnTo>
                  <a:pt x="19660" y="69580"/>
                </a:lnTo>
                <a:lnTo>
                  <a:pt x="19660" y="69570"/>
                </a:lnTo>
                <a:lnTo>
                  <a:pt x="19670" y="69570"/>
                </a:lnTo>
                <a:lnTo>
                  <a:pt x="19670" y="69560"/>
                </a:lnTo>
                <a:lnTo>
                  <a:pt x="19670" y="69550"/>
                </a:lnTo>
                <a:lnTo>
                  <a:pt x="19670" y="69540"/>
                </a:lnTo>
                <a:lnTo>
                  <a:pt x="19680" y="69540"/>
                </a:lnTo>
                <a:lnTo>
                  <a:pt x="19680" y="69530"/>
                </a:lnTo>
                <a:lnTo>
                  <a:pt x="19690" y="69520"/>
                </a:lnTo>
                <a:lnTo>
                  <a:pt x="19690" y="69510"/>
                </a:lnTo>
                <a:lnTo>
                  <a:pt x="19700" y="69510"/>
                </a:lnTo>
                <a:lnTo>
                  <a:pt x="19700" y="69500"/>
                </a:lnTo>
                <a:lnTo>
                  <a:pt x="19700" y="69490"/>
                </a:lnTo>
                <a:lnTo>
                  <a:pt x="19710" y="69480"/>
                </a:lnTo>
                <a:lnTo>
                  <a:pt x="19710" y="69470"/>
                </a:lnTo>
                <a:lnTo>
                  <a:pt x="19720" y="69460"/>
                </a:lnTo>
                <a:lnTo>
                  <a:pt x="19720" y="69450"/>
                </a:lnTo>
                <a:lnTo>
                  <a:pt x="19720" y="69440"/>
                </a:lnTo>
                <a:lnTo>
                  <a:pt x="19730" y="69440"/>
                </a:lnTo>
                <a:lnTo>
                  <a:pt x="19730" y="69430"/>
                </a:lnTo>
                <a:lnTo>
                  <a:pt x="19720" y="69430"/>
                </a:lnTo>
                <a:lnTo>
                  <a:pt x="19720" y="69420"/>
                </a:lnTo>
                <a:lnTo>
                  <a:pt x="19720" y="69410"/>
                </a:lnTo>
                <a:lnTo>
                  <a:pt x="19720" y="69400"/>
                </a:lnTo>
                <a:lnTo>
                  <a:pt x="19720" y="69390"/>
                </a:lnTo>
                <a:lnTo>
                  <a:pt x="19720" y="69380"/>
                </a:lnTo>
                <a:lnTo>
                  <a:pt x="19720" y="69370"/>
                </a:lnTo>
                <a:lnTo>
                  <a:pt x="19720" y="69360"/>
                </a:lnTo>
                <a:lnTo>
                  <a:pt x="19720" y="69350"/>
                </a:lnTo>
                <a:lnTo>
                  <a:pt x="19730" y="69340"/>
                </a:lnTo>
                <a:lnTo>
                  <a:pt x="19740" y="69330"/>
                </a:lnTo>
                <a:lnTo>
                  <a:pt x="19740" y="69320"/>
                </a:lnTo>
                <a:lnTo>
                  <a:pt x="19750" y="69320"/>
                </a:lnTo>
                <a:lnTo>
                  <a:pt x="19750" y="69310"/>
                </a:lnTo>
                <a:lnTo>
                  <a:pt x="19750" y="69300"/>
                </a:lnTo>
                <a:lnTo>
                  <a:pt x="19760" y="69300"/>
                </a:lnTo>
                <a:lnTo>
                  <a:pt x="19760" y="69290"/>
                </a:lnTo>
                <a:lnTo>
                  <a:pt x="19770" y="69290"/>
                </a:lnTo>
                <a:lnTo>
                  <a:pt x="19770" y="69280"/>
                </a:lnTo>
                <a:lnTo>
                  <a:pt x="19770" y="69270"/>
                </a:lnTo>
                <a:lnTo>
                  <a:pt x="19780" y="69270"/>
                </a:lnTo>
                <a:lnTo>
                  <a:pt x="19780" y="69260"/>
                </a:lnTo>
                <a:lnTo>
                  <a:pt x="19780" y="69250"/>
                </a:lnTo>
                <a:lnTo>
                  <a:pt x="19790" y="69250"/>
                </a:lnTo>
                <a:lnTo>
                  <a:pt x="19790" y="69240"/>
                </a:lnTo>
                <a:lnTo>
                  <a:pt x="19790" y="69230"/>
                </a:lnTo>
                <a:lnTo>
                  <a:pt x="19790" y="69220"/>
                </a:lnTo>
                <a:lnTo>
                  <a:pt x="19800" y="69220"/>
                </a:lnTo>
                <a:lnTo>
                  <a:pt x="19800" y="69210"/>
                </a:lnTo>
                <a:lnTo>
                  <a:pt x="19800" y="69200"/>
                </a:lnTo>
                <a:lnTo>
                  <a:pt x="19800" y="69190"/>
                </a:lnTo>
                <a:lnTo>
                  <a:pt x="19810" y="69180"/>
                </a:lnTo>
                <a:lnTo>
                  <a:pt x="19820" y="69170"/>
                </a:lnTo>
                <a:lnTo>
                  <a:pt x="19820" y="69160"/>
                </a:lnTo>
                <a:lnTo>
                  <a:pt x="19820" y="69150"/>
                </a:lnTo>
                <a:lnTo>
                  <a:pt x="19830" y="69140"/>
                </a:lnTo>
                <a:lnTo>
                  <a:pt x="19830" y="69130"/>
                </a:lnTo>
                <a:lnTo>
                  <a:pt x="19830" y="69120"/>
                </a:lnTo>
                <a:lnTo>
                  <a:pt x="19830" y="69110"/>
                </a:lnTo>
                <a:lnTo>
                  <a:pt x="19830" y="69100"/>
                </a:lnTo>
                <a:lnTo>
                  <a:pt x="19830" y="69090"/>
                </a:lnTo>
                <a:lnTo>
                  <a:pt x="19830" y="69080"/>
                </a:lnTo>
                <a:lnTo>
                  <a:pt x="19820" y="69080"/>
                </a:lnTo>
                <a:lnTo>
                  <a:pt x="19820" y="69070"/>
                </a:lnTo>
                <a:lnTo>
                  <a:pt x="19820" y="69060"/>
                </a:lnTo>
                <a:lnTo>
                  <a:pt x="19820" y="69050"/>
                </a:lnTo>
                <a:lnTo>
                  <a:pt x="19820" y="69040"/>
                </a:lnTo>
                <a:lnTo>
                  <a:pt x="19820" y="69030"/>
                </a:lnTo>
                <a:lnTo>
                  <a:pt x="19820" y="69020"/>
                </a:lnTo>
                <a:lnTo>
                  <a:pt x="19820" y="69010"/>
                </a:lnTo>
                <a:lnTo>
                  <a:pt x="19820" y="69000"/>
                </a:lnTo>
                <a:lnTo>
                  <a:pt x="19820" y="68990"/>
                </a:lnTo>
                <a:lnTo>
                  <a:pt x="19830" y="68990"/>
                </a:lnTo>
                <a:lnTo>
                  <a:pt x="19830" y="68980"/>
                </a:lnTo>
                <a:lnTo>
                  <a:pt x="19830" y="68970"/>
                </a:lnTo>
                <a:lnTo>
                  <a:pt x="19830" y="68960"/>
                </a:lnTo>
                <a:lnTo>
                  <a:pt x="19840" y="68960"/>
                </a:lnTo>
                <a:lnTo>
                  <a:pt x="19840" y="68950"/>
                </a:lnTo>
                <a:lnTo>
                  <a:pt x="19840" y="68940"/>
                </a:lnTo>
                <a:lnTo>
                  <a:pt x="19840" y="68930"/>
                </a:lnTo>
                <a:lnTo>
                  <a:pt x="19850" y="68930"/>
                </a:lnTo>
                <a:lnTo>
                  <a:pt x="19850" y="68920"/>
                </a:lnTo>
                <a:lnTo>
                  <a:pt x="19850" y="68910"/>
                </a:lnTo>
                <a:lnTo>
                  <a:pt x="19850" y="68900"/>
                </a:lnTo>
                <a:lnTo>
                  <a:pt x="19860" y="68900"/>
                </a:lnTo>
                <a:lnTo>
                  <a:pt x="19860" y="68890"/>
                </a:lnTo>
                <a:lnTo>
                  <a:pt x="19860" y="68880"/>
                </a:lnTo>
                <a:lnTo>
                  <a:pt x="19870" y="68880"/>
                </a:lnTo>
                <a:lnTo>
                  <a:pt x="19870" y="68870"/>
                </a:lnTo>
                <a:lnTo>
                  <a:pt x="19870" y="68860"/>
                </a:lnTo>
                <a:lnTo>
                  <a:pt x="19880" y="68860"/>
                </a:lnTo>
                <a:lnTo>
                  <a:pt x="19880" y="68850"/>
                </a:lnTo>
                <a:lnTo>
                  <a:pt x="19890" y="68850"/>
                </a:lnTo>
                <a:lnTo>
                  <a:pt x="19890" y="68840"/>
                </a:lnTo>
                <a:lnTo>
                  <a:pt x="19900" y="68830"/>
                </a:lnTo>
                <a:lnTo>
                  <a:pt x="19900" y="68820"/>
                </a:lnTo>
                <a:lnTo>
                  <a:pt x="19910" y="68820"/>
                </a:lnTo>
                <a:lnTo>
                  <a:pt x="19910" y="68810"/>
                </a:lnTo>
                <a:lnTo>
                  <a:pt x="19910" y="68800"/>
                </a:lnTo>
                <a:lnTo>
                  <a:pt x="19910" y="68790"/>
                </a:lnTo>
                <a:lnTo>
                  <a:pt x="19920" y="68790"/>
                </a:lnTo>
                <a:lnTo>
                  <a:pt x="19920" y="68780"/>
                </a:lnTo>
                <a:lnTo>
                  <a:pt x="19920" y="68770"/>
                </a:lnTo>
                <a:lnTo>
                  <a:pt x="19920" y="68760"/>
                </a:lnTo>
                <a:lnTo>
                  <a:pt x="19930" y="68760"/>
                </a:lnTo>
                <a:lnTo>
                  <a:pt x="19930" y="68750"/>
                </a:lnTo>
                <a:lnTo>
                  <a:pt x="19930" y="68740"/>
                </a:lnTo>
                <a:lnTo>
                  <a:pt x="19940" y="68740"/>
                </a:lnTo>
                <a:lnTo>
                  <a:pt x="19940" y="68730"/>
                </a:lnTo>
                <a:lnTo>
                  <a:pt x="19950" y="68730"/>
                </a:lnTo>
                <a:lnTo>
                  <a:pt x="19950" y="68720"/>
                </a:lnTo>
                <a:lnTo>
                  <a:pt x="19960" y="68720"/>
                </a:lnTo>
                <a:lnTo>
                  <a:pt x="19960" y="68710"/>
                </a:lnTo>
                <a:lnTo>
                  <a:pt x="19960" y="68700"/>
                </a:lnTo>
                <a:lnTo>
                  <a:pt x="19970" y="68700"/>
                </a:lnTo>
                <a:lnTo>
                  <a:pt x="19970" y="68690"/>
                </a:lnTo>
                <a:lnTo>
                  <a:pt x="19970" y="68680"/>
                </a:lnTo>
                <a:lnTo>
                  <a:pt x="19980" y="68680"/>
                </a:lnTo>
                <a:lnTo>
                  <a:pt x="19980" y="68670"/>
                </a:lnTo>
                <a:lnTo>
                  <a:pt x="19990" y="68670"/>
                </a:lnTo>
                <a:lnTo>
                  <a:pt x="19990" y="68660"/>
                </a:lnTo>
                <a:lnTo>
                  <a:pt x="20000" y="68660"/>
                </a:lnTo>
                <a:lnTo>
                  <a:pt x="20000" y="68650"/>
                </a:lnTo>
                <a:lnTo>
                  <a:pt x="20010" y="68650"/>
                </a:lnTo>
                <a:lnTo>
                  <a:pt x="20010" y="68640"/>
                </a:lnTo>
                <a:lnTo>
                  <a:pt x="20020" y="68640"/>
                </a:lnTo>
                <a:lnTo>
                  <a:pt x="20020" y="68630"/>
                </a:lnTo>
                <a:lnTo>
                  <a:pt x="20030" y="68620"/>
                </a:lnTo>
                <a:lnTo>
                  <a:pt x="20030" y="68610"/>
                </a:lnTo>
                <a:lnTo>
                  <a:pt x="20040" y="68610"/>
                </a:lnTo>
                <a:lnTo>
                  <a:pt x="20040" y="68600"/>
                </a:lnTo>
                <a:lnTo>
                  <a:pt x="20050" y="68600"/>
                </a:lnTo>
                <a:lnTo>
                  <a:pt x="20050" y="68590"/>
                </a:lnTo>
                <a:lnTo>
                  <a:pt x="20060" y="68580"/>
                </a:lnTo>
                <a:lnTo>
                  <a:pt x="20060" y="68570"/>
                </a:lnTo>
                <a:lnTo>
                  <a:pt x="20070" y="68570"/>
                </a:lnTo>
                <a:lnTo>
                  <a:pt x="20070" y="68560"/>
                </a:lnTo>
                <a:lnTo>
                  <a:pt x="20080" y="68560"/>
                </a:lnTo>
                <a:lnTo>
                  <a:pt x="20090" y="68550"/>
                </a:lnTo>
                <a:lnTo>
                  <a:pt x="20100" y="68540"/>
                </a:lnTo>
                <a:lnTo>
                  <a:pt x="20100" y="68530"/>
                </a:lnTo>
                <a:lnTo>
                  <a:pt x="20110" y="68530"/>
                </a:lnTo>
                <a:lnTo>
                  <a:pt x="20110" y="68520"/>
                </a:lnTo>
                <a:lnTo>
                  <a:pt x="20120" y="68520"/>
                </a:lnTo>
                <a:lnTo>
                  <a:pt x="20120" y="68510"/>
                </a:lnTo>
                <a:lnTo>
                  <a:pt x="20130" y="68510"/>
                </a:lnTo>
                <a:lnTo>
                  <a:pt x="20130" y="68500"/>
                </a:lnTo>
                <a:lnTo>
                  <a:pt x="20140" y="68500"/>
                </a:lnTo>
                <a:lnTo>
                  <a:pt x="20140" y="68490"/>
                </a:lnTo>
                <a:lnTo>
                  <a:pt x="20150" y="68490"/>
                </a:lnTo>
                <a:lnTo>
                  <a:pt x="20150" y="68480"/>
                </a:lnTo>
                <a:lnTo>
                  <a:pt x="20150" y="68470"/>
                </a:lnTo>
                <a:lnTo>
                  <a:pt x="20160" y="68460"/>
                </a:lnTo>
                <a:lnTo>
                  <a:pt x="20160" y="68450"/>
                </a:lnTo>
                <a:lnTo>
                  <a:pt x="20160" y="68440"/>
                </a:lnTo>
                <a:lnTo>
                  <a:pt x="20170" y="68440"/>
                </a:lnTo>
                <a:lnTo>
                  <a:pt x="20170" y="68430"/>
                </a:lnTo>
                <a:lnTo>
                  <a:pt x="20180" y="68430"/>
                </a:lnTo>
                <a:lnTo>
                  <a:pt x="20180" y="68420"/>
                </a:lnTo>
                <a:lnTo>
                  <a:pt x="20190" y="68420"/>
                </a:lnTo>
                <a:lnTo>
                  <a:pt x="20190" y="68410"/>
                </a:lnTo>
                <a:lnTo>
                  <a:pt x="20200" y="68410"/>
                </a:lnTo>
                <a:lnTo>
                  <a:pt x="20190" y="68400"/>
                </a:lnTo>
                <a:lnTo>
                  <a:pt x="20200" y="68400"/>
                </a:lnTo>
                <a:lnTo>
                  <a:pt x="20200" y="68390"/>
                </a:lnTo>
                <a:lnTo>
                  <a:pt x="20210" y="68390"/>
                </a:lnTo>
                <a:lnTo>
                  <a:pt x="20210" y="68380"/>
                </a:lnTo>
                <a:lnTo>
                  <a:pt x="20210" y="68370"/>
                </a:lnTo>
                <a:lnTo>
                  <a:pt x="20220" y="68370"/>
                </a:lnTo>
                <a:lnTo>
                  <a:pt x="20220" y="68360"/>
                </a:lnTo>
                <a:lnTo>
                  <a:pt x="20230" y="68360"/>
                </a:lnTo>
                <a:lnTo>
                  <a:pt x="20230" y="68350"/>
                </a:lnTo>
                <a:lnTo>
                  <a:pt x="20230" y="68340"/>
                </a:lnTo>
                <a:lnTo>
                  <a:pt x="20240" y="68340"/>
                </a:lnTo>
                <a:lnTo>
                  <a:pt x="20240" y="68330"/>
                </a:lnTo>
                <a:lnTo>
                  <a:pt x="20240" y="68320"/>
                </a:lnTo>
                <a:lnTo>
                  <a:pt x="20240" y="68310"/>
                </a:lnTo>
                <a:lnTo>
                  <a:pt x="20250" y="68300"/>
                </a:lnTo>
                <a:lnTo>
                  <a:pt x="20250" y="68290"/>
                </a:lnTo>
                <a:lnTo>
                  <a:pt x="20260" y="68290"/>
                </a:lnTo>
                <a:lnTo>
                  <a:pt x="20260" y="68280"/>
                </a:lnTo>
                <a:lnTo>
                  <a:pt x="20260" y="68270"/>
                </a:lnTo>
                <a:lnTo>
                  <a:pt x="20270" y="68270"/>
                </a:lnTo>
                <a:lnTo>
                  <a:pt x="20270" y="68260"/>
                </a:lnTo>
                <a:lnTo>
                  <a:pt x="20270" y="68250"/>
                </a:lnTo>
                <a:lnTo>
                  <a:pt x="20270" y="68240"/>
                </a:lnTo>
                <a:lnTo>
                  <a:pt x="20280" y="68240"/>
                </a:lnTo>
                <a:lnTo>
                  <a:pt x="20280" y="68230"/>
                </a:lnTo>
                <a:lnTo>
                  <a:pt x="20290" y="68220"/>
                </a:lnTo>
                <a:lnTo>
                  <a:pt x="20290" y="68210"/>
                </a:lnTo>
                <a:lnTo>
                  <a:pt x="20300" y="68210"/>
                </a:lnTo>
                <a:lnTo>
                  <a:pt x="20300" y="68200"/>
                </a:lnTo>
                <a:lnTo>
                  <a:pt x="20300" y="68190"/>
                </a:lnTo>
                <a:lnTo>
                  <a:pt x="20300" y="68180"/>
                </a:lnTo>
                <a:lnTo>
                  <a:pt x="20310" y="68180"/>
                </a:lnTo>
                <a:lnTo>
                  <a:pt x="20310" y="68170"/>
                </a:lnTo>
                <a:lnTo>
                  <a:pt x="20310" y="68160"/>
                </a:lnTo>
                <a:lnTo>
                  <a:pt x="20320" y="68160"/>
                </a:lnTo>
                <a:lnTo>
                  <a:pt x="20320" y="68150"/>
                </a:lnTo>
                <a:lnTo>
                  <a:pt x="20330" y="68150"/>
                </a:lnTo>
                <a:lnTo>
                  <a:pt x="20330" y="68140"/>
                </a:lnTo>
                <a:lnTo>
                  <a:pt x="20330" y="68130"/>
                </a:lnTo>
                <a:lnTo>
                  <a:pt x="20330" y="68120"/>
                </a:lnTo>
                <a:lnTo>
                  <a:pt x="20340" y="68120"/>
                </a:lnTo>
                <a:lnTo>
                  <a:pt x="20340" y="68110"/>
                </a:lnTo>
                <a:lnTo>
                  <a:pt x="20340" y="68100"/>
                </a:lnTo>
                <a:lnTo>
                  <a:pt x="20340" y="68090"/>
                </a:lnTo>
                <a:lnTo>
                  <a:pt x="20340" y="68080"/>
                </a:lnTo>
                <a:lnTo>
                  <a:pt x="20350" y="68080"/>
                </a:lnTo>
                <a:lnTo>
                  <a:pt x="20350" y="68070"/>
                </a:lnTo>
                <a:lnTo>
                  <a:pt x="20350" y="68060"/>
                </a:lnTo>
                <a:lnTo>
                  <a:pt x="20360" y="68060"/>
                </a:lnTo>
                <a:lnTo>
                  <a:pt x="20360" y="68050"/>
                </a:lnTo>
                <a:lnTo>
                  <a:pt x="20360" y="68040"/>
                </a:lnTo>
                <a:lnTo>
                  <a:pt x="20360" y="68030"/>
                </a:lnTo>
                <a:lnTo>
                  <a:pt x="20370" y="68030"/>
                </a:lnTo>
                <a:lnTo>
                  <a:pt x="20370" y="68020"/>
                </a:lnTo>
                <a:lnTo>
                  <a:pt x="20370" y="68010"/>
                </a:lnTo>
                <a:lnTo>
                  <a:pt x="20370" y="68000"/>
                </a:lnTo>
                <a:lnTo>
                  <a:pt x="20380" y="68000"/>
                </a:lnTo>
                <a:lnTo>
                  <a:pt x="20380" y="67990"/>
                </a:lnTo>
                <a:lnTo>
                  <a:pt x="20380" y="67980"/>
                </a:lnTo>
                <a:lnTo>
                  <a:pt x="20380" y="67970"/>
                </a:lnTo>
                <a:lnTo>
                  <a:pt x="20380" y="67960"/>
                </a:lnTo>
                <a:lnTo>
                  <a:pt x="20390" y="67960"/>
                </a:lnTo>
                <a:lnTo>
                  <a:pt x="20390" y="67950"/>
                </a:lnTo>
                <a:lnTo>
                  <a:pt x="20390" y="67940"/>
                </a:lnTo>
                <a:lnTo>
                  <a:pt x="20390" y="67930"/>
                </a:lnTo>
                <a:lnTo>
                  <a:pt x="20390" y="67920"/>
                </a:lnTo>
                <a:lnTo>
                  <a:pt x="20390" y="67910"/>
                </a:lnTo>
                <a:lnTo>
                  <a:pt x="20390" y="67900"/>
                </a:lnTo>
                <a:lnTo>
                  <a:pt x="20390" y="67890"/>
                </a:lnTo>
                <a:lnTo>
                  <a:pt x="20390" y="67880"/>
                </a:lnTo>
                <a:lnTo>
                  <a:pt x="20390" y="67870"/>
                </a:lnTo>
                <a:lnTo>
                  <a:pt x="20390" y="67860"/>
                </a:lnTo>
                <a:lnTo>
                  <a:pt x="20380" y="67850"/>
                </a:lnTo>
                <a:lnTo>
                  <a:pt x="20390" y="67850"/>
                </a:lnTo>
                <a:lnTo>
                  <a:pt x="20390" y="67840"/>
                </a:lnTo>
                <a:lnTo>
                  <a:pt x="20390" y="67830"/>
                </a:lnTo>
                <a:lnTo>
                  <a:pt x="20390" y="67820"/>
                </a:lnTo>
                <a:lnTo>
                  <a:pt x="20390" y="67810"/>
                </a:lnTo>
                <a:lnTo>
                  <a:pt x="20390" y="67800"/>
                </a:lnTo>
                <a:lnTo>
                  <a:pt x="20390" y="67790"/>
                </a:lnTo>
                <a:lnTo>
                  <a:pt x="20390" y="67770"/>
                </a:lnTo>
                <a:lnTo>
                  <a:pt x="20400" y="67760"/>
                </a:lnTo>
                <a:lnTo>
                  <a:pt x="20390" y="67760"/>
                </a:lnTo>
                <a:lnTo>
                  <a:pt x="20400" y="67760"/>
                </a:lnTo>
                <a:lnTo>
                  <a:pt x="20400" y="67750"/>
                </a:lnTo>
                <a:lnTo>
                  <a:pt x="20390" y="67750"/>
                </a:lnTo>
                <a:lnTo>
                  <a:pt x="20390" y="67740"/>
                </a:lnTo>
                <a:lnTo>
                  <a:pt x="20380" y="67730"/>
                </a:lnTo>
                <a:lnTo>
                  <a:pt x="20390" y="67730"/>
                </a:lnTo>
                <a:lnTo>
                  <a:pt x="20390" y="67720"/>
                </a:lnTo>
                <a:lnTo>
                  <a:pt x="20390" y="67710"/>
                </a:lnTo>
                <a:lnTo>
                  <a:pt x="20400" y="67710"/>
                </a:lnTo>
                <a:lnTo>
                  <a:pt x="20400" y="67700"/>
                </a:lnTo>
                <a:lnTo>
                  <a:pt x="20400" y="67690"/>
                </a:lnTo>
                <a:lnTo>
                  <a:pt x="20410" y="67690"/>
                </a:lnTo>
                <a:lnTo>
                  <a:pt x="20410" y="67680"/>
                </a:lnTo>
                <a:lnTo>
                  <a:pt x="20410" y="67670"/>
                </a:lnTo>
                <a:lnTo>
                  <a:pt x="20420" y="67670"/>
                </a:lnTo>
                <a:lnTo>
                  <a:pt x="20420" y="67660"/>
                </a:lnTo>
                <a:lnTo>
                  <a:pt x="20420" y="67650"/>
                </a:lnTo>
                <a:lnTo>
                  <a:pt x="20430" y="67640"/>
                </a:lnTo>
                <a:lnTo>
                  <a:pt x="20430" y="67630"/>
                </a:lnTo>
                <a:lnTo>
                  <a:pt x="20440" y="67630"/>
                </a:lnTo>
                <a:lnTo>
                  <a:pt x="20440" y="67620"/>
                </a:lnTo>
                <a:lnTo>
                  <a:pt x="20440" y="67610"/>
                </a:lnTo>
                <a:lnTo>
                  <a:pt x="20440" y="67600"/>
                </a:lnTo>
                <a:lnTo>
                  <a:pt x="20440" y="67590"/>
                </a:lnTo>
                <a:lnTo>
                  <a:pt x="20450" y="67580"/>
                </a:lnTo>
                <a:lnTo>
                  <a:pt x="20450" y="67570"/>
                </a:lnTo>
                <a:lnTo>
                  <a:pt x="20440" y="67570"/>
                </a:lnTo>
                <a:lnTo>
                  <a:pt x="20450" y="67560"/>
                </a:lnTo>
                <a:lnTo>
                  <a:pt x="20440" y="67560"/>
                </a:lnTo>
                <a:lnTo>
                  <a:pt x="20440" y="67550"/>
                </a:lnTo>
                <a:lnTo>
                  <a:pt x="20450" y="67550"/>
                </a:lnTo>
                <a:lnTo>
                  <a:pt x="20450" y="67540"/>
                </a:lnTo>
                <a:lnTo>
                  <a:pt x="20460" y="67530"/>
                </a:lnTo>
                <a:lnTo>
                  <a:pt x="20460" y="67520"/>
                </a:lnTo>
                <a:lnTo>
                  <a:pt x="20470" y="67520"/>
                </a:lnTo>
                <a:lnTo>
                  <a:pt x="20470" y="67510"/>
                </a:lnTo>
                <a:lnTo>
                  <a:pt x="20470" y="67500"/>
                </a:lnTo>
                <a:lnTo>
                  <a:pt x="20470" y="67490"/>
                </a:lnTo>
                <a:lnTo>
                  <a:pt x="20480" y="67490"/>
                </a:lnTo>
                <a:lnTo>
                  <a:pt x="20480" y="67480"/>
                </a:lnTo>
                <a:lnTo>
                  <a:pt x="20490" y="67480"/>
                </a:lnTo>
                <a:lnTo>
                  <a:pt x="20490" y="67470"/>
                </a:lnTo>
                <a:lnTo>
                  <a:pt x="20490" y="67460"/>
                </a:lnTo>
                <a:lnTo>
                  <a:pt x="20500" y="67450"/>
                </a:lnTo>
                <a:lnTo>
                  <a:pt x="20500" y="67440"/>
                </a:lnTo>
                <a:lnTo>
                  <a:pt x="20500" y="67430"/>
                </a:lnTo>
                <a:lnTo>
                  <a:pt x="20500" y="67420"/>
                </a:lnTo>
                <a:lnTo>
                  <a:pt x="20500" y="67410"/>
                </a:lnTo>
                <a:lnTo>
                  <a:pt x="20500" y="67400"/>
                </a:lnTo>
                <a:lnTo>
                  <a:pt x="20500" y="67390"/>
                </a:lnTo>
                <a:lnTo>
                  <a:pt x="20510" y="67390"/>
                </a:lnTo>
                <a:lnTo>
                  <a:pt x="20510" y="67380"/>
                </a:lnTo>
                <a:lnTo>
                  <a:pt x="20510" y="67370"/>
                </a:lnTo>
                <a:lnTo>
                  <a:pt x="20510" y="67360"/>
                </a:lnTo>
                <a:lnTo>
                  <a:pt x="20510" y="67350"/>
                </a:lnTo>
                <a:lnTo>
                  <a:pt x="20520" y="67350"/>
                </a:lnTo>
                <a:lnTo>
                  <a:pt x="20520" y="67340"/>
                </a:lnTo>
                <a:lnTo>
                  <a:pt x="20520" y="67330"/>
                </a:lnTo>
                <a:lnTo>
                  <a:pt x="20520" y="67320"/>
                </a:lnTo>
                <a:lnTo>
                  <a:pt x="20510" y="67320"/>
                </a:lnTo>
                <a:lnTo>
                  <a:pt x="20520" y="67320"/>
                </a:lnTo>
                <a:lnTo>
                  <a:pt x="20520" y="67310"/>
                </a:lnTo>
                <a:lnTo>
                  <a:pt x="20520" y="67300"/>
                </a:lnTo>
                <a:lnTo>
                  <a:pt x="20520" y="67290"/>
                </a:lnTo>
                <a:lnTo>
                  <a:pt x="20520" y="67280"/>
                </a:lnTo>
                <a:lnTo>
                  <a:pt x="20530" y="67280"/>
                </a:lnTo>
                <a:lnTo>
                  <a:pt x="20530" y="67270"/>
                </a:lnTo>
                <a:lnTo>
                  <a:pt x="20530" y="67260"/>
                </a:lnTo>
                <a:lnTo>
                  <a:pt x="20530" y="67250"/>
                </a:lnTo>
                <a:lnTo>
                  <a:pt x="20530" y="67240"/>
                </a:lnTo>
                <a:lnTo>
                  <a:pt x="20530" y="67230"/>
                </a:lnTo>
                <a:lnTo>
                  <a:pt x="20540" y="67230"/>
                </a:lnTo>
                <a:lnTo>
                  <a:pt x="20540" y="67220"/>
                </a:lnTo>
                <a:lnTo>
                  <a:pt x="20540" y="67210"/>
                </a:lnTo>
                <a:lnTo>
                  <a:pt x="20550" y="67210"/>
                </a:lnTo>
                <a:lnTo>
                  <a:pt x="20550" y="67200"/>
                </a:lnTo>
                <a:lnTo>
                  <a:pt x="20550" y="67190"/>
                </a:lnTo>
                <a:lnTo>
                  <a:pt x="20560" y="67190"/>
                </a:lnTo>
                <a:lnTo>
                  <a:pt x="20560" y="67180"/>
                </a:lnTo>
                <a:lnTo>
                  <a:pt x="20560" y="67170"/>
                </a:lnTo>
                <a:lnTo>
                  <a:pt x="20570" y="67160"/>
                </a:lnTo>
                <a:lnTo>
                  <a:pt x="20570" y="67150"/>
                </a:lnTo>
                <a:lnTo>
                  <a:pt x="20570" y="67140"/>
                </a:lnTo>
                <a:lnTo>
                  <a:pt x="20580" y="67130"/>
                </a:lnTo>
                <a:lnTo>
                  <a:pt x="20580" y="67120"/>
                </a:lnTo>
                <a:lnTo>
                  <a:pt x="20580" y="67110"/>
                </a:lnTo>
                <a:lnTo>
                  <a:pt x="20590" y="67100"/>
                </a:lnTo>
                <a:lnTo>
                  <a:pt x="20590" y="67090"/>
                </a:lnTo>
                <a:lnTo>
                  <a:pt x="20590" y="67080"/>
                </a:lnTo>
                <a:lnTo>
                  <a:pt x="20590" y="67070"/>
                </a:lnTo>
                <a:lnTo>
                  <a:pt x="20590" y="67060"/>
                </a:lnTo>
                <a:lnTo>
                  <a:pt x="20600" y="67060"/>
                </a:lnTo>
                <a:lnTo>
                  <a:pt x="20600" y="67050"/>
                </a:lnTo>
                <a:lnTo>
                  <a:pt x="20600" y="67040"/>
                </a:lnTo>
                <a:lnTo>
                  <a:pt x="20600" y="67030"/>
                </a:lnTo>
                <a:lnTo>
                  <a:pt x="20600" y="67020"/>
                </a:lnTo>
                <a:lnTo>
                  <a:pt x="20610" y="67010"/>
                </a:lnTo>
                <a:lnTo>
                  <a:pt x="20610" y="67000"/>
                </a:lnTo>
                <a:lnTo>
                  <a:pt x="20620" y="66990"/>
                </a:lnTo>
                <a:lnTo>
                  <a:pt x="20620" y="66980"/>
                </a:lnTo>
                <a:lnTo>
                  <a:pt x="20620" y="66970"/>
                </a:lnTo>
                <a:lnTo>
                  <a:pt x="20620" y="66960"/>
                </a:lnTo>
                <a:lnTo>
                  <a:pt x="20620" y="66950"/>
                </a:lnTo>
                <a:lnTo>
                  <a:pt x="20630" y="66950"/>
                </a:lnTo>
                <a:lnTo>
                  <a:pt x="20630" y="66940"/>
                </a:lnTo>
                <a:lnTo>
                  <a:pt x="20630" y="66930"/>
                </a:lnTo>
                <a:lnTo>
                  <a:pt x="20630" y="66920"/>
                </a:lnTo>
                <a:lnTo>
                  <a:pt x="20640" y="66920"/>
                </a:lnTo>
                <a:lnTo>
                  <a:pt x="20630" y="66910"/>
                </a:lnTo>
                <a:lnTo>
                  <a:pt x="20640" y="66910"/>
                </a:lnTo>
                <a:lnTo>
                  <a:pt x="20640" y="66900"/>
                </a:lnTo>
                <a:lnTo>
                  <a:pt x="20640" y="66890"/>
                </a:lnTo>
                <a:lnTo>
                  <a:pt x="20640" y="66880"/>
                </a:lnTo>
                <a:lnTo>
                  <a:pt x="20640" y="66870"/>
                </a:lnTo>
                <a:lnTo>
                  <a:pt x="20640" y="66860"/>
                </a:lnTo>
                <a:lnTo>
                  <a:pt x="20640" y="66850"/>
                </a:lnTo>
                <a:lnTo>
                  <a:pt x="20640" y="66840"/>
                </a:lnTo>
                <a:lnTo>
                  <a:pt x="20650" y="66840"/>
                </a:lnTo>
                <a:lnTo>
                  <a:pt x="20650" y="66830"/>
                </a:lnTo>
                <a:lnTo>
                  <a:pt x="20650" y="66820"/>
                </a:lnTo>
                <a:lnTo>
                  <a:pt x="20660" y="66820"/>
                </a:lnTo>
                <a:lnTo>
                  <a:pt x="20660" y="66810"/>
                </a:lnTo>
                <a:lnTo>
                  <a:pt x="20670" y="66810"/>
                </a:lnTo>
                <a:lnTo>
                  <a:pt x="20680" y="66810"/>
                </a:lnTo>
                <a:lnTo>
                  <a:pt x="20680" y="66800"/>
                </a:lnTo>
                <a:lnTo>
                  <a:pt x="20690" y="66800"/>
                </a:lnTo>
                <a:lnTo>
                  <a:pt x="20690" y="66790"/>
                </a:lnTo>
                <a:lnTo>
                  <a:pt x="20700" y="66790"/>
                </a:lnTo>
                <a:lnTo>
                  <a:pt x="20700" y="66780"/>
                </a:lnTo>
                <a:lnTo>
                  <a:pt x="20710" y="66780"/>
                </a:lnTo>
                <a:lnTo>
                  <a:pt x="20720" y="66780"/>
                </a:lnTo>
                <a:lnTo>
                  <a:pt x="20720" y="66770"/>
                </a:lnTo>
                <a:lnTo>
                  <a:pt x="20730" y="66770"/>
                </a:lnTo>
                <a:lnTo>
                  <a:pt x="20740" y="66770"/>
                </a:lnTo>
                <a:lnTo>
                  <a:pt x="20740" y="66760"/>
                </a:lnTo>
                <a:lnTo>
                  <a:pt x="20750" y="66760"/>
                </a:lnTo>
                <a:lnTo>
                  <a:pt x="20750" y="66750"/>
                </a:lnTo>
                <a:lnTo>
                  <a:pt x="20760" y="66750"/>
                </a:lnTo>
                <a:lnTo>
                  <a:pt x="20760" y="66740"/>
                </a:lnTo>
                <a:lnTo>
                  <a:pt x="20770" y="66740"/>
                </a:lnTo>
                <a:lnTo>
                  <a:pt x="20770" y="66730"/>
                </a:lnTo>
                <a:lnTo>
                  <a:pt x="20770" y="66720"/>
                </a:lnTo>
                <a:lnTo>
                  <a:pt x="20780" y="66720"/>
                </a:lnTo>
                <a:lnTo>
                  <a:pt x="20780" y="66710"/>
                </a:lnTo>
                <a:lnTo>
                  <a:pt x="20790" y="66710"/>
                </a:lnTo>
                <a:lnTo>
                  <a:pt x="20790" y="66700"/>
                </a:lnTo>
                <a:lnTo>
                  <a:pt x="20790" y="66690"/>
                </a:lnTo>
                <a:lnTo>
                  <a:pt x="20800" y="66690"/>
                </a:lnTo>
                <a:lnTo>
                  <a:pt x="20800" y="66680"/>
                </a:lnTo>
                <a:lnTo>
                  <a:pt x="20810" y="66680"/>
                </a:lnTo>
                <a:lnTo>
                  <a:pt x="20810" y="66670"/>
                </a:lnTo>
                <a:lnTo>
                  <a:pt x="20820" y="66670"/>
                </a:lnTo>
                <a:lnTo>
                  <a:pt x="20820" y="66660"/>
                </a:lnTo>
                <a:lnTo>
                  <a:pt x="20830" y="66660"/>
                </a:lnTo>
                <a:lnTo>
                  <a:pt x="20830" y="66650"/>
                </a:lnTo>
                <a:lnTo>
                  <a:pt x="20840" y="66640"/>
                </a:lnTo>
                <a:lnTo>
                  <a:pt x="20840" y="66630"/>
                </a:lnTo>
                <a:lnTo>
                  <a:pt x="20850" y="66630"/>
                </a:lnTo>
                <a:lnTo>
                  <a:pt x="20850" y="66620"/>
                </a:lnTo>
                <a:lnTo>
                  <a:pt x="20850" y="66610"/>
                </a:lnTo>
                <a:lnTo>
                  <a:pt x="20860" y="66610"/>
                </a:lnTo>
                <a:lnTo>
                  <a:pt x="20860" y="66600"/>
                </a:lnTo>
                <a:lnTo>
                  <a:pt x="20860" y="66590"/>
                </a:lnTo>
                <a:lnTo>
                  <a:pt x="20870" y="66590"/>
                </a:lnTo>
                <a:lnTo>
                  <a:pt x="20870" y="66580"/>
                </a:lnTo>
                <a:lnTo>
                  <a:pt x="20870" y="66570"/>
                </a:lnTo>
                <a:lnTo>
                  <a:pt x="20880" y="66570"/>
                </a:lnTo>
                <a:lnTo>
                  <a:pt x="20880" y="66560"/>
                </a:lnTo>
                <a:lnTo>
                  <a:pt x="20890" y="66560"/>
                </a:lnTo>
                <a:lnTo>
                  <a:pt x="20890" y="66550"/>
                </a:lnTo>
                <a:lnTo>
                  <a:pt x="20900" y="66550"/>
                </a:lnTo>
                <a:lnTo>
                  <a:pt x="20900" y="66540"/>
                </a:lnTo>
                <a:lnTo>
                  <a:pt x="20900" y="66530"/>
                </a:lnTo>
                <a:lnTo>
                  <a:pt x="20910" y="66530"/>
                </a:lnTo>
                <a:lnTo>
                  <a:pt x="20910" y="66520"/>
                </a:lnTo>
                <a:lnTo>
                  <a:pt x="20910" y="66510"/>
                </a:lnTo>
                <a:lnTo>
                  <a:pt x="20920" y="66510"/>
                </a:lnTo>
                <a:lnTo>
                  <a:pt x="20920" y="66500"/>
                </a:lnTo>
                <a:lnTo>
                  <a:pt x="20930" y="66490"/>
                </a:lnTo>
                <a:lnTo>
                  <a:pt x="20930" y="66480"/>
                </a:lnTo>
                <a:lnTo>
                  <a:pt x="20940" y="66480"/>
                </a:lnTo>
                <a:lnTo>
                  <a:pt x="20940" y="66470"/>
                </a:lnTo>
                <a:lnTo>
                  <a:pt x="20950" y="66470"/>
                </a:lnTo>
                <a:lnTo>
                  <a:pt x="20950" y="66460"/>
                </a:lnTo>
                <a:lnTo>
                  <a:pt x="20960" y="66460"/>
                </a:lnTo>
                <a:lnTo>
                  <a:pt x="20960" y="66450"/>
                </a:lnTo>
                <a:lnTo>
                  <a:pt x="20970" y="66450"/>
                </a:lnTo>
                <a:lnTo>
                  <a:pt x="20970" y="66440"/>
                </a:lnTo>
                <a:lnTo>
                  <a:pt x="20970" y="66430"/>
                </a:lnTo>
                <a:lnTo>
                  <a:pt x="20980" y="66430"/>
                </a:lnTo>
                <a:lnTo>
                  <a:pt x="20980" y="66420"/>
                </a:lnTo>
                <a:lnTo>
                  <a:pt x="20990" y="66410"/>
                </a:lnTo>
                <a:lnTo>
                  <a:pt x="20990" y="66400"/>
                </a:lnTo>
                <a:lnTo>
                  <a:pt x="21000" y="66400"/>
                </a:lnTo>
                <a:lnTo>
                  <a:pt x="21000" y="66390"/>
                </a:lnTo>
                <a:lnTo>
                  <a:pt x="21010" y="66380"/>
                </a:lnTo>
                <a:lnTo>
                  <a:pt x="21020" y="66370"/>
                </a:lnTo>
                <a:lnTo>
                  <a:pt x="21020" y="66360"/>
                </a:lnTo>
                <a:lnTo>
                  <a:pt x="21020" y="66350"/>
                </a:lnTo>
                <a:lnTo>
                  <a:pt x="21030" y="66340"/>
                </a:lnTo>
                <a:lnTo>
                  <a:pt x="21030" y="66330"/>
                </a:lnTo>
                <a:lnTo>
                  <a:pt x="21030" y="66320"/>
                </a:lnTo>
                <a:lnTo>
                  <a:pt x="21030" y="66310"/>
                </a:lnTo>
                <a:lnTo>
                  <a:pt x="21030" y="66300"/>
                </a:lnTo>
                <a:lnTo>
                  <a:pt x="21030" y="66290"/>
                </a:lnTo>
                <a:lnTo>
                  <a:pt x="21040" y="66290"/>
                </a:lnTo>
                <a:lnTo>
                  <a:pt x="21040" y="66280"/>
                </a:lnTo>
                <a:lnTo>
                  <a:pt x="21040" y="66270"/>
                </a:lnTo>
                <a:lnTo>
                  <a:pt x="21050" y="66270"/>
                </a:lnTo>
                <a:lnTo>
                  <a:pt x="21050" y="66260"/>
                </a:lnTo>
                <a:lnTo>
                  <a:pt x="21050" y="66250"/>
                </a:lnTo>
                <a:lnTo>
                  <a:pt x="21060" y="66250"/>
                </a:lnTo>
                <a:lnTo>
                  <a:pt x="21060" y="66240"/>
                </a:lnTo>
                <a:lnTo>
                  <a:pt x="21060" y="66230"/>
                </a:lnTo>
                <a:lnTo>
                  <a:pt x="21070" y="66230"/>
                </a:lnTo>
                <a:lnTo>
                  <a:pt x="21070" y="66220"/>
                </a:lnTo>
                <a:lnTo>
                  <a:pt x="21080" y="66210"/>
                </a:lnTo>
                <a:lnTo>
                  <a:pt x="21080" y="66200"/>
                </a:lnTo>
                <a:lnTo>
                  <a:pt x="21090" y="66200"/>
                </a:lnTo>
                <a:lnTo>
                  <a:pt x="21090" y="66190"/>
                </a:lnTo>
                <a:lnTo>
                  <a:pt x="21090" y="66180"/>
                </a:lnTo>
                <a:lnTo>
                  <a:pt x="21100" y="66180"/>
                </a:lnTo>
                <a:lnTo>
                  <a:pt x="21100" y="66170"/>
                </a:lnTo>
                <a:lnTo>
                  <a:pt x="21110" y="66160"/>
                </a:lnTo>
                <a:lnTo>
                  <a:pt x="21110" y="66150"/>
                </a:lnTo>
                <a:lnTo>
                  <a:pt x="21120" y="66140"/>
                </a:lnTo>
                <a:lnTo>
                  <a:pt x="21120" y="66130"/>
                </a:lnTo>
                <a:lnTo>
                  <a:pt x="21130" y="66130"/>
                </a:lnTo>
                <a:lnTo>
                  <a:pt x="21130" y="66120"/>
                </a:lnTo>
                <a:lnTo>
                  <a:pt x="21130" y="66110"/>
                </a:lnTo>
                <a:lnTo>
                  <a:pt x="21140" y="66110"/>
                </a:lnTo>
                <a:lnTo>
                  <a:pt x="21140" y="66100"/>
                </a:lnTo>
                <a:lnTo>
                  <a:pt x="21140" y="66090"/>
                </a:lnTo>
                <a:lnTo>
                  <a:pt x="21150" y="66090"/>
                </a:lnTo>
                <a:lnTo>
                  <a:pt x="21150" y="66080"/>
                </a:lnTo>
                <a:lnTo>
                  <a:pt x="21160" y="66080"/>
                </a:lnTo>
                <a:lnTo>
                  <a:pt x="21160" y="66070"/>
                </a:lnTo>
                <a:lnTo>
                  <a:pt x="21160" y="66060"/>
                </a:lnTo>
                <a:lnTo>
                  <a:pt x="21170" y="66060"/>
                </a:lnTo>
                <a:lnTo>
                  <a:pt x="21170" y="66050"/>
                </a:lnTo>
                <a:lnTo>
                  <a:pt x="21170" y="66040"/>
                </a:lnTo>
                <a:lnTo>
                  <a:pt x="21180" y="66040"/>
                </a:lnTo>
                <a:lnTo>
                  <a:pt x="21180" y="66030"/>
                </a:lnTo>
                <a:lnTo>
                  <a:pt x="21180" y="66020"/>
                </a:lnTo>
                <a:lnTo>
                  <a:pt x="21190" y="66020"/>
                </a:lnTo>
                <a:lnTo>
                  <a:pt x="21190" y="66010"/>
                </a:lnTo>
                <a:lnTo>
                  <a:pt x="21190" y="66000"/>
                </a:lnTo>
                <a:lnTo>
                  <a:pt x="21190" y="65990"/>
                </a:lnTo>
                <a:lnTo>
                  <a:pt x="21200" y="65990"/>
                </a:lnTo>
                <a:lnTo>
                  <a:pt x="21200" y="65980"/>
                </a:lnTo>
                <a:lnTo>
                  <a:pt x="21200" y="65970"/>
                </a:lnTo>
                <a:lnTo>
                  <a:pt x="21210" y="65970"/>
                </a:lnTo>
                <a:lnTo>
                  <a:pt x="21210" y="65960"/>
                </a:lnTo>
                <a:lnTo>
                  <a:pt x="21210" y="65950"/>
                </a:lnTo>
                <a:lnTo>
                  <a:pt x="21220" y="65940"/>
                </a:lnTo>
                <a:lnTo>
                  <a:pt x="21220" y="65930"/>
                </a:lnTo>
                <a:lnTo>
                  <a:pt x="21210" y="65930"/>
                </a:lnTo>
                <a:lnTo>
                  <a:pt x="21210" y="65920"/>
                </a:lnTo>
                <a:lnTo>
                  <a:pt x="21210" y="65910"/>
                </a:lnTo>
                <a:lnTo>
                  <a:pt x="21220" y="65910"/>
                </a:lnTo>
                <a:lnTo>
                  <a:pt x="21220" y="65900"/>
                </a:lnTo>
                <a:lnTo>
                  <a:pt x="21220" y="65890"/>
                </a:lnTo>
                <a:lnTo>
                  <a:pt x="21220" y="65880"/>
                </a:lnTo>
                <a:lnTo>
                  <a:pt x="21220" y="65870"/>
                </a:lnTo>
                <a:lnTo>
                  <a:pt x="21230" y="65870"/>
                </a:lnTo>
                <a:lnTo>
                  <a:pt x="21230" y="65860"/>
                </a:lnTo>
                <a:lnTo>
                  <a:pt x="21230" y="65850"/>
                </a:lnTo>
                <a:lnTo>
                  <a:pt x="21240" y="65850"/>
                </a:lnTo>
                <a:lnTo>
                  <a:pt x="21240" y="65840"/>
                </a:lnTo>
                <a:lnTo>
                  <a:pt x="21250" y="65830"/>
                </a:lnTo>
                <a:lnTo>
                  <a:pt x="21260" y="65820"/>
                </a:lnTo>
                <a:lnTo>
                  <a:pt x="21260" y="65810"/>
                </a:lnTo>
                <a:lnTo>
                  <a:pt x="21270" y="65810"/>
                </a:lnTo>
                <a:lnTo>
                  <a:pt x="21270" y="65800"/>
                </a:lnTo>
                <a:lnTo>
                  <a:pt x="21280" y="65800"/>
                </a:lnTo>
                <a:lnTo>
                  <a:pt x="21280" y="65790"/>
                </a:lnTo>
                <a:lnTo>
                  <a:pt x="21280" y="65780"/>
                </a:lnTo>
                <a:lnTo>
                  <a:pt x="21280" y="65770"/>
                </a:lnTo>
                <a:lnTo>
                  <a:pt x="21290" y="65770"/>
                </a:lnTo>
                <a:lnTo>
                  <a:pt x="21290" y="65750"/>
                </a:lnTo>
                <a:lnTo>
                  <a:pt x="21290" y="65740"/>
                </a:lnTo>
                <a:lnTo>
                  <a:pt x="21290" y="65730"/>
                </a:lnTo>
                <a:lnTo>
                  <a:pt x="21290" y="65720"/>
                </a:lnTo>
                <a:lnTo>
                  <a:pt x="21300" y="65720"/>
                </a:lnTo>
                <a:lnTo>
                  <a:pt x="21300" y="65710"/>
                </a:lnTo>
                <a:lnTo>
                  <a:pt x="21300" y="65700"/>
                </a:lnTo>
                <a:lnTo>
                  <a:pt x="21310" y="65700"/>
                </a:lnTo>
                <a:lnTo>
                  <a:pt x="21310" y="65690"/>
                </a:lnTo>
                <a:lnTo>
                  <a:pt x="21310" y="65680"/>
                </a:lnTo>
                <a:lnTo>
                  <a:pt x="21310" y="65670"/>
                </a:lnTo>
                <a:lnTo>
                  <a:pt x="21320" y="65670"/>
                </a:lnTo>
                <a:lnTo>
                  <a:pt x="21320" y="65660"/>
                </a:lnTo>
                <a:lnTo>
                  <a:pt x="21320" y="65650"/>
                </a:lnTo>
                <a:lnTo>
                  <a:pt x="21330" y="65650"/>
                </a:lnTo>
                <a:lnTo>
                  <a:pt x="21330" y="65640"/>
                </a:lnTo>
                <a:lnTo>
                  <a:pt x="21340" y="65630"/>
                </a:lnTo>
                <a:lnTo>
                  <a:pt x="21340" y="65620"/>
                </a:lnTo>
                <a:lnTo>
                  <a:pt x="21340" y="65610"/>
                </a:lnTo>
                <a:lnTo>
                  <a:pt x="21350" y="65610"/>
                </a:lnTo>
                <a:lnTo>
                  <a:pt x="21350" y="65600"/>
                </a:lnTo>
                <a:lnTo>
                  <a:pt x="21350" y="65590"/>
                </a:lnTo>
                <a:lnTo>
                  <a:pt x="21360" y="65590"/>
                </a:lnTo>
                <a:lnTo>
                  <a:pt x="21360" y="65580"/>
                </a:lnTo>
                <a:lnTo>
                  <a:pt x="21370" y="65570"/>
                </a:lnTo>
                <a:lnTo>
                  <a:pt x="21370" y="65550"/>
                </a:lnTo>
                <a:lnTo>
                  <a:pt x="21370" y="65540"/>
                </a:lnTo>
                <a:lnTo>
                  <a:pt x="21380" y="65540"/>
                </a:lnTo>
                <a:lnTo>
                  <a:pt x="21380" y="65530"/>
                </a:lnTo>
                <a:lnTo>
                  <a:pt x="21380" y="65520"/>
                </a:lnTo>
                <a:lnTo>
                  <a:pt x="21380" y="65510"/>
                </a:lnTo>
                <a:lnTo>
                  <a:pt x="21380" y="65500"/>
                </a:lnTo>
                <a:lnTo>
                  <a:pt x="21390" y="65490"/>
                </a:lnTo>
                <a:lnTo>
                  <a:pt x="21390" y="65480"/>
                </a:lnTo>
                <a:lnTo>
                  <a:pt x="21390" y="65470"/>
                </a:lnTo>
                <a:lnTo>
                  <a:pt x="21390" y="65460"/>
                </a:lnTo>
                <a:lnTo>
                  <a:pt x="21390" y="65450"/>
                </a:lnTo>
                <a:lnTo>
                  <a:pt x="21390" y="65430"/>
                </a:lnTo>
                <a:lnTo>
                  <a:pt x="21400" y="65430"/>
                </a:lnTo>
                <a:lnTo>
                  <a:pt x="21400" y="65420"/>
                </a:lnTo>
                <a:lnTo>
                  <a:pt x="21400" y="65410"/>
                </a:lnTo>
                <a:lnTo>
                  <a:pt x="21400" y="65400"/>
                </a:lnTo>
                <a:lnTo>
                  <a:pt x="21400" y="65390"/>
                </a:lnTo>
                <a:lnTo>
                  <a:pt x="21400" y="65380"/>
                </a:lnTo>
                <a:lnTo>
                  <a:pt x="21400" y="65370"/>
                </a:lnTo>
                <a:lnTo>
                  <a:pt x="21400" y="65360"/>
                </a:lnTo>
                <a:lnTo>
                  <a:pt x="21400" y="65350"/>
                </a:lnTo>
                <a:lnTo>
                  <a:pt x="21410" y="65350"/>
                </a:lnTo>
                <a:lnTo>
                  <a:pt x="21410" y="65340"/>
                </a:lnTo>
                <a:lnTo>
                  <a:pt x="21410" y="65330"/>
                </a:lnTo>
                <a:lnTo>
                  <a:pt x="21410" y="65320"/>
                </a:lnTo>
                <a:lnTo>
                  <a:pt x="21420" y="65320"/>
                </a:lnTo>
                <a:lnTo>
                  <a:pt x="21420" y="65310"/>
                </a:lnTo>
                <a:lnTo>
                  <a:pt x="21420" y="65300"/>
                </a:lnTo>
                <a:lnTo>
                  <a:pt x="21430" y="65290"/>
                </a:lnTo>
                <a:lnTo>
                  <a:pt x="21430" y="65280"/>
                </a:lnTo>
                <a:lnTo>
                  <a:pt x="21430" y="65270"/>
                </a:lnTo>
                <a:lnTo>
                  <a:pt x="21430" y="65260"/>
                </a:lnTo>
                <a:lnTo>
                  <a:pt x="21430" y="65250"/>
                </a:lnTo>
                <a:lnTo>
                  <a:pt x="21430" y="65240"/>
                </a:lnTo>
                <a:lnTo>
                  <a:pt x="21430" y="65230"/>
                </a:lnTo>
                <a:lnTo>
                  <a:pt x="21420" y="65230"/>
                </a:lnTo>
                <a:lnTo>
                  <a:pt x="21420" y="65220"/>
                </a:lnTo>
                <a:lnTo>
                  <a:pt x="21420" y="65210"/>
                </a:lnTo>
                <a:lnTo>
                  <a:pt x="21420" y="65200"/>
                </a:lnTo>
                <a:lnTo>
                  <a:pt x="21420" y="65190"/>
                </a:lnTo>
                <a:lnTo>
                  <a:pt x="21420" y="65180"/>
                </a:lnTo>
                <a:lnTo>
                  <a:pt x="21420" y="65170"/>
                </a:lnTo>
                <a:lnTo>
                  <a:pt x="21420" y="65160"/>
                </a:lnTo>
                <a:lnTo>
                  <a:pt x="21420" y="65150"/>
                </a:lnTo>
                <a:lnTo>
                  <a:pt x="21420" y="65140"/>
                </a:lnTo>
                <a:lnTo>
                  <a:pt x="21430" y="65140"/>
                </a:lnTo>
                <a:lnTo>
                  <a:pt x="21430" y="65130"/>
                </a:lnTo>
                <a:lnTo>
                  <a:pt x="21430" y="65120"/>
                </a:lnTo>
                <a:lnTo>
                  <a:pt x="21420" y="65120"/>
                </a:lnTo>
                <a:lnTo>
                  <a:pt x="21420" y="65110"/>
                </a:lnTo>
                <a:lnTo>
                  <a:pt x="21420" y="65100"/>
                </a:lnTo>
                <a:lnTo>
                  <a:pt x="21420" y="65060"/>
                </a:lnTo>
                <a:lnTo>
                  <a:pt x="21430" y="65060"/>
                </a:lnTo>
                <a:lnTo>
                  <a:pt x="21430" y="65050"/>
                </a:lnTo>
                <a:lnTo>
                  <a:pt x="21430" y="65040"/>
                </a:lnTo>
                <a:lnTo>
                  <a:pt x="21440" y="65030"/>
                </a:lnTo>
                <a:lnTo>
                  <a:pt x="21440" y="65020"/>
                </a:lnTo>
                <a:lnTo>
                  <a:pt x="21440" y="65010"/>
                </a:lnTo>
                <a:lnTo>
                  <a:pt x="21440" y="65000"/>
                </a:lnTo>
                <a:lnTo>
                  <a:pt x="21440" y="64990"/>
                </a:lnTo>
                <a:lnTo>
                  <a:pt x="21440" y="64980"/>
                </a:lnTo>
                <a:lnTo>
                  <a:pt x="21440" y="64970"/>
                </a:lnTo>
                <a:lnTo>
                  <a:pt x="21440" y="64960"/>
                </a:lnTo>
                <a:lnTo>
                  <a:pt x="21440" y="64950"/>
                </a:lnTo>
                <a:lnTo>
                  <a:pt x="21440" y="64940"/>
                </a:lnTo>
                <a:lnTo>
                  <a:pt x="21440" y="64930"/>
                </a:lnTo>
                <a:lnTo>
                  <a:pt x="21440" y="64920"/>
                </a:lnTo>
                <a:lnTo>
                  <a:pt x="21440" y="64910"/>
                </a:lnTo>
                <a:lnTo>
                  <a:pt x="21430" y="64910"/>
                </a:lnTo>
                <a:lnTo>
                  <a:pt x="21430" y="64900"/>
                </a:lnTo>
                <a:lnTo>
                  <a:pt x="21430" y="64890"/>
                </a:lnTo>
                <a:lnTo>
                  <a:pt x="21430" y="64880"/>
                </a:lnTo>
                <a:lnTo>
                  <a:pt x="21430" y="64870"/>
                </a:lnTo>
                <a:lnTo>
                  <a:pt x="21420" y="64870"/>
                </a:lnTo>
                <a:lnTo>
                  <a:pt x="21420" y="64860"/>
                </a:lnTo>
                <a:lnTo>
                  <a:pt x="21420" y="64850"/>
                </a:lnTo>
                <a:lnTo>
                  <a:pt x="21410" y="64840"/>
                </a:lnTo>
                <a:lnTo>
                  <a:pt x="21410" y="64830"/>
                </a:lnTo>
                <a:lnTo>
                  <a:pt x="21400" y="64830"/>
                </a:lnTo>
                <a:lnTo>
                  <a:pt x="21400" y="64820"/>
                </a:lnTo>
                <a:lnTo>
                  <a:pt x="21390" y="64820"/>
                </a:lnTo>
                <a:lnTo>
                  <a:pt x="21400" y="64820"/>
                </a:lnTo>
                <a:lnTo>
                  <a:pt x="21390" y="64810"/>
                </a:lnTo>
                <a:lnTo>
                  <a:pt x="21400" y="64810"/>
                </a:lnTo>
                <a:lnTo>
                  <a:pt x="21390" y="64800"/>
                </a:lnTo>
                <a:lnTo>
                  <a:pt x="21390" y="64810"/>
                </a:lnTo>
                <a:lnTo>
                  <a:pt x="21380" y="64810"/>
                </a:lnTo>
                <a:lnTo>
                  <a:pt x="21380" y="64820"/>
                </a:lnTo>
                <a:lnTo>
                  <a:pt x="21380" y="64830"/>
                </a:lnTo>
                <a:lnTo>
                  <a:pt x="21390" y="64830"/>
                </a:lnTo>
                <a:lnTo>
                  <a:pt x="21380" y="64830"/>
                </a:lnTo>
                <a:lnTo>
                  <a:pt x="21380" y="64820"/>
                </a:lnTo>
                <a:lnTo>
                  <a:pt x="21380" y="64810"/>
                </a:lnTo>
                <a:lnTo>
                  <a:pt x="21380" y="64800"/>
                </a:lnTo>
                <a:lnTo>
                  <a:pt x="21390" y="64800"/>
                </a:lnTo>
                <a:lnTo>
                  <a:pt x="21390" y="64790"/>
                </a:lnTo>
                <a:lnTo>
                  <a:pt x="21380" y="64790"/>
                </a:lnTo>
                <a:lnTo>
                  <a:pt x="21380" y="64780"/>
                </a:lnTo>
                <a:lnTo>
                  <a:pt x="21380" y="64770"/>
                </a:lnTo>
                <a:lnTo>
                  <a:pt x="21370" y="64770"/>
                </a:lnTo>
                <a:lnTo>
                  <a:pt x="21360" y="64770"/>
                </a:lnTo>
                <a:lnTo>
                  <a:pt x="21370" y="64770"/>
                </a:lnTo>
                <a:lnTo>
                  <a:pt x="21360" y="64770"/>
                </a:lnTo>
                <a:lnTo>
                  <a:pt x="21360" y="64760"/>
                </a:lnTo>
                <a:lnTo>
                  <a:pt x="21370" y="64760"/>
                </a:lnTo>
                <a:lnTo>
                  <a:pt x="21360" y="64760"/>
                </a:lnTo>
                <a:lnTo>
                  <a:pt x="21360" y="64750"/>
                </a:lnTo>
                <a:lnTo>
                  <a:pt x="21360" y="64740"/>
                </a:lnTo>
                <a:lnTo>
                  <a:pt x="21370" y="64740"/>
                </a:lnTo>
                <a:lnTo>
                  <a:pt x="21370" y="64730"/>
                </a:lnTo>
                <a:lnTo>
                  <a:pt x="21370" y="64720"/>
                </a:lnTo>
                <a:lnTo>
                  <a:pt x="21370" y="64710"/>
                </a:lnTo>
                <a:lnTo>
                  <a:pt x="21380" y="64710"/>
                </a:lnTo>
                <a:lnTo>
                  <a:pt x="21380" y="64700"/>
                </a:lnTo>
                <a:lnTo>
                  <a:pt x="21380" y="64690"/>
                </a:lnTo>
                <a:lnTo>
                  <a:pt x="21390" y="64690"/>
                </a:lnTo>
                <a:lnTo>
                  <a:pt x="21390" y="64680"/>
                </a:lnTo>
                <a:lnTo>
                  <a:pt x="21390" y="64670"/>
                </a:lnTo>
                <a:lnTo>
                  <a:pt x="21390" y="64660"/>
                </a:lnTo>
                <a:lnTo>
                  <a:pt x="21400" y="64660"/>
                </a:lnTo>
                <a:lnTo>
                  <a:pt x="21400" y="64650"/>
                </a:lnTo>
                <a:lnTo>
                  <a:pt x="21400" y="64640"/>
                </a:lnTo>
                <a:lnTo>
                  <a:pt x="21410" y="64640"/>
                </a:lnTo>
                <a:lnTo>
                  <a:pt x="21410" y="64630"/>
                </a:lnTo>
                <a:lnTo>
                  <a:pt x="21420" y="64620"/>
                </a:lnTo>
                <a:lnTo>
                  <a:pt x="21420" y="64610"/>
                </a:lnTo>
                <a:lnTo>
                  <a:pt x="21430" y="64600"/>
                </a:lnTo>
                <a:lnTo>
                  <a:pt x="21430" y="64590"/>
                </a:lnTo>
                <a:lnTo>
                  <a:pt x="21430" y="64580"/>
                </a:lnTo>
                <a:lnTo>
                  <a:pt x="21440" y="64570"/>
                </a:lnTo>
                <a:lnTo>
                  <a:pt x="21440" y="64560"/>
                </a:lnTo>
                <a:lnTo>
                  <a:pt x="21450" y="64550"/>
                </a:lnTo>
                <a:lnTo>
                  <a:pt x="21450" y="64540"/>
                </a:lnTo>
                <a:lnTo>
                  <a:pt x="21450" y="64530"/>
                </a:lnTo>
                <a:lnTo>
                  <a:pt x="21460" y="64530"/>
                </a:lnTo>
                <a:lnTo>
                  <a:pt x="21460" y="64520"/>
                </a:lnTo>
                <a:lnTo>
                  <a:pt x="21470" y="64510"/>
                </a:lnTo>
                <a:lnTo>
                  <a:pt x="21470" y="64500"/>
                </a:lnTo>
                <a:lnTo>
                  <a:pt x="21480" y="64500"/>
                </a:lnTo>
                <a:lnTo>
                  <a:pt x="21480" y="64490"/>
                </a:lnTo>
                <a:lnTo>
                  <a:pt x="21480" y="64480"/>
                </a:lnTo>
                <a:lnTo>
                  <a:pt x="21490" y="64480"/>
                </a:lnTo>
                <a:lnTo>
                  <a:pt x="21490" y="64470"/>
                </a:lnTo>
                <a:lnTo>
                  <a:pt x="21490" y="64460"/>
                </a:lnTo>
                <a:lnTo>
                  <a:pt x="21490" y="64450"/>
                </a:lnTo>
                <a:lnTo>
                  <a:pt x="21500" y="64450"/>
                </a:lnTo>
                <a:lnTo>
                  <a:pt x="21500" y="64440"/>
                </a:lnTo>
                <a:lnTo>
                  <a:pt x="21500" y="64430"/>
                </a:lnTo>
                <a:lnTo>
                  <a:pt x="21510" y="64430"/>
                </a:lnTo>
                <a:lnTo>
                  <a:pt x="21510" y="64420"/>
                </a:lnTo>
                <a:lnTo>
                  <a:pt x="21520" y="64410"/>
                </a:lnTo>
                <a:lnTo>
                  <a:pt x="21520" y="64400"/>
                </a:lnTo>
                <a:lnTo>
                  <a:pt x="21530" y="64400"/>
                </a:lnTo>
                <a:lnTo>
                  <a:pt x="21530" y="64390"/>
                </a:lnTo>
                <a:lnTo>
                  <a:pt x="21540" y="64390"/>
                </a:lnTo>
                <a:lnTo>
                  <a:pt x="21540" y="64380"/>
                </a:lnTo>
                <a:lnTo>
                  <a:pt x="21540" y="64370"/>
                </a:lnTo>
                <a:lnTo>
                  <a:pt x="21550" y="64370"/>
                </a:lnTo>
                <a:lnTo>
                  <a:pt x="21550" y="64360"/>
                </a:lnTo>
                <a:lnTo>
                  <a:pt x="21560" y="64360"/>
                </a:lnTo>
                <a:lnTo>
                  <a:pt x="21560" y="64350"/>
                </a:lnTo>
                <a:lnTo>
                  <a:pt x="21570" y="64350"/>
                </a:lnTo>
                <a:lnTo>
                  <a:pt x="21570" y="64340"/>
                </a:lnTo>
                <a:lnTo>
                  <a:pt x="21570" y="64330"/>
                </a:lnTo>
                <a:lnTo>
                  <a:pt x="21580" y="64330"/>
                </a:lnTo>
                <a:lnTo>
                  <a:pt x="21580" y="64320"/>
                </a:lnTo>
                <a:lnTo>
                  <a:pt x="21580" y="64310"/>
                </a:lnTo>
                <a:lnTo>
                  <a:pt x="21590" y="64310"/>
                </a:lnTo>
                <a:lnTo>
                  <a:pt x="21590" y="64300"/>
                </a:lnTo>
                <a:lnTo>
                  <a:pt x="21600" y="64300"/>
                </a:lnTo>
                <a:lnTo>
                  <a:pt x="21600" y="64290"/>
                </a:lnTo>
                <a:lnTo>
                  <a:pt x="21610" y="64290"/>
                </a:lnTo>
                <a:lnTo>
                  <a:pt x="21610" y="64280"/>
                </a:lnTo>
                <a:lnTo>
                  <a:pt x="21620" y="64280"/>
                </a:lnTo>
                <a:lnTo>
                  <a:pt x="21620" y="64270"/>
                </a:lnTo>
                <a:lnTo>
                  <a:pt x="21620" y="64260"/>
                </a:lnTo>
                <a:lnTo>
                  <a:pt x="21630" y="64260"/>
                </a:lnTo>
                <a:lnTo>
                  <a:pt x="21630" y="64250"/>
                </a:lnTo>
                <a:lnTo>
                  <a:pt x="21630" y="64240"/>
                </a:lnTo>
                <a:lnTo>
                  <a:pt x="21640" y="64240"/>
                </a:lnTo>
                <a:lnTo>
                  <a:pt x="21640" y="64230"/>
                </a:lnTo>
                <a:lnTo>
                  <a:pt x="21650" y="64230"/>
                </a:lnTo>
                <a:lnTo>
                  <a:pt x="21650" y="64220"/>
                </a:lnTo>
                <a:lnTo>
                  <a:pt x="21660" y="64220"/>
                </a:lnTo>
                <a:lnTo>
                  <a:pt x="21660" y="64210"/>
                </a:lnTo>
                <a:lnTo>
                  <a:pt x="21660" y="64200"/>
                </a:lnTo>
                <a:lnTo>
                  <a:pt x="21670" y="64200"/>
                </a:lnTo>
                <a:lnTo>
                  <a:pt x="21670" y="64190"/>
                </a:lnTo>
                <a:lnTo>
                  <a:pt x="21680" y="64190"/>
                </a:lnTo>
                <a:lnTo>
                  <a:pt x="21680" y="64180"/>
                </a:lnTo>
                <a:lnTo>
                  <a:pt x="21690" y="64180"/>
                </a:lnTo>
                <a:lnTo>
                  <a:pt x="21690" y="64170"/>
                </a:lnTo>
                <a:lnTo>
                  <a:pt x="21700" y="64160"/>
                </a:lnTo>
                <a:lnTo>
                  <a:pt x="21700" y="64150"/>
                </a:lnTo>
                <a:lnTo>
                  <a:pt x="21710" y="64150"/>
                </a:lnTo>
                <a:lnTo>
                  <a:pt x="21710" y="64140"/>
                </a:lnTo>
                <a:lnTo>
                  <a:pt x="21720" y="64140"/>
                </a:lnTo>
                <a:lnTo>
                  <a:pt x="21720" y="64130"/>
                </a:lnTo>
                <a:lnTo>
                  <a:pt x="21730" y="64120"/>
                </a:lnTo>
                <a:lnTo>
                  <a:pt x="21730" y="64110"/>
                </a:lnTo>
                <a:lnTo>
                  <a:pt x="21740" y="64100"/>
                </a:lnTo>
                <a:lnTo>
                  <a:pt x="21750" y="64090"/>
                </a:lnTo>
                <a:lnTo>
                  <a:pt x="21760" y="64090"/>
                </a:lnTo>
                <a:lnTo>
                  <a:pt x="21760" y="64080"/>
                </a:lnTo>
                <a:lnTo>
                  <a:pt x="21770" y="64080"/>
                </a:lnTo>
                <a:lnTo>
                  <a:pt x="21780" y="64080"/>
                </a:lnTo>
                <a:lnTo>
                  <a:pt x="21780" y="64070"/>
                </a:lnTo>
                <a:lnTo>
                  <a:pt x="21790" y="64070"/>
                </a:lnTo>
                <a:lnTo>
                  <a:pt x="21790" y="64060"/>
                </a:lnTo>
                <a:lnTo>
                  <a:pt x="21800" y="64060"/>
                </a:lnTo>
                <a:lnTo>
                  <a:pt x="21800" y="64050"/>
                </a:lnTo>
                <a:lnTo>
                  <a:pt x="21800" y="64040"/>
                </a:lnTo>
                <a:lnTo>
                  <a:pt x="21810" y="64040"/>
                </a:lnTo>
                <a:lnTo>
                  <a:pt x="21810" y="64030"/>
                </a:lnTo>
                <a:lnTo>
                  <a:pt x="21820" y="64030"/>
                </a:lnTo>
                <a:lnTo>
                  <a:pt x="21820" y="64020"/>
                </a:lnTo>
                <a:lnTo>
                  <a:pt x="21830" y="64020"/>
                </a:lnTo>
                <a:lnTo>
                  <a:pt x="21830" y="64010"/>
                </a:lnTo>
                <a:lnTo>
                  <a:pt x="21840" y="64010"/>
                </a:lnTo>
                <a:lnTo>
                  <a:pt x="21840" y="64000"/>
                </a:lnTo>
                <a:lnTo>
                  <a:pt x="21850" y="64000"/>
                </a:lnTo>
                <a:lnTo>
                  <a:pt x="21850" y="63990"/>
                </a:lnTo>
                <a:lnTo>
                  <a:pt x="21860" y="63980"/>
                </a:lnTo>
                <a:lnTo>
                  <a:pt x="21860" y="63970"/>
                </a:lnTo>
                <a:lnTo>
                  <a:pt x="21860" y="63960"/>
                </a:lnTo>
                <a:lnTo>
                  <a:pt x="21870" y="63960"/>
                </a:lnTo>
                <a:lnTo>
                  <a:pt x="21880" y="63950"/>
                </a:lnTo>
                <a:lnTo>
                  <a:pt x="21890" y="63950"/>
                </a:lnTo>
                <a:lnTo>
                  <a:pt x="21900" y="63940"/>
                </a:lnTo>
                <a:lnTo>
                  <a:pt x="21910" y="63940"/>
                </a:lnTo>
                <a:lnTo>
                  <a:pt x="21920" y="63940"/>
                </a:lnTo>
                <a:lnTo>
                  <a:pt x="21930" y="63940"/>
                </a:lnTo>
                <a:lnTo>
                  <a:pt x="21940" y="63940"/>
                </a:lnTo>
                <a:lnTo>
                  <a:pt x="21950" y="63940"/>
                </a:lnTo>
                <a:lnTo>
                  <a:pt x="21960" y="63940"/>
                </a:lnTo>
                <a:lnTo>
                  <a:pt x="21970" y="63940"/>
                </a:lnTo>
                <a:lnTo>
                  <a:pt x="21980" y="63940"/>
                </a:lnTo>
                <a:lnTo>
                  <a:pt x="21990" y="63940"/>
                </a:lnTo>
                <a:lnTo>
                  <a:pt x="21990" y="63930"/>
                </a:lnTo>
                <a:lnTo>
                  <a:pt x="21990" y="63940"/>
                </a:lnTo>
                <a:lnTo>
                  <a:pt x="22000" y="63930"/>
                </a:lnTo>
                <a:lnTo>
                  <a:pt x="22010" y="63930"/>
                </a:lnTo>
                <a:lnTo>
                  <a:pt x="22020" y="63930"/>
                </a:lnTo>
                <a:lnTo>
                  <a:pt x="22030" y="63930"/>
                </a:lnTo>
                <a:lnTo>
                  <a:pt x="22040" y="63930"/>
                </a:lnTo>
                <a:lnTo>
                  <a:pt x="22050" y="63930"/>
                </a:lnTo>
                <a:lnTo>
                  <a:pt x="22060" y="63930"/>
                </a:lnTo>
                <a:lnTo>
                  <a:pt x="22070" y="63930"/>
                </a:lnTo>
                <a:lnTo>
                  <a:pt x="22070" y="63920"/>
                </a:lnTo>
                <a:lnTo>
                  <a:pt x="22080" y="63920"/>
                </a:lnTo>
                <a:lnTo>
                  <a:pt x="22090" y="63920"/>
                </a:lnTo>
                <a:lnTo>
                  <a:pt x="22100" y="63920"/>
                </a:lnTo>
                <a:lnTo>
                  <a:pt x="22110" y="63920"/>
                </a:lnTo>
                <a:lnTo>
                  <a:pt x="22110" y="63910"/>
                </a:lnTo>
                <a:lnTo>
                  <a:pt x="22120" y="63910"/>
                </a:lnTo>
                <a:lnTo>
                  <a:pt x="22130" y="63910"/>
                </a:lnTo>
                <a:lnTo>
                  <a:pt x="22140" y="63910"/>
                </a:lnTo>
                <a:lnTo>
                  <a:pt x="22150" y="63900"/>
                </a:lnTo>
                <a:lnTo>
                  <a:pt x="22160" y="63900"/>
                </a:lnTo>
                <a:lnTo>
                  <a:pt x="22170" y="63900"/>
                </a:lnTo>
                <a:lnTo>
                  <a:pt x="22180" y="63900"/>
                </a:lnTo>
                <a:lnTo>
                  <a:pt x="22190" y="63900"/>
                </a:lnTo>
                <a:lnTo>
                  <a:pt x="22190" y="63890"/>
                </a:lnTo>
                <a:lnTo>
                  <a:pt x="22200" y="63890"/>
                </a:lnTo>
                <a:lnTo>
                  <a:pt x="22210" y="63890"/>
                </a:lnTo>
                <a:lnTo>
                  <a:pt x="22220" y="63890"/>
                </a:lnTo>
                <a:lnTo>
                  <a:pt x="22220" y="63880"/>
                </a:lnTo>
                <a:lnTo>
                  <a:pt x="22230" y="63880"/>
                </a:lnTo>
                <a:lnTo>
                  <a:pt x="22240" y="63880"/>
                </a:lnTo>
                <a:lnTo>
                  <a:pt x="22250" y="63880"/>
                </a:lnTo>
                <a:lnTo>
                  <a:pt x="22250" y="63870"/>
                </a:lnTo>
                <a:lnTo>
                  <a:pt x="22260" y="63870"/>
                </a:lnTo>
                <a:lnTo>
                  <a:pt x="22270" y="63870"/>
                </a:lnTo>
                <a:lnTo>
                  <a:pt x="22270" y="63860"/>
                </a:lnTo>
                <a:lnTo>
                  <a:pt x="22280" y="63860"/>
                </a:lnTo>
                <a:lnTo>
                  <a:pt x="22290" y="63860"/>
                </a:lnTo>
                <a:lnTo>
                  <a:pt x="22290" y="63850"/>
                </a:lnTo>
                <a:lnTo>
                  <a:pt x="22300" y="63850"/>
                </a:lnTo>
                <a:lnTo>
                  <a:pt x="22310" y="63850"/>
                </a:lnTo>
                <a:lnTo>
                  <a:pt x="22320" y="63840"/>
                </a:lnTo>
                <a:lnTo>
                  <a:pt x="22330" y="63840"/>
                </a:lnTo>
                <a:lnTo>
                  <a:pt x="22330" y="63830"/>
                </a:lnTo>
                <a:lnTo>
                  <a:pt x="22340" y="63830"/>
                </a:lnTo>
                <a:lnTo>
                  <a:pt x="22340" y="63820"/>
                </a:lnTo>
                <a:lnTo>
                  <a:pt x="22350" y="63820"/>
                </a:lnTo>
                <a:lnTo>
                  <a:pt x="22350" y="63810"/>
                </a:lnTo>
                <a:lnTo>
                  <a:pt x="22360" y="63810"/>
                </a:lnTo>
                <a:lnTo>
                  <a:pt x="22360" y="63800"/>
                </a:lnTo>
                <a:lnTo>
                  <a:pt x="22360" y="63790"/>
                </a:lnTo>
                <a:lnTo>
                  <a:pt x="22370" y="63790"/>
                </a:lnTo>
                <a:lnTo>
                  <a:pt x="22370" y="63780"/>
                </a:lnTo>
                <a:lnTo>
                  <a:pt x="22380" y="63780"/>
                </a:lnTo>
                <a:lnTo>
                  <a:pt x="22380" y="63770"/>
                </a:lnTo>
                <a:lnTo>
                  <a:pt x="22390" y="63770"/>
                </a:lnTo>
                <a:lnTo>
                  <a:pt x="22400" y="63760"/>
                </a:lnTo>
                <a:lnTo>
                  <a:pt x="22400" y="63750"/>
                </a:lnTo>
                <a:lnTo>
                  <a:pt x="22410" y="63750"/>
                </a:lnTo>
                <a:lnTo>
                  <a:pt x="22410" y="63740"/>
                </a:lnTo>
                <a:lnTo>
                  <a:pt x="22420" y="63740"/>
                </a:lnTo>
                <a:lnTo>
                  <a:pt x="22420" y="63730"/>
                </a:lnTo>
                <a:lnTo>
                  <a:pt x="22430" y="63730"/>
                </a:lnTo>
                <a:lnTo>
                  <a:pt x="22430" y="63720"/>
                </a:lnTo>
                <a:lnTo>
                  <a:pt x="22440" y="63720"/>
                </a:lnTo>
                <a:lnTo>
                  <a:pt x="22450" y="63720"/>
                </a:lnTo>
                <a:lnTo>
                  <a:pt x="22450" y="63710"/>
                </a:lnTo>
                <a:lnTo>
                  <a:pt x="22460" y="63710"/>
                </a:lnTo>
                <a:lnTo>
                  <a:pt x="22460" y="63700"/>
                </a:lnTo>
                <a:lnTo>
                  <a:pt x="22470" y="63690"/>
                </a:lnTo>
                <a:lnTo>
                  <a:pt x="22480" y="63690"/>
                </a:lnTo>
                <a:lnTo>
                  <a:pt x="22490" y="63690"/>
                </a:lnTo>
                <a:lnTo>
                  <a:pt x="22490" y="63680"/>
                </a:lnTo>
                <a:lnTo>
                  <a:pt x="22500" y="63680"/>
                </a:lnTo>
                <a:lnTo>
                  <a:pt x="22510" y="63680"/>
                </a:lnTo>
                <a:lnTo>
                  <a:pt x="22510" y="63670"/>
                </a:lnTo>
                <a:lnTo>
                  <a:pt x="22520" y="63670"/>
                </a:lnTo>
                <a:lnTo>
                  <a:pt x="22530" y="63670"/>
                </a:lnTo>
                <a:lnTo>
                  <a:pt x="22530" y="63660"/>
                </a:lnTo>
                <a:lnTo>
                  <a:pt x="22540" y="63660"/>
                </a:lnTo>
                <a:lnTo>
                  <a:pt x="22540" y="63650"/>
                </a:lnTo>
                <a:lnTo>
                  <a:pt x="22550" y="63650"/>
                </a:lnTo>
                <a:lnTo>
                  <a:pt x="22550" y="63640"/>
                </a:lnTo>
                <a:lnTo>
                  <a:pt x="22560" y="63640"/>
                </a:lnTo>
                <a:lnTo>
                  <a:pt x="22560" y="63630"/>
                </a:lnTo>
                <a:lnTo>
                  <a:pt x="22570" y="63630"/>
                </a:lnTo>
                <a:lnTo>
                  <a:pt x="22570" y="63620"/>
                </a:lnTo>
                <a:lnTo>
                  <a:pt x="22580" y="63620"/>
                </a:lnTo>
                <a:lnTo>
                  <a:pt x="22580" y="63610"/>
                </a:lnTo>
                <a:lnTo>
                  <a:pt x="22590" y="63610"/>
                </a:lnTo>
                <a:lnTo>
                  <a:pt x="22590" y="63600"/>
                </a:lnTo>
                <a:lnTo>
                  <a:pt x="22600" y="63600"/>
                </a:lnTo>
                <a:lnTo>
                  <a:pt x="22610" y="63590"/>
                </a:lnTo>
                <a:lnTo>
                  <a:pt x="22620" y="63580"/>
                </a:lnTo>
                <a:lnTo>
                  <a:pt x="22630" y="63580"/>
                </a:lnTo>
                <a:lnTo>
                  <a:pt x="22630" y="63570"/>
                </a:lnTo>
                <a:lnTo>
                  <a:pt x="22640" y="63570"/>
                </a:lnTo>
                <a:lnTo>
                  <a:pt x="22650" y="63560"/>
                </a:lnTo>
                <a:lnTo>
                  <a:pt x="22660" y="63560"/>
                </a:lnTo>
                <a:lnTo>
                  <a:pt x="22660" y="63550"/>
                </a:lnTo>
                <a:lnTo>
                  <a:pt x="22670" y="63550"/>
                </a:lnTo>
                <a:lnTo>
                  <a:pt x="22670" y="63540"/>
                </a:lnTo>
                <a:lnTo>
                  <a:pt x="22680" y="63540"/>
                </a:lnTo>
                <a:lnTo>
                  <a:pt x="22680" y="63530"/>
                </a:lnTo>
                <a:lnTo>
                  <a:pt x="22690" y="63530"/>
                </a:lnTo>
                <a:lnTo>
                  <a:pt x="22700" y="63530"/>
                </a:lnTo>
                <a:lnTo>
                  <a:pt x="22700" y="63520"/>
                </a:lnTo>
                <a:lnTo>
                  <a:pt x="22700" y="63510"/>
                </a:lnTo>
                <a:lnTo>
                  <a:pt x="22710" y="63510"/>
                </a:lnTo>
                <a:lnTo>
                  <a:pt x="22710" y="63500"/>
                </a:lnTo>
                <a:lnTo>
                  <a:pt x="22720" y="63500"/>
                </a:lnTo>
                <a:lnTo>
                  <a:pt x="22720" y="63490"/>
                </a:lnTo>
                <a:lnTo>
                  <a:pt x="22720" y="63480"/>
                </a:lnTo>
                <a:lnTo>
                  <a:pt x="22730" y="63480"/>
                </a:lnTo>
                <a:lnTo>
                  <a:pt x="22730" y="63470"/>
                </a:lnTo>
                <a:lnTo>
                  <a:pt x="22740" y="63460"/>
                </a:lnTo>
                <a:lnTo>
                  <a:pt x="22740" y="63450"/>
                </a:lnTo>
                <a:lnTo>
                  <a:pt x="22750" y="63450"/>
                </a:lnTo>
                <a:lnTo>
                  <a:pt x="22750" y="63440"/>
                </a:lnTo>
                <a:lnTo>
                  <a:pt x="22750" y="63430"/>
                </a:lnTo>
                <a:lnTo>
                  <a:pt x="22760" y="63430"/>
                </a:lnTo>
                <a:lnTo>
                  <a:pt x="22760" y="63420"/>
                </a:lnTo>
                <a:lnTo>
                  <a:pt x="22770" y="63420"/>
                </a:lnTo>
                <a:lnTo>
                  <a:pt x="22770" y="63410"/>
                </a:lnTo>
                <a:lnTo>
                  <a:pt x="22780" y="63400"/>
                </a:lnTo>
                <a:lnTo>
                  <a:pt x="22780" y="63390"/>
                </a:lnTo>
                <a:lnTo>
                  <a:pt x="22790" y="63390"/>
                </a:lnTo>
                <a:lnTo>
                  <a:pt x="22790" y="63380"/>
                </a:lnTo>
                <a:lnTo>
                  <a:pt x="22800" y="63380"/>
                </a:lnTo>
                <a:lnTo>
                  <a:pt x="22810" y="63380"/>
                </a:lnTo>
                <a:lnTo>
                  <a:pt x="22810" y="63370"/>
                </a:lnTo>
                <a:lnTo>
                  <a:pt x="22820" y="63370"/>
                </a:lnTo>
                <a:lnTo>
                  <a:pt x="22820" y="63360"/>
                </a:lnTo>
                <a:lnTo>
                  <a:pt x="22830" y="63360"/>
                </a:lnTo>
                <a:lnTo>
                  <a:pt x="22830" y="63350"/>
                </a:lnTo>
                <a:lnTo>
                  <a:pt x="22830" y="63340"/>
                </a:lnTo>
                <a:lnTo>
                  <a:pt x="22840" y="63340"/>
                </a:lnTo>
                <a:lnTo>
                  <a:pt x="22840" y="63330"/>
                </a:lnTo>
                <a:lnTo>
                  <a:pt x="22850" y="63330"/>
                </a:lnTo>
                <a:lnTo>
                  <a:pt x="22850" y="63320"/>
                </a:lnTo>
                <a:lnTo>
                  <a:pt x="22860" y="63320"/>
                </a:lnTo>
                <a:lnTo>
                  <a:pt x="22860" y="63310"/>
                </a:lnTo>
                <a:lnTo>
                  <a:pt x="22870" y="63310"/>
                </a:lnTo>
                <a:lnTo>
                  <a:pt x="22870" y="63300"/>
                </a:lnTo>
                <a:lnTo>
                  <a:pt x="22880" y="63300"/>
                </a:lnTo>
                <a:lnTo>
                  <a:pt x="22880" y="63290"/>
                </a:lnTo>
                <a:lnTo>
                  <a:pt x="22890" y="63290"/>
                </a:lnTo>
                <a:lnTo>
                  <a:pt x="22890" y="63280"/>
                </a:lnTo>
                <a:lnTo>
                  <a:pt x="22890" y="63270"/>
                </a:lnTo>
                <a:lnTo>
                  <a:pt x="22900" y="63270"/>
                </a:lnTo>
                <a:lnTo>
                  <a:pt x="22900" y="63260"/>
                </a:lnTo>
                <a:lnTo>
                  <a:pt x="22910" y="63250"/>
                </a:lnTo>
                <a:lnTo>
                  <a:pt x="22910" y="63240"/>
                </a:lnTo>
                <a:lnTo>
                  <a:pt x="22920" y="63240"/>
                </a:lnTo>
                <a:lnTo>
                  <a:pt x="22920" y="63230"/>
                </a:lnTo>
                <a:lnTo>
                  <a:pt x="22930" y="63230"/>
                </a:lnTo>
                <a:lnTo>
                  <a:pt x="22930" y="63220"/>
                </a:lnTo>
                <a:lnTo>
                  <a:pt x="22930" y="63210"/>
                </a:lnTo>
                <a:lnTo>
                  <a:pt x="22930" y="63200"/>
                </a:lnTo>
                <a:lnTo>
                  <a:pt x="22940" y="63200"/>
                </a:lnTo>
                <a:lnTo>
                  <a:pt x="22940" y="63190"/>
                </a:lnTo>
                <a:lnTo>
                  <a:pt x="22950" y="63180"/>
                </a:lnTo>
                <a:lnTo>
                  <a:pt x="22950" y="63170"/>
                </a:lnTo>
                <a:lnTo>
                  <a:pt x="22950" y="63160"/>
                </a:lnTo>
                <a:lnTo>
                  <a:pt x="22960" y="63160"/>
                </a:lnTo>
                <a:lnTo>
                  <a:pt x="22960" y="63150"/>
                </a:lnTo>
                <a:lnTo>
                  <a:pt x="22960" y="63140"/>
                </a:lnTo>
                <a:lnTo>
                  <a:pt x="22970" y="63130"/>
                </a:lnTo>
                <a:lnTo>
                  <a:pt x="22970" y="63120"/>
                </a:lnTo>
                <a:lnTo>
                  <a:pt x="22980" y="63120"/>
                </a:lnTo>
                <a:lnTo>
                  <a:pt x="22980" y="63110"/>
                </a:lnTo>
                <a:lnTo>
                  <a:pt x="22990" y="63110"/>
                </a:lnTo>
                <a:lnTo>
                  <a:pt x="22990" y="63100"/>
                </a:lnTo>
                <a:lnTo>
                  <a:pt x="22990" y="63090"/>
                </a:lnTo>
                <a:lnTo>
                  <a:pt x="22990" y="63080"/>
                </a:lnTo>
                <a:lnTo>
                  <a:pt x="23000" y="63080"/>
                </a:lnTo>
                <a:lnTo>
                  <a:pt x="23000" y="63070"/>
                </a:lnTo>
                <a:lnTo>
                  <a:pt x="23000" y="63060"/>
                </a:lnTo>
                <a:lnTo>
                  <a:pt x="23000" y="63050"/>
                </a:lnTo>
                <a:lnTo>
                  <a:pt x="23010" y="63050"/>
                </a:lnTo>
                <a:lnTo>
                  <a:pt x="23010" y="63040"/>
                </a:lnTo>
                <a:lnTo>
                  <a:pt x="23010" y="63030"/>
                </a:lnTo>
                <a:lnTo>
                  <a:pt x="23020" y="63030"/>
                </a:lnTo>
                <a:lnTo>
                  <a:pt x="23020" y="63020"/>
                </a:lnTo>
                <a:lnTo>
                  <a:pt x="23020" y="63010"/>
                </a:lnTo>
                <a:lnTo>
                  <a:pt x="23030" y="63010"/>
                </a:lnTo>
                <a:lnTo>
                  <a:pt x="23040" y="63000"/>
                </a:lnTo>
                <a:lnTo>
                  <a:pt x="23050" y="63000"/>
                </a:lnTo>
                <a:lnTo>
                  <a:pt x="23050" y="62990"/>
                </a:lnTo>
                <a:lnTo>
                  <a:pt x="23060" y="62990"/>
                </a:lnTo>
                <a:lnTo>
                  <a:pt x="23070" y="62990"/>
                </a:lnTo>
                <a:lnTo>
                  <a:pt x="23080" y="62990"/>
                </a:lnTo>
                <a:lnTo>
                  <a:pt x="23090" y="62990"/>
                </a:lnTo>
                <a:lnTo>
                  <a:pt x="23100" y="62990"/>
                </a:lnTo>
                <a:lnTo>
                  <a:pt x="23110" y="62990"/>
                </a:lnTo>
                <a:lnTo>
                  <a:pt x="23120" y="63000"/>
                </a:lnTo>
                <a:lnTo>
                  <a:pt x="23130" y="63000"/>
                </a:lnTo>
                <a:lnTo>
                  <a:pt x="23150" y="63000"/>
                </a:lnTo>
                <a:lnTo>
                  <a:pt x="23170" y="63000"/>
                </a:lnTo>
                <a:lnTo>
                  <a:pt x="23180" y="63000"/>
                </a:lnTo>
                <a:lnTo>
                  <a:pt x="23190" y="63000"/>
                </a:lnTo>
                <a:lnTo>
                  <a:pt x="23200" y="63000"/>
                </a:lnTo>
                <a:lnTo>
                  <a:pt x="23220" y="63000"/>
                </a:lnTo>
                <a:lnTo>
                  <a:pt x="23230" y="63000"/>
                </a:lnTo>
                <a:lnTo>
                  <a:pt x="23240" y="63000"/>
                </a:lnTo>
                <a:lnTo>
                  <a:pt x="23250" y="63000"/>
                </a:lnTo>
                <a:lnTo>
                  <a:pt x="23260" y="63000"/>
                </a:lnTo>
                <a:lnTo>
                  <a:pt x="23270" y="63000"/>
                </a:lnTo>
                <a:lnTo>
                  <a:pt x="23270" y="62990"/>
                </a:lnTo>
                <a:lnTo>
                  <a:pt x="23280" y="62990"/>
                </a:lnTo>
                <a:lnTo>
                  <a:pt x="23290" y="62990"/>
                </a:lnTo>
                <a:lnTo>
                  <a:pt x="23300" y="62990"/>
                </a:lnTo>
                <a:lnTo>
                  <a:pt x="23310" y="62990"/>
                </a:lnTo>
                <a:lnTo>
                  <a:pt x="23330" y="62990"/>
                </a:lnTo>
                <a:lnTo>
                  <a:pt x="23340" y="62990"/>
                </a:lnTo>
                <a:lnTo>
                  <a:pt x="23350" y="62980"/>
                </a:lnTo>
                <a:lnTo>
                  <a:pt x="23360" y="62980"/>
                </a:lnTo>
                <a:lnTo>
                  <a:pt x="23380" y="62980"/>
                </a:lnTo>
                <a:lnTo>
                  <a:pt x="23390" y="62980"/>
                </a:lnTo>
                <a:lnTo>
                  <a:pt x="23400" y="62980"/>
                </a:lnTo>
                <a:lnTo>
                  <a:pt x="23410" y="62980"/>
                </a:lnTo>
                <a:lnTo>
                  <a:pt x="23420" y="62980"/>
                </a:lnTo>
                <a:lnTo>
                  <a:pt x="23430" y="62970"/>
                </a:lnTo>
                <a:lnTo>
                  <a:pt x="23440" y="62970"/>
                </a:lnTo>
                <a:lnTo>
                  <a:pt x="23450" y="62970"/>
                </a:lnTo>
                <a:lnTo>
                  <a:pt x="23460" y="62970"/>
                </a:lnTo>
                <a:lnTo>
                  <a:pt x="23470" y="62970"/>
                </a:lnTo>
                <a:lnTo>
                  <a:pt x="23480" y="62960"/>
                </a:lnTo>
                <a:lnTo>
                  <a:pt x="23490" y="62960"/>
                </a:lnTo>
                <a:lnTo>
                  <a:pt x="23500" y="62960"/>
                </a:lnTo>
                <a:lnTo>
                  <a:pt x="23510" y="62960"/>
                </a:lnTo>
                <a:lnTo>
                  <a:pt x="23510" y="62950"/>
                </a:lnTo>
                <a:lnTo>
                  <a:pt x="23520" y="62950"/>
                </a:lnTo>
                <a:lnTo>
                  <a:pt x="23530" y="62950"/>
                </a:lnTo>
                <a:lnTo>
                  <a:pt x="23540" y="62950"/>
                </a:lnTo>
                <a:lnTo>
                  <a:pt x="23550" y="62950"/>
                </a:lnTo>
                <a:lnTo>
                  <a:pt x="23560" y="62950"/>
                </a:lnTo>
                <a:lnTo>
                  <a:pt x="23570" y="62940"/>
                </a:lnTo>
                <a:lnTo>
                  <a:pt x="23580" y="62940"/>
                </a:lnTo>
                <a:lnTo>
                  <a:pt x="23590" y="62940"/>
                </a:lnTo>
                <a:lnTo>
                  <a:pt x="23600" y="62940"/>
                </a:lnTo>
                <a:lnTo>
                  <a:pt x="23610" y="62940"/>
                </a:lnTo>
                <a:lnTo>
                  <a:pt x="23610" y="62930"/>
                </a:lnTo>
                <a:lnTo>
                  <a:pt x="23620" y="62930"/>
                </a:lnTo>
                <a:lnTo>
                  <a:pt x="23630" y="62930"/>
                </a:lnTo>
                <a:lnTo>
                  <a:pt x="23640" y="62930"/>
                </a:lnTo>
                <a:lnTo>
                  <a:pt x="23650" y="62930"/>
                </a:lnTo>
                <a:lnTo>
                  <a:pt x="23650" y="62920"/>
                </a:lnTo>
                <a:lnTo>
                  <a:pt x="23660" y="62920"/>
                </a:lnTo>
                <a:lnTo>
                  <a:pt x="23670" y="62920"/>
                </a:lnTo>
                <a:lnTo>
                  <a:pt x="23680" y="62920"/>
                </a:lnTo>
                <a:lnTo>
                  <a:pt x="23680" y="62910"/>
                </a:lnTo>
                <a:lnTo>
                  <a:pt x="23690" y="62910"/>
                </a:lnTo>
                <a:lnTo>
                  <a:pt x="23700" y="62910"/>
                </a:lnTo>
                <a:lnTo>
                  <a:pt x="23710" y="62900"/>
                </a:lnTo>
                <a:lnTo>
                  <a:pt x="23720" y="62900"/>
                </a:lnTo>
                <a:lnTo>
                  <a:pt x="23730" y="62900"/>
                </a:lnTo>
                <a:lnTo>
                  <a:pt x="23740" y="62900"/>
                </a:lnTo>
                <a:lnTo>
                  <a:pt x="23740" y="62890"/>
                </a:lnTo>
                <a:lnTo>
                  <a:pt x="23750" y="62890"/>
                </a:lnTo>
                <a:lnTo>
                  <a:pt x="23760" y="62890"/>
                </a:lnTo>
                <a:lnTo>
                  <a:pt x="23770" y="62890"/>
                </a:lnTo>
                <a:lnTo>
                  <a:pt x="23780" y="62880"/>
                </a:lnTo>
                <a:lnTo>
                  <a:pt x="23790" y="62880"/>
                </a:lnTo>
                <a:lnTo>
                  <a:pt x="23800" y="62880"/>
                </a:lnTo>
                <a:lnTo>
                  <a:pt x="23800" y="62870"/>
                </a:lnTo>
                <a:lnTo>
                  <a:pt x="23810" y="62870"/>
                </a:lnTo>
                <a:lnTo>
                  <a:pt x="23820" y="62870"/>
                </a:lnTo>
                <a:lnTo>
                  <a:pt x="23830" y="62860"/>
                </a:lnTo>
                <a:lnTo>
                  <a:pt x="23840" y="62860"/>
                </a:lnTo>
                <a:lnTo>
                  <a:pt x="23840" y="62850"/>
                </a:lnTo>
                <a:lnTo>
                  <a:pt x="23850" y="62850"/>
                </a:lnTo>
                <a:lnTo>
                  <a:pt x="23860" y="62850"/>
                </a:lnTo>
                <a:lnTo>
                  <a:pt x="23870" y="62850"/>
                </a:lnTo>
                <a:lnTo>
                  <a:pt x="23880" y="62840"/>
                </a:lnTo>
                <a:lnTo>
                  <a:pt x="23890" y="62840"/>
                </a:lnTo>
                <a:lnTo>
                  <a:pt x="23900" y="62840"/>
                </a:lnTo>
                <a:lnTo>
                  <a:pt x="23900" y="62830"/>
                </a:lnTo>
                <a:lnTo>
                  <a:pt x="23910" y="62830"/>
                </a:lnTo>
                <a:lnTo>
                  <a:pt x="23920" y="62830"/>
                </a:lnTo>
                <a:lnTo>
                  <a:pt x="23920" y="62820"/>
                </a:lnTo>
                <a:lnTo>
                  <a:pt x="23930" y="62820"/>
                </a:lnTo>
                <a:lnTo>
                  <a:pt x="23940" y="62820"/>
                </a:lnTo>
                <a:lnTo>
                  <a:pt x="23940" y="62810"/>
                </a:lnTo>
                <a:lnTo>
                  <a:pt x="23950" y="62810"/>
                </a:lnTo>
                <a:lnTo>
                  <a:pt x="23960" y="62810"/>
                </a:lnTo>
                <a:lnTo>
                  <a:pt x="23970" y="62800"/>
                </a:lnTo>
                <a:lnTo>
                  <a:pt x="23980" y="62800"/>
                </a:lnTo>
                <a:lnTo>
                  <a:pt x="23980" y="62790"/>
                </a:lnTo>
                <a:lnTo>
                  <a:pt x="23990" y="62790"/>
                </a:lnTo>
                <a:lnTo>
                  <a:pt x="24000" y="62790"/>
                </a:lnTo>
                <a:lnTo>
                  <a:pt x="24010" y="62780"/>
                </a:lnTo>
                <a:lnTo>
                  <a:pt x="24020" y="62780"/>
                </a:lnTo>
                <a:lnTo>
                  <a:pt x="24020" y="62770"/>
                </a:lnTo>
                <a:lnTo>
                  <a:pt x="24030" y="62770"/>
                </a:lnTo>
                <a:lnTo>
                  <a:pt x="24040" y="62770"/>
                </a:lnTo>
                <a:lnTo>
                  <a:pt x="24040" y="62760"/>
                </a:lnTo>
                <a:lnTo>
                  <a:pt x="24050" y="62760"/>
                </a:lnTo>
                <a:lnTo>
                  <a:pt x="24060" y="62760"/>
                </a:lnTo>
                <a:lnTo>
                  <a:pt x="24060" y="62750"/>
                </a:lnTo>
                <a:lnTo>
                  <a:pt x="24070" y="62750"/>
                </a:lnTo>
                <a:lnTo>
                  <a:pt x="24080" y="62750"/>
                </a:lnTo>
                <a:lnTo>
                  <a:pt x="24080" y="62740"/>
                </a:lnTo>
                <a:lnTo>
                  <a:pt x="24090" y="62740"/>
                </a:lnTo>
                <a:lnTo>
                  <a:pt x="24100" y="62740"/>
                </a:lnTo>
                <a:lnTo>
                  <a:pt x="24110" y="62730"/>
                </a:lnTo>
                <a:lnTo>
                  <a:pt x="24120" y="62730"/>
                </a:lnTo>
                <a:lnTo>
                  <a:pt x="24120" y="62720"/>
                </a:lnTo>
                <a:lnTo>
                  <a:pt x="24130" y="62720"/>
                </a:lnTo>
                <a:lnTo>
                  <a:pt x="24140" y="62720"/>
                </a:lnTo>
                <a:lnTo>
                  <a:pt x="24140" y="62710"/>
                </a:lnTo>
                <a:lnTo>
                  <a:pt x="24140" y="62700"/>
                </a:lnTo>
                <a:lnTo>
                  <a:pt x="24150" y="62710"/>
                </a:lnTo>
                <a:lnTo>
                  <a:pt x="24150" y="62700"/>
                </a:lnTo>
                <a:lnTo>
                  <a:pt x="24160" y="62700"/>
                </a:lnTo>
                <a:lnTo>
                  <a:pt x="24160" y="62690"/>
                </a:lnTo>
                <a:lnTo>
                  <a:pt x="24170" y="62690"/>
                </a:lnTo>
                <a:lnTo>
                  <a:pt x="24170" y="62680"/>
                </a:lnTo>
                <a:lnTo>
                  <a:pt x="24180" y="62680"/>
                </a:lnTo>
                <a:lnTo>
                  <a:pt x="24190" y="62670"/>
                </a:lnTo>
                <a:lnTo>
                  <a:pt x="24190" y="62660"/>
                </a:lnTo>
                <a:lnTo>
                  <a:pt x="24200" y="62660"/>
                </a:lnTo>
                <a:lnTo>
                  <a:pt x="24200" y="62650"/>
                </a:lnTo>
                <a:lnTo>
                  <a:pt x="24210" y="62650"/>
                </a:lnTo>
                <a:lnTo>
                  <a:pt x="24210" y="62640"/>
                </a:lnTo>
                <a:lnTo>
                  <a:pt x="24220" y="62640"/>
                </a:lnTo>
                <a:lnTo>
                  <a:pt x="24230" y="62640"/>
                </a:lnTo>
                <a:lnTo>
                  <a:pt x="24230" y="62630"/>
                </a:lnTo>
                <a:lnTo>
                  <a:pt x="24230" y="62620"/>
                </a:lnTo>
                <a:lnTo>
                  <a:pt x="24240" y="62620"/>
                </a:lnTo>
                <a:lnTo>
                  <a:pt x="24250" y="62620"/>
                </a:lnTo>
                <a:lnTo>
                  <a:pt x="24250" y="62610"/>
                </a:lnTo>
                <a:lnTo>
                  <a:pt x="24260" y="62610"/>
                </a:lnTo>
                <a:lnTo>
                  <a:pt x="24260" y="62600"/>
                </a:lnTo>
                <a:lnTo>
                  <a:pt x="24270" y="62600"/>
                </a:lnTo>
                <a:lnTo>
                  <a:pt x="24270" y="62590"/>
                </a:lnTo>
                <a:lnTo>
                  <a:pt x="24280" y="62590"/>
                </a:lnTo>
                <a:lnTo>
                  <a:pt x="24280" y="62580"/>
                </a:lnTo>
                <a:lnTo>
                  <a:pt x="24290" y="62580"/>
                </a:lnTo>
                <a:lnTo>
                  <a:pt x="24300" y="62580"/>
                </a:lnTo>
                <a:lnTo>
                  <a:pt x="24300" y="62570"/>
                </a:lnTo>
                <a:lnTo>
                  <a:pt x="24310" y="62570"/>
                </a:lnTo>
                <a:lnTo>
                  <a:pt x="24310" y="62560"/>
                </a:lnTo>
                <a:lnTo>
                  <a:pt x="24320" y="62560"/>
                </a:lnTo>
                <a:lnTo>
                  <a:pt x="24330" y="62550"/>
                </a:lnTo>
                <a:lnTo>
                  <a:pt x="24330" y="62540"/>
                </a:lnTo>
                <a:lnTo>
                  <a:pt x="24340" y="62540"/>
                </a:lnTo>
                <a:lnTo>
                  <a:pt x="24340" y="62530"/>
                </a:lnTo>
                <a:lnTo>
                  <a:pt x="24350" y="62530"/>
                </a:lnTo>
                <a:lnTo>
                  <a:pt x="24350" y="62520"/>
                </a:lnTo>
                <a:lnTo>
                  <a:pt x="24360" y="62520"/>
                </a:lnTo>
                <a:lnTo>
                  <a:pt x="24360" y="62510"/>
                </a:lnTo>
                <a:lnTo>
                  <a:pt x="24370" y="62510"/>
                </a:lnTo>
                <a:lnTo>
                  <a:pt x="24380" y="62500"/>
                </a:lnTo>
                <a:lnTo>
                  <a:pt x="24390" y="62500"/>
                </a:lnTo>
                <a:lnTo>
                  <a:pt x="24390" y="62490"/>
                </a:lnTo>
                <a:lnTo>
                  <a:pt x="24400" y="62490"/>
                </a:lnTo>
                <a:lnTo>
                  <a:pt x="24400" y="62480"/>
                </a:lnTo>
                <a:lnTo>
                  <a:pt x="24410" y="62480"/>
                </a:lnTo>
                <a:lnTo>
                  <a:pt x="24420" y="62480"/>
                </a:lnTo>
                <a:lnTo>
                  <a:pt x="24420" y="62470"/>
                </a:lnTo>
                <a:lnTo>
                  <a:pt x="24430" y="62470"/>
                </a:lnTo>
                <a:lnTo>
                  <a:pt x="24430" y="62460"/>
                </a:lnTo>
                <a:lnTo>
                  <a:pt x="24440" y="62460"/>
                </a:lnTo>
                <a:lnTo>
                  <a:pt x="24440" y="62450"/>
                </a:lnTo>
                <a:lnTo>
                  <a:pt x="24450" y="62450"/>
                </a:lnTo>
                <a:lnTo>
                  <a:pt x="24460" y="62450"/>
                </a:lnTo>
                <a:lnTo>
                  <a:pt x="24460" y="62440"/>
                </a:lnTo>
                <a:lnTo>
                  <a:pt x="24470" y="62440"/>
                </a:lnTo>
                <a:lnTo>
                  <a:pt x="24480" y="62440"/>
                </a:lnTo>
                <a:lnTo>
                  <a:pt x="24480" y="62430"/>
                </a:lnTo>
                <a:lnTo>
                  <a:pt x="24490" y="62430"/>
                </a:lnTo>
                <a:lnTo>
                  <a:pt x="24500" y="62420"/>
                </a:lnTo>
                <a:lnTo>
                  <a:pt x="24510" y="62420"/>
                </a:lnTo>
                <a:lnTo>
                  <a:pt x="24510" y="62410"/>
                </a:lnTo>
                <a:lnTo>
                  <a:pt x="24520" y="62410"/>
                </a:lnTo>
                <a:lnTo>
                  <a:pt x="24530" y="62410"/>
                </a:lnTo>
                <a:lnTo>
                  <a:pt x="24530" y="62400"/>
                </a:lnTo>
                <a:lnTo>
                  <a:pt x="24540" y="62400"/>
                </a:lnTo>
                <a:lnTo>
                  <a:pt x="24550" y="62400"/>
                </a:lnTo>
                <a:lnTo>
                  <a:pt x="24560" y="62400"/>
                </a:lnTo>
                <a:lnTo>
                  <a:pt x="24560" y="62390"/>
                </a:lnTo>
                <a:lnTo>
                  <a:pt x="24570" y="62390"/>
                </a:lnTo>
                <a:lnTo>
                  <a:pt x="24580" y="62390"/>
                </a:lnTo>
                <a:lnTo>
                  <a:pt x="24590" y="62380"/>
                </a:lnTo>
                <a:lnTo>
                  <a:pt x="24600" y="62380"/>
                </a:lnTo>
                <a:lnTo>
                  <a:pt x="24600" y="62370"/>
                </a:lnTo>
                <a:lnTo>
                  <a:pt x="24610" y="62370"/>
                </a:lnTo>
                <a:lnTo>
                  <a:pt x="24620" y="62370"/>
                </a:lnTo>
                <a:lnTo>
                  <a:pt x="24620" y="62360"/>
                </a:lnTo>
                <a:lnTo>
                  <a:pt x="24630" y="62360"/>
                </a:lnTo>
                <a:lnTo>
                  <a:pt x="24640" y="62360"/>
                </a:lnTo>
                <a:lnTo>
                  <a:pt x="24640" y="62350"/>
                </a:lnTo>
                <a:lnTo>
                  <a:pt x="24650" y="62350"/>
                </a:lnTo>
                <a:lnTo>
                  <a:pt x="24660" y="62340"/>
                </a:lnTo>
                <a:lnTo>
                  <a:pt x="24670" y="62340"/>
                </a:lnTo>
                <a:lnTo>
                  <a:pt x="24670" y="62330"/>
                </a:lnTo>
                <a:lnTo>
                  <a:pt x="24680" y="62330"/>
                </a:lnTo>
                <a:lnTo>
                  <a:pt x="24690" y="62320"/>
                </a:lnTo>
                <a:lnTo>
                  <a:pt x="24700" y="62320"/>
                </a:lnTo>
                <a:lnTo>
                  <a:pt x="24700" y="62310"/>
                </a:lnTo>
                <a:lnTo>
                  <a:pt x="24710" y="62310"/>
                </a:lnTo>
                <a:lnTo>
                  <a:pt x="24720" y="62310"/>
                </a:lnTo>
                <a:lnTo>
                  <a:pt x="24720" y="62300"/>
                </a:lnTo>
                <a:lnTo>
                  <a:pt x="24720" y="62290"/>
                </a:lnTo>
                <a:lnTo>
                  <a:pt x="24730" y="62290"/>
                </a:lnTo>
                <a:lnTo>
                  <a:pt x="24740" y="62290"/>
                </a:lnTo>
                <a:lnTo>
                  <a:pt x="24740" y="62280"/>
                </a:lnTo>
                <a:lnTo>
                  <a:pt x="24750" y="62280"/>
                </a:lnTo>
                <a:lnTo>
                  <a:pt x="24750" y="62270"/>
                </a:lnTo>
                <a:lnTo>
                  <a:pt x="24760" y="62270"/>
                </a:lnTo>
                <a:lnTo>
                  <a:pt x="24760" y="62260"/>
                </a:lnTo>
                <a:lnTo>
                  <a:pt x="24770" y="62260"/>
                </a:lnTo>
                <a:lnTo>
                  <a:pt x="24770" y="62250"/>
                </a:lnTo>
                <a:lnTo>
                  <a:pt x="24780" y="62250"/>
                </a:lnTo>
                <a:lnTo>
                  <a:pt x="24780" y="62240"/>
                </a:lnTo>
                <a:lnTo>
                  <a:pt x="24790" y="62240"/>
                </a:lnTo>
                <a:lnTo>
                  <a:pt x="24800" y="62240"/>
                </a:lnTo>
                <a:lnTo>
                  <a:pt x="24800" y="62230"/>
                </a:lnTo>
                <a:lnTo>
                  <a:pt x="24810" y="62230"/>
                </a:lnTo>
                <a:lnTo>
                  <a:pt x="24820" y="62220"/>
                </a:lnTo>
                <a:lnTo>
                  <a:pt x="24830" y="62220"/>
                </a:lnTo>
                <a:lnTo>
                  <a:pt x="24840" y="62220"/>
                </a:lnTo>
                <a:lnTo>
                  <a:pt x="24850" y="62210"/>
                </a:lnTo>
                <a:lnTo>
                  <a:pt x="24860" y="62210"/>
                </a:lnTo>
                <a:lnTo>
                  <a:pt x="24870" y="62210"/>
                </a:lnTo>
                <a:lnTo>
                  <a:pt x="24870" y="62200"/>
                </a:lnTo>
                <a:lnTo>
                  <a:pt x="24880" y="62200"/>
                </a:lnTo>
                <a:lnTo>
                  <a:pt x="24890" y="62200"/>
                </a:lnTo>
                <a:lnTo>
                  <a:pt x="24890" y="62190"/>
                </a:lnTo>
                <a:lnTo>
                  <a:pt x="24900" y="62190"/>
                </a:lnTo>
                <a:lnTo>
                  <a:pt x="24910" y="62190"/>
                </a:lnTo>
                <a:lnTo>
                  <a:pt x="24910" y="62180"/>
                </a:lnTo>
                <a:lnTo>
                  <a:pt x="24920" y="62180"/>
                </a:lnTo>
                <a:lnTo>
                  <a:pt x="24930" y="62170"/>
                </a:lnTo>
                <a:lnTo>
                  <a:pt x="24940" y="62170"/>
                </a:lnTo>
                <a:lnTo>
                  <a:pt x="24940" y="62160"/>
                </a:lnTo>
                <a:lnTo>
                  <a:pt x="24950" y="62160"/>
                </a:lnTo>
                <a:lnTo>
                  <a:pt x="24960" y="62150"/>
                </a:lnTo>
                <a:lnTo>
                  <a:pt x="24970" y="62150"/>
                </a:lnTo>
                <a:lnTo>
                  <a:pt x="24970" y="62140"/>
                </a:lnTo>
                <a:lnTo>
                  <a:pt x="24980" y="62140"/>
                </a:lnTo>
                <a:lnTo>
                  <a:pt x="24990" y="62140"/>
                </a:lnTo>
                <a:lnTo>
                  <a:pt x="24990" y="62130"/>
                </a:lnTo>
                <a:lnTo>
                  <a:pt x="25000" y="62130"/>
                </a:lnTo>
                <a:lnTo>
                  <a:pt x="25010" y="62130"/>
                </a:lnTo>
                <a:lnTo>
                  <a:pt x="25010" y="62120"/>
                </a:lnTo>
                <a:lnTo>
                  <a:pt x="25020" y="62120"/>
                </a:lnTo>
                <a:lnTo>
                  <a:pt x="25030" y="62120"/>
                </a:lnTo>
                <a:lnTo>
                  <a:pt x="25030" y="62110"/>
                </a:lnTo>
                <a:lnTo>
                  <a:pt x="25040" y="62110"/>
                </a:lnTo>
                <a:lnTo>
                  <a:pt x="25050" y="62110"/>
                </a:lnTo>
                <a:lnTo>
                  <a:pt x="25050" y="62100"/>
                </a:lnTo>
                <a:lnTo>
                  <a:pt x="25060" y="62100"/>
                </a:lnTo>
                <a:lnTo>
                  <a:pt x="25070" y="62100"/>
                </a:lnTo>
                <a:lnTo>
                  <a:pt x="25070" y="62090"/>
                </a:lnTo>
                <a:lnTo>
                  <a:pt x="25080" y="62090"/>
                </a:lnTo>
                <a:lnTo>
                  <a:pt x="25080" y="62080"/>
                </a:lnTo>
                <a:lnTo>
                  <a:pt x="25090" y="62080"/>
                </a:lnTo>
                <a:lnTo>
                  <a:pt x="25100" y="62080"/>
                </a:lnTo>
                <a:lnTo>
                  <a:pt x="25100" y="62070"/>
                </a:lnTo>
                <a:lnTo>
                  <a:pt x="25110" y="62070"/>
                </a:lnTo>
                <a:lnTo>
                  <a:pt x="25120" y="62060"/>
                </a:lnTo>
                <a:lnTo>
                  <a:pt x="25130" y="62050"/>
                </a:lnTo>
                <a:lnTo>
                  <a:pt x="25140" y="62050"/>
                </a:lnTo>
                <a:lnTo>
                  <a:pt x="25140" y="62040"/>
                </a:lnTo>
                <a:lnTo>
                  <a:pt x="25150" y="62040"/>
                </a:lnTo>
                <a:lnTo>
                  <a:pt x="25150" y="62030"/>
                </a:lnTo>
                <a:lnTo>
                  <a:pt x="25160" y="62030"/>
                </a:lnTo>
                <a:lnTo>
                  <a:pt x="25170" y="62030"/>
                </a:lnTo>
                <a:lnTo>
                  <a:pt x="25180" y="62020"/>
                </a:lnTo>
                <a:lnTo>
                  <a:pt x="25190" y="62020"/>
                </a:lnTo>
                <a:lnTo>
                  <a:pt x="25200" y="62020"/>
                </a:lnTo>
                <a:lnTo>
                  <a:pt x="25200" y="62010"/>
                </a:lnTo>
                <a:lnTo>
                  <a:pt x="25210" y="62010"/>
                </a:lnTo>
                <a:lnTo>
                  <a:pt x="25220" y="62010"/>
                </a:lnTo>
                <a:lnTo>
                  <a:pt x="25220" y="62000"/>
                </a:lnTo>
                <a:lnTo>
                  <a:pt x="25230" y="62000"/>
                </a:lnTo>
                <a:lnTo>
                  <a:pt x="25230" y="61990"/>
                </a:lnTo>
                <a:lnTo>
                  <a:pt x="25240" y="61990"/>
                </a:lnTo>
                <a:lnTo>
                  <a:pt x="25250" y="61990"/>
                </a:lnTo>
                <a:lnTo>
                  <a:pt x="25250" y="61980"/>
                </a:lnTo>
                <a:lnTo>
                  <a:pt x="25260" y="61980"/>
                </a:lnTo>
                <a:lnTo>
                  <a:pt x="25270" y="61980"/>
                </a:lnTo>
                <a:lnTo>
                  <a:pt x="25270" y="61970"/>
                </a:lnTo>
                <a:lnTo>
                  <a:pt x="25280" y="61970"/>
                </a:lnTo>
                <a:lnTo>
                  <a:pt x="25280" y="61960"/>
                </a:lnTo>
                <a:lnTo>
                  <a:pt x="25290" y="61960"/>
                </a:lnTo>
                <a:lnTo>
                  <a:pt x="25300" y="61960"/>
                </a:lnTo>
                <a:lnTo>
                  <a:pt x="25300" y="61950"/>
                </a:lnTo>
                <a:lnTo>
                  <a:pt x="25310" y="61950"/>
                </a:lnTo>
                <a:lnTo>
                  <a:pt x="25320" y="61950"/>
                </a:lnTo>
                <a:lnTo>
                  <a:pt x="25320" y="61940"/>
                </a:lnTo>
                <a:lnTo>
                  <a:pt x="25330" y="61940"/>
                </a:lnTo>
                <a:lnTo>
                  <a:pt x="25340" y="61940"/>
                </a:lnTo>
                <a:lnTo>
                  <a:pt x="25340" y="61930"/>
                </a:lnTo>
                <a:lnTo>
                  <a:pt x="25350" y="61930"/>
                </a:lnTo>
                <a:lnTo>
                  <a:pt x="25350" y="61920"/>
                </a:lnTo>
                <a:lnTo>
                  <a:pt x="25360" y="61920"/>
                </a:lnTo>
                <a:lnTo>
                  <a:pt x="25370" y="61920"/>
                </a:lnTo>
                <a:lnTo>
                  <a:pt x="25370" y="61910"/>
                </a:lnTo>
                <a:lnTo>
                  <a:pt x="25380" y="61910"/>
                </a:lnTo>
                <a:lnTo>
                  <a:pt x="25390" y="61900"/>
                </a:lnTo>
                <a:lnTo>
                  <a:pt x="25400" y="61900"/>
                </a:lnTo>
                <a:lnTo>
                  <a:pt x="25400" y="61890"/>
                </a:lnTo>
                <a:lnTo>
                  <a:pt x="25410" y="61890"/>
                </a:lnTo>
                <a:lnTo>
                  <a:pt x="25420" y="61880"/>
                </a:lnTo>
                <a:lnTo>
                  <a:pt x="25430" y="61880"/>
                </a:lnTo>
                <a:lnTo>
                  <a:pt x="25440" y="61870"/>
                </a:lnTo>
                <a:lnTo>
                  <a:pt x="25450" y="61870"/>
                </a:lnTo>
                <a:lnTo>
                  <a:pt x="25450" y="61860"/>
                </a:lnTo>
                <a:lnTo>
                  <a:pt x="25460" y="61870"/>
                </a:lnTo>
                <a:lnTo>
                  <a:pt x="25470" y="61870"/>
                </a:lnTo>
                <a:lnTo>
                  <a:pt x="25470" y="61860"/>
                </a:lnTo>
                <a:lnTo>
                  <a:pt x="25460" y="61860"/>
                </a:lnTo>
                <a:lnTo>
                  <a:pt x="25470" y="61850"/>
                </a:lnTo>
                <a:lnTo>
                  <a:pt x="25480" y="61850"/>
                </a:lnTo>
                <a:lnTo>
                  <a:pt x="25480" y="61840"/>
                </a:lnTo>
                <a:lnTo>
                  <a:pt x="25490" y="61840"/>
                </a:lnTo>
                <a:lnTo>
                  <a:pt x="25490" y="61850"/>
                </a:lnTo>
                <a:lnTo>
                  <a:pt x="25490" y="61840"/>
                </a:lnTo>
                <a:lnTo>
                  <a:pt x="25500" y="61840"/>
                </a:lnTo>
                <a:lnTo>
                  <a:pt x="25500" y="61830"/>
                </a:lnTo>
                <a:lnTo>
                  <a:pt x="25510" y="61830"/>
                </a:lnTo>
                <a:lnTo>
                  <a:pt x="25510" y="61820"/>
                </a:lnTo>
                <a:lnTo>
                  <a:pt x="25520" y="61820"/>
                </a:lnTo>
                <a:lnTo>
                  <a:pt x="25520" y="61810"/>
                </a:lnTo>
                <a:lnTo>
                  <a:pt x="25530" y="61810"/>
                </a:lnTo>
                <a:lnTo>
                  <a:pt x="25540" y="61810"/>
                </a:lnTo>
                <a:lnTo>
                  <a:pt x="25540" y="61800"/>
                </a:lnTo>
                <a:lnTo>
                  <a:pt x="25550" y="61800"/>
                </a:lnTo>
                <a:lnTo>
                  <a:pt x="25550" y="61790"/>
                </a:lnTo>
                <a:lnTo>
                  <a:pt x="25560" y="61790"/>
                </a:lnTo>
                <a:lnTo>
                  <a:pt x="25570" y="61780"/>
                </a:lnTo>
                <a:lnTo>
                  <a:pt x="25580" y="61780"/>
                </a:lnTo>
                <a:lnTo>
                  <a:pt x="25580" y="61770"/>
                </a:lnTo>
                <a:lnTo>
                  <a:pt x="25590" y="61770"/>
                </a:lnTo>
                <a:lnTo>
                  <a:pt x="25600" y="61770"/>
                </a:lnTo>
                <a:lnTo>
                  <a:pt x="25600" y="61760"/>
                </a:lnTo>
                <a:lnTo>
                  <a:pt x="25610" y="61760"/>
                </a:lnTo>
                <a:lnTo>
                  <a:pt x="25620" y="61750"/>
                </a:lnTo>
                <a:lnTo>
                  <a:pt x="25630" y="61750"/>
                </a:lnTo>
                <a:lnTo>
                  <a:pt x="25630" y="61740"/>
                </a:lnTo>
                <a:lnTo>
                  <a:pt x="25640" y="61740"/>
                </a:lnTo>
                <a:lnTo>
                  <a:pt x="25640" y="61730"/>
                </a:lnTo>
                <a:lnTo>
                  <a:pt x="25650" y="61730"/>
                </a:lnTo>
                <a:lnTo>
                  <a:pt x="25660" y="61730"/>
                </a:lnTo>
                <a:lnTo>
                  <a:pt x="25660" y="61720"/>
                </a:lnTo>
                <a:lnTo>
                  <a:pt x="25670" y="61720"/>
                </a:lnTo>
                <a:lnTo>
                  <a:pt x="25670" y="61710"/>
                </a:lnTo>
                <a:lnTo>
                  <a:pt x="25680" y="61710"/>
                </a:lnTo>
                <a:lnTo>
                  <a:pt x="25690" y="61710"/>
                </a:lnTo>
                <a:lnTo>
                  <a:pt x="25690" y="61700"/>
                </a:lnTo>
                <a:lnTo>
                  <a:pt x="25700" y="61700"/>
                </a:lnTo>
                <a:lnTo>
                  <a:pt x="25700" y="61690"/>
                </a:lnTo>
                <a:lnTo>
                  <a:pt x="25710" y="61690"/>
                </a:lnTo>
                <a:lnTo>
                  <a:pt x="25710" y="61680"/>
                </a:lnTo>
                <a:lnTo>
                  <a:pt x="25720" y="61680"/>
                </a:lnTo>
                <a:lnTo>
                  <a:pt x="25730" y="61680"/>
                </a:lnTo>
                <a:lnTo>
                  <a:pt x="25730" y="61670"/>
                </a:lnTo>
                <a:lnTo>
                  <a:pt x="25740" y="61670"/>
                </a:lnTo>
                <a:lnTo>
                  <a:pt x="25740" y="61660"/>
                </a:lnTo>
                <a:lnTo>
                  <a:pt x="25750" y="61660"/>
                </a:lnTo>
                <a:lnTo>
                  <a:pt x="25760" y="61660"/>
                </a:lnTo>
                <a:lnTo>
                  <a:pt x="25760" y="61650"/>
                </a:lnTo>
                <a:lnTo>
                  <a:pt x="25770" y="61650"/>
                </a:lnTo>
                <a:lnTo>
                  <a:pt x="25770" y="61640"/>
                </a:lnTo>
                <a:lnTo>
                  <a:pt x="25780" y="61640"/>
                </a:lnTo>
                <a:lnTo>
                  <a:pt x="25780" y="61630"/>
                </a:lnTo>
                <a:lnTo>
                  <a:pt x="25790" y="61630"/>
                </a:lnTo>
                <a:lnTo>
                  <a:pt x="25800" y="61630"/>
                </a:lnTo>
                <a:lnTo>
                  <a:pt x="25800" y="61620"/>
                </a:lnTo>
                <a:lnTo>
                  <a:pt x="25810" y="61620"/>
                </a:lnTo>
                <a:lnTo>
                  <a:pt x="25810" y="61610"/>
                </a:lnTo>
                <a:lnTo>
                  <a:pt x="25820" y="61610"/>
                </a:lnTo>
                <a:lnTo>
                  <a:pt x="25820" y="61600"/>
                </a:lnTo>
                <a:lnTo>
                  <a:pt x="25830" y="61600"/>
                </a:lnTo>
                <a:lnTo>
                  <a:pt x="25830" y="61590"/>
                </a:lnTo>
                <a:lnTo>
                  <a:pt x="25840" y="61590"/>
                </a:lnTo>
                <a:lnTo>
                  <a:pt x="25840" y="61580"/>
                </a:lnTo>
                <a:lnTo>
                  <a:pt x="25850" y="61580"/>
                </a:lnTo>
                <a:lnTo>
                  <a:pt x="25850" y="61570"/>
                </a:lnTo>
                <a:lnTo>
                  <a:pt x="25860" y="61570"/>
                </a:lnTo>
                <a:lnTo>
                  <a:pt x="25870" y="61570"/>
                </a:lnTo>
                <a:lnTo>
                  <a:pt x="25870" y="61560"/>
                </a:lnTo>
                <a:lnTo>
                  <a:pt x="25880" y="61560"/>
                </a:lnTo>
                <a:lnTo>
                  <a:pt x="25880" y="61550"/>
                </a:lnTo>
                <a:lnTo>
                  <a:pt x="25890" y="61550"/>
                </a:lnTo>
                <a:lnTo>
                  <a:pt x="25890" y="61540"/>
                </a:lnTo>
                <a:lnTo>
                  <a:pt x="25900" y="61540"/>
                </a:lnTo>
                <a:lnTo>
                  <a:pt x="25910" y="61530"/>
                </a:lnTo>
                <a:lnTo>
                  <a:pt x="25920" y="61520"/>
                </a:lnTo>
                <a:lnTo>
                  <a:pt x="25930" y="61520"/>
                </a:lnTo>
                <a:lnTo>
                  <a:pt x="25930" y="61510"/>
                </a:lnTo>
                <a:lnTo>
                  <a:pt x="25940" y="61510"/>
                </a:lnTo>
                <a:lnTo>
                  <a:pt x="25940" y="61500"/>
                </a:lnTo>
                <a:lnTo>
                  <a:pt x="25950" y="61500"/>
                </a:lnTo>
                <a:lnTo>
                  <a:pt x="25950" y="61490"/>
                </a:lnTo>
                <a:lnTo>
                  <a:pt x="25960" y="61490"/>
                </a:lnTo>
                <a:lnTo>
                  <a:pt x="25960" y="61480"/>
                </a:lnTo>
                <a:lnTo>
                  <a:pt x="25970" y="61480"/>
                </a:lnTo>
                <a:lnTo>
                  <a:pt x="25970" y="61470"/>
                </a:lnTo>
                <a:lnTo>
                  <a:pt x="25980" y="61470"/>
                </a:lnTo>
                <a:lnTo>
                  <a:pt x="25990" y="61470"/>
                </a:lnTo>
                <a:lnTo>
                  <a:pt x="25990" y="61460"/>
                </a:lnTo>
                <a:lnTo>
                  <a:pt x="26000" y="61450"/>
                </a:lnTo>
                <a:lnTo>
                  <a:pt x="26010" y="61450"/>
                </a:lnTo>
                <a:lnTo>
                  <a:pt x="26010" y="61440"/>
                </a:lnTo>
                <a:lnTo>
                  <a:pt x="26020" y="61440"/>
                </a:lnTo>
                <a:lnTo>
                  <a:pt x="26020" y="61430"/>
                </a:lnTo>
                <a:lnTo>
                  <a:pt x="26030" y="61430"/>
                </a:lnTo>
                <a:lnTo>
                  <a:pt x="26030" y="61420"/>
                </a:lnTo>
                <a:lnTo>
                  <a:pt x="26040" y="61420"/>
                </a:lnTo>
                <a:lnTo>
                  <a:pt x="26040" y="61410"/>
                </a:lnTo>
                <a:lnTo>
                  <a:pt x="26050" y="61410"/>
                </a:lnTo>
                <a:lnTo>
                  <a:pt x="26050" y="61400"/>
                </a:lnTo>
                <a:lnTo>
                  <a:pt x="26060" y="61390"/>
                </a:lnTo>
                <a:lnTo>
                  <a:pt x="26070" y="61390"/>
                </a:lnTo>
                <a:lnTo>
                  <a:pt x="26070" y="61380"/>
                </a:lnTo>
                <a:lnTo>
                  <a:pt x="26070" y="61370"/>
                </a:lnTo>
                <a:lnTo>
                  <a:pt x="26080" y="61370"/>
                </a:lnTo>
                <a:lnTo>
                  <a:pt x="26080" y="61360"/>
                </a:lnTo>
                <a:lnTo>
                  <a:pt x="26090" y="61360"/>
                </a:lnTo>
                <a:lnTo>
                  <a:pt x="26090" y="61350"/>
                </a:lnTo>
                <a:lnTo>
                  <a:pt x="26100" y="61350"/>
                </a:lnTo>
                <a:lnTo>
                  <a:pt x="26100" y="61340"/>
                </a:lnTo>
                <a:lnTo>
                  <a:pt x="26110" y="61340"/>
                </a:lnTo>
                <a:lnTo>
                  <a:pt x="26110" y="61330"/>
                </a:lnTo>
                <a:lnTo>
                  <a:pt x="26120" y="61330"/>
                </a:lnTo>
                <a:lnTo>
                  <a:pt x="26120" y="61320"/>
                </a:lnTo>
                <a:lnTo>
                  <a:pt x="26120" y="61310"/>
                </a:lnTo>
                <a:lnTo>
                  <a:pt x="26130" y="61310"/>
                </a:lnTo>
                <a:lnTo>
                  <a:pt x="26130" y="61300"/>
                </a:lnTo>
                <a:lnTo>
                  <a:pt x="26140" y="61300"/>
                </a:lnTo>
                <a:lnTo>
                  <a:pt x="26140" y="61290"/>
                </a:lnTo>
                <a:lnTo>
                  <a:pt x="26150" y="61290"/>
                </a:lnTo>
                <a:lnTo>
                  <a:pt x="26150" y="61280"/>
                </a:lnTo>
                <a:lnTo>
                  <a:pt x="26160" y="61280"/>
                </a:lnTo>
                <a:lnTo>
                  <a:pt x="26160" y="61270"/>
                </a:lnTo>
                <a:lnTo>
                  <a:pt x="26170" y="61270"/>
                </a:lnTo>
                <a:lnTo>
                  <a:pt x="26170" y="61260"/>
                </a:lnTo>
                <a:lnTo>
                  <a:pt x="26180" y="61260"/>
                </a:lnTo>
                <a:lnTo>
                  <a:pt x="26180" y="61250"/>
                </a:lnTo>
                <a:lnTo>
                  <a:pt x="26190" y="61250"/>
                </a:lnTo>
                <a:lnTo>
                  <a:pt x="26190" y="61240"/>
                </a:lnTo>
                <a:lnTo>
                  <a:pt x="26200" y="61230"/>
                </a:lnTo>
                <a:lnTo>
                  <a:pt x="26210" y="61230"/>
                </a:lnTo>
                <a:lnTo>
                  <a:pt x="26210" y="61220"/>
                </a:lnTo>
                <a:lnTo>
                  <a:pt x="26220" y="61210"/>
                </a:lnTo>
                <a:lnTo>
                  <a:pt x="26230" y="61200"/>
                </a:lnTo>
                <a:lnTo>
                  <a:pt x="26230" y="61190"/>
                </a:lnTo>
                <a:lnTo>
                  <a:pt x="26240" y="61190"/>
                </a:lnTo>
                <a:lnTo>
                  <a:pt x="26240" y="61180"/>
                </a:lnTo>
                <a:lnTo>
                  <a:pt x="26250" y="61180"/>
                </a:lnTo>
                <a:lnTo>
                  <a:pt x="26250" y="61170"/>
                </a:lnTo>
                <a:lnTo>
                  <a:pt x="26260" y="61170"/>
                </a:lnTo>
                <a:lnTo>
                  <a:pt x="26260" y="61160"/>
                </a:lnTo>
                <a:lnTo>
                  <a:pt x="26260" y="61150"/>
                </a:lnTo>
                <a:lnTo>
                  <a:pt x="26270" y="61150"/>
                </a:lnTo>
                <a:lnTo>
                  <a:pt x="26270" y="61140"/>
                </a:lnTo>
                <a:lnTo>
                  <a:pt x="26280" y="61140"/>
                </a:lnTo>
                <a:lnTo>
                  <a:pt x="26280" y="61130"/>
                </a:lnTo>
                <a:lnTo>
                  <a:pt x="26290" y="61130"/>
                </a:lnTo>
                <a:lnTo>
                  <a:pt x="26290" y="61120"/>
                </a:lnTo>
                <a:lnTo>
                  <a:pt x="26290" y="61110"/>
                </a:lnTo>
                <a:lnTo>
                  <a:pt x="26290" y="61100"/>
                </a:lnTo>
                <a:lnTo>
                  <a:pt x="26300" y="61100"/>
                </a:lnTo>
                <a:lnTo>
                  <a:pt x="26300" y="61090"/>
                </a:lnTo>
                <a:lnTo>
                  <a:pt x="26300" y="61080"/>
                </a:lnTo>
                <a:lnTo>
                  <a:pt x="26310" y="61080"/>
                </a:lnTo>
                <a:lnTo>
                  <a:pt x="26300" y="61080"/>
                </a:lnTo>
                <a:lnTo>
                  <a:pt x="26310" y="61080"/>
                </a:lnTo>
                <a:lnTo>
                  <a:pt x="26310" y="61070"/>
                </a:lnTo>
                <a:lnTo>
                  <a:pt x="26310" y="61060"/>
                </a:lnTo>
                <a:lnTo>
                  <a:pt x="26320" y="61060"/>
                </a:lnTo>
                <a:lnTo>
                  <a:pt x="26310" y="61060"/>
                </a:lnTo>
                <a:lnTo>
                  <a:pt x="26320" y="61050"/>
                </a:lnTo>
                <a:lnTo>
                  <a:pt x="26320" y="61040"/>
                </a:lnTo>
                <a:lnTo>
                  <a:pt x="26320" y="61030"/>
                </a:lnTo>
                <a:lnTo>
                  <a:pt x="26330" y="61030"/>
                </a:lnTo>
                <a:lnTo>
                  <a:pt x="26330" y="61020"/>
                </a:lnTo>
                <a:lnTo>
                  <a:pt x="26340" y="61020"/>
                </a:lnTo>
                <a:lnTo>
                  <a:pt x="26340" y="61010"/>
                </a:lnTo>
                <a:lnTo>
                  <a:pt x="26350" y="61000"/>
                </a:lnTo>
                <a:lnTo>
                  <a:pt x="26350" y="60990"/>
                </a:lnTo>
                <a:lnTo>
                  <a:pt x="26360" y="60980"/>
                </a:lnTo>
                <a:lnTo>
                  <a:pt x="26360" y="60970"/>
                </a:lnTo>
                <a:lnTo>
                  <a:pt x="26370" y="60970"/>
                </a:lnTo>
                <a:lnTo>
                  <a:pt x="26370" y="60960"/>
                </a:lnTo>
                <a:lnTo>
                  <a:pt x="26370" y="60950"/>
                </a:lnTo>
                <a:lnTo>
                  <a:pt x="26380" y="60950"/>
                </a:lnTo>
                <a:lnTo>
                  <a:pt x="26380" y="60940"/>
                </a:lnTo>
                <a:lnTo>
                  <a:pt x="26380" y="60930"/>
                </a:lnTo>
                <a:lnTo>
                  <a:pt x="26380" y="60920"/>
                </a:lnTo>
                <a:lnTo>
                  <a:pt x="26390" y="60920"/>
                </a:lnTo>
                <a:lnTo>
                  <a:pt x="26390" y="60910"/>
                </a:lnTo>
                <a:lnTo>
                  <a:pt x="26400" y="60900"/>
                </a:lnTo>
                <a:lnTo>
                  <a:pt x="26400" y="60890"/>
                </a:lnTo>
                <a:lnTo>
                  <a:pt x="26400" y="60880"/>
                </a:lnTo>
                <a:lnTo>
                  <a:pt x="26400" y="60870"/>
                </a:lnTo>
                <a:lnTo>
                  <a:pt x="26410" y="60870"/>
                </a:lnTo>
                <a:lnTo>
                  <a:pt x="26410" y="60860"/>
                </a:lnTo>
                <a:lnTo>
                  <a:pt x="26410" y="60870"/>
                </a:lnTo>
                <a:lnTo>
                  <a:pt x="26410" y="60860"/>
                </a:lnTo>
                <a:lnTo>
                  <a:pt x="26420" y="60850"/>
                </a:lnTo>
                <a:lnTo>
                  <a:pt x="26420" y="60840"/>
                </a:lnTo>
                <a:lnTo>
                  <a:pt x="26430" y="60840"/>
                </a:lnTo>
                <a:lnTo>
                  <a:pt x="26430" y="60830"/>
                </a:lnTo>
                <a:lnTo>
                  <a:pt x="26440" y="60830"/>
                </a:lnTo>
                <a:lnTo>
                  <a:pt x="26440" y="60820"/>
                </a:lnTo>
                <a:lnTo>
                  <a:pt x="26440" y="60810"/>
                </a:lnTo>
                <a:lnTo>
                  <a:pt x="26450" y="60810"/>
                </a:lnTo>
                <a:lnTo>
                  <a:pt x="26450" y="60800"/>
                </a:lnTo>
                <a:lnTo>
                  <a:pt x="26460" y="60790"/>
                </a:lnTo>
                <a:lnTo>
                  <a:pt x="26460" y="60780"/>
                </a:lnTo>
                <a:lnTo>
                  <a:pt x="26460" y="60770"/>
                </a:lnTo>
                <a:lnTo>
                  <a:pt x="26470" y="60770"/>
                </a:lnTo>
                <a:lnTo>
                  <a:pt x="26470" y="60760"/>
                </a:lnTo>
                <a:lnTo>
                  <a:pt x="26470" y="60750"/>
                </a:lnTo>
                <a:lnTo>
                  <a:pt x="26470" y="60740"/>
                </a:lnTo>
                <a:lnTo>
                  <a:pt x="26470" y="60730"/>
                </a:lnTo>
                <a:lnTo>
                  <a:pt x="26480" y="60730"/>
                </a:lnTo>
                <a:lnTo>
                  <a:pt x="26480" y="60720"/>
                </a:lnTo>
                <a:lnTo>
                  <a:pt x="26480" y="60710"/>
                </a:lnTo>
                <a:lnTo>
                  <a:pt x="26470" y="60710"/>
                </a:lnTo>
                <a:lnTo>
                  <a:pt x="26470" y="60700"/>
                </a:lnTo>
                <a:lnTo>
                  <a:pt x="26480" y="60700"/>
                </a:lnTo>
                <a:lnTo>
                  <a:pt x="26480" y="60690"/>
                </a:lnTo>
                <a:lnTo>
                  <a:pt x="26480" y="60680"/>
                </a:lnTo>
                <a:lnTo>
                  <a:pt x="26490" y="60680"/>
                </a:lnTo>
                <a:lnTo>
                  <a:pt x="26490" y="60670"/>
                </a:lnTo>
                <a:lnTo>
                  <a:pt x="26490" y="60660"/>
                </a:lnTo>
                <a:lnTo>
                  <a:pt x="26500" y="60660"/>
                </a:lnTo>
                <a:lnTo>
                  <a:pt x="26500" y="60650"/>
                </a:lnTo>
                <a:lnTo>
                  <a:pt x="26500" y="60640"/>
                </a:lnTo>
                <a:lnTo>
                  <a:pt x="26500" y="60630"/>
                </a:lnTo>
                <a:lnTo>
                  <a:pt x="26510" y="60630"/>
                </a:lnTo>
                <a:lnTo>
                  <a:pt x="26510" y="60620"/>
                </a:lnTo>
                <a:lnTo>
                  <a:pt x="26510" y="60610"/>
                </a:lnTo>
                <a:lnTo>
                  <a:pt x="26520" y="60610"/>
                </a:lnTo>
                <a:lnTo>
                  <a:pt x="26520" y="60600"/>
                </a:lnTo>
                <a:lnTo>
                  <a:pt x="26530" y="60590"/>
                </a:lnTo>
                <a:lnTo>
                  <a:pt x="26530" y="60580"/>
                </a:lnTo>
                <a:lnTo>
                  <a:pt x="26530" y="60570"/>
                </a:lnTo>
                <a:lnTo>
                  <a:pt x="26540" y="60570"/>
                </a:lnTo>
                <a:lnTo>
                  <a:pt x="26540" y="60560"/>
                </a:lnTo>
                <a:lnTo>
                  <a:pt x="26540" y="60550"/>
                </a:lnTo>
                <a:lnTo>
                  <a:pt x="26550" y="60540"/>
                </a:lnTo>
                <a:lnTo>
                  <a:pt x="26550" y="60530"/>
                </a:lnTo>
                <a:lnTo>
                  <a:pt x="26550" y="60520"/>
                </a:lnTo>
                <a:lnTo>
                  <a:pt x="26560" y="60520"/>
                </a:lnTo>
                <a:lnTo>
                  <a:pt x="26560" y="60510"/>
                </a:lnTo>
                <a:lnTo>
                  <a:pt x="26560" y="60500"/>
                </a:lnTo>
                <a:lnTo>
                  <a:pt x="26570" y="60500"/>
                </a:lnTo>
                <a:lnTo>
                  <a:pt x="26570" y="60490"/>
                </a:lnTo>
                <a:lnTo>
                  <a:pt x="26570" y="60480"/>
                </a:lnTo>
                <a:lnTo>
                  <a:pt x="26580" y="60480"/>
                </a:lnTo>
                <a:lnTo>
                  <a:pt x="26580" y="60470"/>
                </a:lnTo>
                <a:lnTo>
                  <a:pt x="26580" y="60460"/>
                </a:lnTo>
                <a:lnTo>
                  <a:pt x="26580" y="60450"/>
                </a:lnTo>
                <a:lnTo>
                  <a:pt x="26590" y="60450"/>
                </a:lnTo>
                <a:lnTo>
                  <a:pt x="26590" y="60440"/>
                </a:lnTo>
                <a:lnTo>
                  <a:pt x="26590" y="60430"/>
                </a:lnTo>
                <a:lnTo>
                  <a:pt x="26600" y="60430"/>
                </a:lnTo>
                <a:lnTo>
                  <a:pt x="26600" y="60420"/>
                </a:lnTo>
                <a:lnTo>
                  <a:pt x="26600" y="60410"/>
                </a:lnTo>
                <a:lnTo>
                  <a:pt x="26610" y="60410"/>
                </a:lnTo>
                <a:lnTo>
                  <a:pt x="26610" y="60400"/>
                </a:lnTo>
                <a:lnTo>
                  <a:pt x="26610" y="60390"/>
                </a:lnTo>
                <a:lnTo>
                  <a:pt x="26610" y="60380"/>
                </a:lnTo>
                <a:lnTo>
                  <a:pt x="26620" y="60380"/>
                </a:lnTo>
                <a:lnTo>
                  <a:pt x="26620" y="60370"/>
                </a:lnTo>
                <a:lnTo>
                  <a:pt x="26620" y="60360"/>
                </a:lnTo>
                <a:lnTo>
                  <a:pt x="26630" y="60350"/>
                </a:lnTo>
                <a:lnTo>
                  <a:pt x="26630" y="60340"/>
                </a:lnTo>
                <a:lnTo>
                  <a:pt x="26630" y="60330"/>
                </a:lnTo>
                <a:lnTo>
                  <a:pt x="26630" y="60320"/>
                </a:lnTo>
                <a:lnTo>
                  <a:pt x="26640" y="60310"/>
                </a:lnTo>
                <a:lnTo>
                  <a:pt x="26640" y="60300"/>
                </a:lnTo>
                <a:lnTo>
                  <a:pt x="26640" y="60290"/>
                </a:lnTo>
                <a:lnTo>
                  <a:pt x="26650" y="60280"/>
                </a:lnTo>
                <a:lnTo>
                  <a:pt x="26650" y="60270"/>
                </a:lnTo>
                <a:lnTo>
                  <a:pt x="26650" y="60260"/>
                </a:lnTo>
                <a:lnTo>
                  <a:pt x="26660" y="60250"/>
                </a:lnTo>
                <a:lnTo>
                  <a:pt x="26660" y="60240"/>
                </a:lnTo>
                <a:lnTo>
                  <a:pt x="26660" y="60230"/>
                </a:lnTo>
                <a:lnTo>
                  <a:pt x="26670" y="60220"/>
                </a:lnTo>
                <a:lnTo>
                  <a:pt x="26670" y="60210"/>
                </a:lnTo>
                <a:lnTo>
                  <a:pt x="26680" y="60200"/>
                </a:lnTo>
                <a:lnTo>
                  <a:pt x="26680" y="60190"/>
                </a:lnTo>
                <a:lnTo>
                  <a:pt x="26680" y="60180"/>
                </a:lnTo>
                <a:lnTo>
                  <a:pt x="26680" y="60170"/>
                </a:lnTo>
                <a:lnTo>
                  <a:pt x="26680" y="60160"/>
                </a:lnTo>
                <a:lnTo>
                  <a:pt x="26680" y="60150"/>
                </a:lnTo>
                <a:lnTo>
                  <a:pt x="26680" y="60140"/>
                </a:lnTo>
                <a:lnTo>
                  <a:pt x="26680" y="60130"/>
                </a:lnTo>
                <a:lnTo>
                  <a:pt x="26680" y="60120"/>
                </a:lnTo>
                <a:lnTo>
                  <a:pt x="26680" y="60110"/>
                </a:lnTo>
                <a:lnTo>
                  <a:pt x="26680" y="60100"/>
                </a:lnTo>
                <a:lnTo>
                  <a:pt x="26680" y="60090"/>
                </a:lnTo>
                <a:lnTo>
                  <a:pt x="26690" y="60090"/>
                </a:lnTo>
                <a:lnTo>
                  <a:pt x="26690" y="60080"/>
                </a:lnTo>
                <a:lnTo>
                  <a:pt x="26690" y="60070"/>
                </a:lnTo>
                <a:lnTo>
                  <a:pt x="26690" y="60060"/>
                </a:lnTo>
                <a:lnTo>
                  <a:pt x="26700" y="60060"/>
                </a:lnTo>
                <a:lnTo>
                  <a:pt x="26700" y="60050"/>
                </a:lnTo>
                <a:lnTo>
                  <a:pt x="26700" y="60040"/>
                </a:lnTo>
                <a:lnTo>
                  <a:pt x="26710" y="60040"/>
                </a:lnTo>
                <a:lnTo>
                  <a:pt x="26710" y="60030"/>
                </a:lnTo>
                <a:lnTo>
                  <a:pt x="26710" y="60020"/>
                </a:lnTo>
                <a:lnTo>
                  <a:pt x="26720" y="60010"/>
                </a:lnTo>
                <a:lnTo>
                  <a:pt x="26720" y="60000"/>
                </a:lnTo>
                <a:lnTo>
                  <a:pt x="26720" y="59990"/>
                </a:lnTo>
                <a:lnTo>
                  <a:pt x="26730" y="59990"/>
                </a:lnTo>
                <a:lnTo>
                  <a:pt x="26730" y="59980"/>
                </a:lnTo>
                <a:lnTo>
                  <a:pt x="26730" y="59970"/>
                </a:lnTo>
                <a:lnTo>
                  <a:pt x="26740" y="59960"/>
                </a:lnTo>
                <a:lnTo>
                  <a:pt x="26730" y="59940"/>
                </a:lnTo>
                <a:lnTo>
                  <a:pt x="26730" y="59930"/>
                </a:lnTo>
                <a:lnTo>
                  <a:pt x="26740" y="59930"/>
                </a:lnTo>
                <a:lnTo>
                  <a:pt x="26740" y="59920"/>
                </a:lnTo>
                <a:lnTo>
                  <a:pt x="26740" y="59910"/>
                </a:lnTo>
                <a:lnTo>
                  <a:pt x="26740" y="59900"/>
                </a:lnTo>
                <a:lnTo>
                  <a:pt x="26750" y="59890"/>
                </a:lnTo>
                <a:lnTo>
                  <a:pt x="26750" y="59880"/>
                </a:lnTo>
                <a:lnTo>
                  <a:pt x="26750" y="59870"/>
                </a:lnTo>
                <a:lnTo>
                  <a:pt x="26760" y="59860"/>
                </a:lnTo>
                <a:lnTo>
                  <a:pt x="26760" y="59850"/>
                </a:lnTo>
                <a:lnTo>
                  <a:pt x="26770" y="59840"/>
                </a:lnTo>
                <a:lnTo>
                  <a:pt x="26770" y="59830"/>
                </a:lnTo>
                <a:lnTo>
                  <a:pt x="26770" y="59820"/>
                </a:lnTo>
                <a:lnTo>
                  <a:pt x="26780" y="59820"/>
                </a:lnTo>
                <a:lnTo>
                  <a:pt x="26780" y="59810"/>
                </a:lnTo>
                <a:lnTo>
                  <a:pt x="26780" y="59800"/>
                </a:lnTo>
                <a:lnTo>
                  <a:pt x="26790" y="59790"/>
                </a:lnTo>
                <a:lnTo>
                  <a:pt x="26790" y="59780"/>
                </a:lnTo>
                <a:lnTo>
                  <a:pt x="26790" y="59770"/>
                </a:lnTo>
                <a:lnTo>
                  <a:pt x="26800" y="59770"/>
                </a:lnTo>
                <a:lnTo>
                  <a:pt x="26800" y="59760"/>
                </a:lnTo>
                <a:lnTo>
                  <a:pt x="26800" y="59750"/>
                </a:lnTo>
                <a:lnTo>
                  <a:pt x="26810" y="59750"/>
                </a:lnTo>
                <a:lnTo>
                  <a:pt x="26810" y="59740"/>
                </a:lnTo>
                <a:lnTo>
                  <a:pt x="26810" y="59730"/>
                </a:lnTo>
                <a:lnTo>
                  <a:pt x="26810" y="59720"/>
                </a:lnTo>
                <a:lnTo>
                  <a:pt x="26810" y="59710"/>
                </a:lnTo>
                <a:lnTo>
                  <a:pt x="26820" y="59710"/>
                </a:lnTo>
                <a:lnTo>
                  <a:pt x="26820" y="59700"/>
                </a:lnTo>
                <a:lnTo>
                  <a:pt x="26820" y="59690"/>
                </a:lnTo>
                <a:lnTo>
                  <a:pt x="26830" y="59680"/>
                </a:lnTo>
                <a:lnTo>
                  <a:pt x="26820" y="59680"/>
                </a:lnTo>
                <a:lnTo>
                  <a:pt x="26830" y="59680"/>
                </a:lnTo>
                <a:lnTo>
                  <a:pt x="26830" y="59670"/>
                </a:lnTo>
                <a:lnTo>
                  <a:pt x="26840" y="59660"/>
                </a:lnTo>
                <a:lnTo>
                  <a:pt x="26840" y="59650"/>
                </a:lnTo>
                <a:lnTo>
                  <a:pt x="26840" y="59640"/>
                </a:lnTo>
                <a:lnTo>
                  <a:pt x="26850" y="59640"/>
                </a:lnTo>
                <a:lnTo>
                  <a:pt x="26850" y="59630"/>
                </a:lnTo>
                <a:lnTo>
                  <a:pt x="26850" y="59620"/>
                </a:lnTo>
                <a:lnTo>
                  <a:pt x="26860" y="59620"/>
                </a:lnTo>
                <a:lnTo>
                  <a:pt x="26860" y="59610"/>
                </a:lnTo>
                <a:lnTo>
                  <a:pt x="26860" y="59600"/>
                </a:lnTo>
                <a:lnTo>
                  <a:pt x="26870" y="59600"/>
                </a:lnTo>
                <a:lnTo>
                  <a:pt x="26870" y="59590"/>
                </a:lnTo>
                <a:lnTo>
                  <a:pt x="26870" y="59580"/>
                </a:lnTo>
                <a:lnTo>
                  <a:pt x="26880" y="59580"/>
                </a:lnTo>
                <a:lnTo>
                  <a:pt x="26880" y="59570"/>
                </a:lnTo>
                <a:lnTo>
                  <a:pt x="26880" y="59560"/>
                </a:lnTo>
                <a:lnTo>
                  <a:pt x="26890" y="59550"/>
                </a:lnTo>
                <a:lnTo>
                  <a:pt x="26890" y="59540"/>
                </a:lnTo>
                <a:lnTo>
                  <a:pt x="26890" y="59530"/>
                </a:lnTo>
                <a:lnTo>
                  <a:pt x="26900" y="59530"/>
                </a:lnTo>
                <a:lnTo>
                  <a:pt x="26900" y="59520"/>
                </a:lnTo>
                <a:lnTo>
                  <a:pt x="26900" y="59510"/>
                </a:lnTo>
                <a:lnTo>
                  <a:pt x="26910" y="59510"/>
                </a:lnTo>
                <a:lnTo>
                  <a:pt x="26910" y="59500"/>
                </a:lnTo>
                <a:lnTo>
                  <a:pt x="26910" y="59490"/>
                </a:lnTo>
                <a:lnTo>
                  <a:pt x="26920" y="59480"/>
                </a:lnTo>
                <a:lnTo>
                  <a:pt x="26920" y="59470"/>
                </a:lnTo>
                <a:lnTo>
                  <a:pt x="26920" y="59460"/>
                </a:lnTo>
                <a:lnTo>
                  <a:pt x="26930" y="59460"/>
                </a:lnTo>
                <a:lnTo>
                  <a:pt x="26930" y="59450"/>
                </a:lnTo>
                <a:lnTo>
                  <a:pt x="26930" y="59440"/>
                </a:lnTo>
                <a:lnTo>
                  <a:pt x="26940" y="59440"/>
                </a:lnTo>
                <a:lnTo>
                  <a:pt x="26940" y="59430"/>
                </a:lnTo>
                <a:lnTo>
                  <a:pt x="26940" y="59420"/>
                </a:lnTo>
                <a:lnTo>
                  <a:pt x="26940" y="59410"/>
                </a:lnTo>
                <a:lnTo>
                  <a:pt x="26950" y="59400"/>
                </a:lnTo>
                <a:lnTo>
                  <a:pt x="26950" y="59390"/>
                </a:lnTo>
                <a:lnTo>
                  <a:pt x="26950" y="59380"/>
                </a:lnTo>
                <a:lnTo>
                  <a:pt x="26960" y="59380"/>
                </a:lnTo>
                <a:lnTo>
                  <a:pt x="26960" y="59370"/>
                </a:lnTo>
                <a:lnTo>
                  <a:pt x="26960" y="59360"/>
                </a:lnTo>
                <a:lnTo>
                  <a:pt x="26960" y="59350"/>
                </a:lnTo>
                <a:lnTo>
                  <a:pt x="26970" y="59350"/>
                </a:lnTo>
                <a:lnTo>
                  <a:pt x="26970" y="59340"/>
                </a:lnTo>
                <a:lnTo>
                  <a:pt x="26970" y="59330"/>
                </a:lnTo>
                <a:lnTo>
                  <a:pt x="26970" y="59320"/>
                </a:lnTo>
                <a:lnTo>
                  <a:pt x="26980" y="59300"/>
                </a:lnTo>
                <a:lnTo>
                  <a:pt x="26980" y="59290"/>
                </a:lnTo>
                <a:lnTo>
                  <a:pt x="26980" y="59280"/>
                </a:lnTo>
                <a:lnTo>
                  <a:pt x="26950" y="59270"/>
                </a:lnTo>
                <a:lnTo>
                  <a:pt x="26940" y="59270"/>
                </a:lnTo>
                <a:lnTo>
                  <a:pt x="26950" y="59260"/>
                </a:lnTo>
                <a:lnTo>
                  <a:pt x="26950" y="59270"/>
                </a:lnTo>
                <a:lnTo>
                  <a:pt x="26960" y="59270"/>
                </a:lnTo>
                <a:lnTo>
                  <a:pt x="26980" y="59280"/>
                </a:lnTo>
                <a:lnTo>
                  <a:pt x="26980" y="59270"/>
                </a:lnTo>
                <a:lnTo>
                  <a:pt x="26990" y="59270"/>
                </a:lnTo>
                <a:lnTo>
                  <a:pt x="26990" y="59260"/>
                </a:lnTo>
                <a:lnTo>
                  <a:pt x="27000" y="59250"/>
                </a:lnTo>
                <a:lnTo>
                  <a:pt x="27000" y="59230"/>
                </a:lnTo>
                <a:lnTo>
                  <a:pt x="27010" y="59230"/>
                </a:lnTo>
                <a:lnTo>
                  <a:pt x="27010" y="59210"/>
                </a:lnTo>
                <a:lnTo>
                  <a:pt x="27020" y="59210"/>
                </a:lnTo>
                <a:lnTo>
                  <a:pt x="27020" y="59200"/>
                </a:lnTo>
                <a:lnTo>
                  <a:pt x="27030" y="59190"/>
                </a:lnTo>
                <a:lnTo>
                  <a:pt x="27030" y="59180"/>
                </a:lnTo>
                <a:lnTo>
                  <a:pt x="27040" y="59170"/>
                </a:lnTo>
                <a:lnTo>
                  <a:pt x="27040" y="59160"/>
                </a:lnTo>
                <a:lnTo>
                  <a:pt x="27050" y="59150"/>
                </a:lnTo>
                <a:lnTo>
                  <a:pt x="27050" y="59140"/>
                </a:lnTo>
                <a:lnTo>
                  <a:pt x="27050" y="59130"/>
                </a:lnTo>
                <a:lnTo>
                  <a:pt x="27050" y="59120"/>
                </a:lnTo>
                <a:lnTo>
                  <a:pt x="27050" y="59110"/>
                </a:lnTo>
                <a:lnTo>
                  <a:pt x="27050" y="59100"/>
                </a:lnTo>
                <a:lnTo>
                  <a:pt x="27050" y="59090"/>
                </a:lnTo>
                <a:lnTo>
                  <a:pt x="27040" y="59080"/>
                </a:lnTo>
                <a:lnTo>
                  <a:pt x="27040" y="59070"/>
                </a:lnTo>
                <a:lnTo>
                  <a:pt x="27030" y="59070"/>
                </a:lnTo>
                <a:lnTo>
                  <a:pt x="27030" y="59060"/>
                </a:lnTo>
                <a:lnTo>
                  <a:pt x="27020" y="59050"/>
                </a:lnTo>
                <a:lnTo>
                  <a:pt x="27010" y="59090"/>
                </a:lnTo>
                <a:lnTo>
                  <a:pt x="27000" y="59090"/>
                </a:lnTo>
                <a:lnTo>
                  <a:pt x="27010" y="59090"/>
                </a:lnTo>
                <a:lnTo>
                  <a:pt x="27010" y="59080"/>
                </a:lnTo>
                <a:lnTo>
                  <a:pt x="27010" y="59070"/>
                </a:lnTo>
                <a:lnTo>
                  <a:pt x="27010" y="59050"/>
                </a:lnTo>
                <a:lnTo>
                  <a:pt x="26990" y="59060"/>
                </a:lnTo>
                <a:lnTo>
                  <a:pt x="26980" y="59060"/>
                </a:lnTo>
                <a:lnTo>
                  <a:pt x="26980" y="59070"/>
                </a:lnTo>
                <a:lnTo>
                  <a:pt x="26990" y="59070"/>
                </a:lnTo>
                <a:lnTo>
                  <a:pt x="26980" y="59070"/>
                </a:lnTo>
                <a:lnTo>
                  <a:pt x="26980" y="59080"/>
                </a:lnTo>
                <a:lnTo>
                  <a:pt x="26980" y="59090"/>
                </a:lnTo>
                <a:lnTo>
                  <a:pt x="26970" y="59090"/>
                </a:lnTo>
                <a:lnTo>
                  <a:pt x="26980" y="59050"/>
                </a:lnTo>
                <a:lnTo>
                  <a:pt x="26970" y="59050"/>
                </a:lnTo>
                <a:lnTo>
                  <a:pt x="27020" y="59050"/>
                </a:lnTo>
                <a:lnTo>
                  <a:pt x="27020" y="59040"/>
                </a:lnTo>
                <a:lnTo>
                  <a:pt x="27020" y="59030"/>
                </a:lnTo>
                <a:lnTo>
                  <a:pt x="27030" y="59010"/>
                </a:lnTo>
                <a:lnTo>
                  <a:pt x="27030" y="59000"/>
                </a:lnTo>
                <a:lnTo>
                  <a:pt x="27050" y="58960"/>
                </a:lnTo>
                <a:lnTo>
                  <a:pt x="27050" y="58950"/>
                </a:lnTo>
                <a:lnTo>
                  <a:pt x="27050" y="58940"/>
                </a:lnTo>
                <a:lnTo>
                  <a:pt x="27050" y="58930"/>
                </a:lnTo>
                <a:lnTo>
                  <a:pt x="27060" y="58920"/>
                </a:lnTo>
                <a:lnTo>
                  <a:pt x="27060" y="58910"/>
                </a:lnTo>
                <a:lnTo>
                  <a:pt x="27060" y="58900"/>
                </a:lnTo>
                <a:lnTo>
                  <a:pt x="27060" y="58890"/>
                </a:lnTo>
                <a:lnTo>
                  <a:pt x="27060" y="58880"/>
                </a:lnTo>
                <a:lnTo>
                  <a:pt x="27060" y="58870"/>
                </a:lnTo>
                <a:lnTo>
                  <a:pt x="27070" y="58860"/>
                </a:lnTo>
                <a:lnTo>
                  <a:pt x="27070" y="58850"/>
                </a:lnTo>
                <a:lnTo>
                  <a:pt x="27070" y="58840"/>
                </a:lnTo>
                <a:lnTo>
                  <a:pt x="27070" y="58830"/>
                </a:lnTo>
                <a:lnTo>
                  <a:pt x="27070" y="58820"/>
                </a:lnTo>
                <a:lnTo>
                  <a:pt x="27080" y="58810"/>
                </a:lnTo>
                <a:lnTo>
                  <a:pt x="27080" y="58800"/>
                </a:lnTo>
                <a:lnTo>
                  <a:pt x="27080" y="58790"/>
                </a:lnTo>
                <a:lnTo>
                  <a:pt x="27080" y="58780"/>
                </a:lnTo>
                <a:lnTo>
                  <a:pt x="27080" y="58770"/>
                </a:lnTo>
                <a:lnTo>
                  <a:pt x="27080" y="58760"/>
                </a:lnTo>
                <a:lnTo>
                  <a:pt x="27090" y="58760"/>
                </a:lnTo>
                <a:lnTo>
                  <a:pt x="27090" y="58750"/>
                </a:lnTo>
                <a:lnTo>
                  <a:pt x="27090" y="58740"/>
                </a:lnTo>
                <a:lnTo>
                  <a:pt x="27100" y="58730"/>
                </a:lnTo>
                <a:lnTo>
                  <a:pt x="27100" y="58720"/>
                </a:lnTo>
                <a:lnTo>
                  <a:pt x="27100" y="58710"/>
                </a:lnTo>
                <a:lnTo>
                  <a:pt x="27100" y="58700"/>
                </a:lnTo>
                <a:lnTo>
                  <a:pt x="27100" y="58690"/>
                </a:lnTo>
                <a:lnTo>
                  <a:pt x="27100" y="58680"/>
                </a:lnTo>
                <a:lnTo>
                  <a:pt x="27100" y="58670"/>
                </a:lnTo>
                <a:lnTo>
                  <a:pt x="27100" y="58660"/>
                </a:lnTo>
                <a:lnTo>
                  <a:pt x="27100" y="58650"/>
                </a:lnTo>
                <a:lnTo>
                  <a:pt x="27110" y="58650"/>
                </a:lnTo>
                <a:lnTo>
                  <a:pt x="27110" y="58640"/>
                </a:lnTo>
                <a:lnTo>
                  <a:pt x="27120" y="58630"/>
                </a:lnTo>
                <a:lnTo>
                  <a:pt x="27120" y="58620"/>
                </a:lnTo>
                <a:lnTo>
                  <a:pt x="27130" y="58610"/>
                </a:lnTo>
                <a:lnTo>
                  <a:pt x="27130" y="58600"/>
                </a:lnTo>
                <a:lnTo>
                  <a:pt x="27140" y="58600"/>
                </a:lnTo>
                <a:lnTo>
                  <a:pt x="27140" y="58590"/>
                </a:lnTo>
                <a:lnTo>
                  <a:pt x="27150" y="58590"/>
                </a:lnTo>
                <a:lnTo>
                  <a:pt x="27150" y="58580"/>
                </a:lnTo>
                <a:lnTo>
                  <a:pt x="27150" y="58570"/>
                </a:lnTo>
                <a:lnTo>
                  <a:pt x="27160" y="58570"/>
                </a:lnTo>
                <a:lnTo>
                  <a:pt x="27160" y="58560"/>
                </a:lnTo>
                <a:lnTo>
                  <a:pt x="27170" y="58560"/>
                </a:lnTo>
                <a:lnTo>
                  <a:pt x="27170" y="58550"/>
                </a:lnTo>
                <a:lnTo>
                  <a:pt x="27170" y="58540"/>
                </a:lnTo>
                <a:lnTo>
                  <a:pt x="27180" y="58540"/>
                </a:lnTo>
                <a:lnTo>
                  <a:pt x="27180" y="58530"/>
                </a:lnTo>
                <a:lnTo>
                  <a:pt x="27180" y="58520"/>
                </a:lnTo>
                <a:lnTo>
                  <a:pt x="27190" y="58520"/>
                </a:lnTo>
                <a:lnTo>
                  <a:pt x="27190" y="58510"/>
                </a:lnTo>
                <a:lnTo>
                  <a:pt x="27190" y="58500"/>
                </a:lnTo>
                <a:lnTo>
                  <a:pt x="27200" y="58500"/>
                </a:lnTo>
                <a:lnTo>
                  <a:pt x="27200" y="58490"/>
                </a:lnTo>
                <a:lnTo>
                  <a:pt x="27210" y="58480"/>
                </a:lnTo>
                <a:lnTo>
                  <a:pt x="27200" y="58480"/>
                </a:lnTo>
                <a:lnTo>
                  <a:pt x="27200" y="58470"/>
                </a:lnTo>
                <a:lnTo>
                  <a:pt x="27210" y="58470"/>
                </a:lnTo>
                <a:lnTo>
                  <a:pt x="27210" y="58460"/>
                </a:lnTo>
                <a:lnTo>
                  <a:pt x="27220" y="58460"/>
                </a:lnTo>
                <a:lnTo>
                  <a:pt x="27220" y="58450"/>
                </a:lnTo>
                <a:lnTo>
                  <a:pt x="27220" y="58440"/>
                </a:lnTo>
                <a:lnTo>
                  <a:pt x="27230" y="58440"/>
                </a:lnTo>
                <a:lnTo>
                  <a:pt x="27230" y="58430"/>
                </a:lnTo>
                <a:lnTo>
                  <a:pt x="27240" y="58420"/>
                </a:lnTo>
                <a:lnTo>
                  <a:pt x="27250" y="58410"/>
                </a:lnTo>
                <a:lnTo>
                  <a:pt x="27250" y="58400"/>
                </a:lnTo>
                <a:lnTo>
                  <a:pt x="27260" y="58400"/>
                </a:lnTo>
                <a:lnTo>
                  <a:pt x="27260" y="58390"/>
                </a:lnTo>
                <a:lnTo>
                  <a:pt x="27260" y="58380"/>
                </a:lnTo>
                <a:lnTo>
                  <a:pt x="27270" y="58380"/>
                </a:lnTo>
                <a:lnTo>
                  <a:pt x="27270" y="58370"/>
                </a:lnTo>
                <a:lnTo>
                  <a:pt x="27270" y="58360"/>
                </a:lnTo>
                <a:lnTo>
                  <a:pt x="27280" y="58360"/>
                </a:lnTo>
                <a:lnTo>
                  <a:pt x="27280" y="58350"/>
                </a:lnTo>
                <a:lnTo>
                  <a:pt x="27280" y="58340"/>
                </a:lnTo>
                <a:lnTo>
                  <a:pt x="27280" y="58330"/>
                </a:lnTo>
                <a:lnTo>
                  <a:pt x="27290" y="58330"/>
                </a:lnTo>
                <a:lnTo>
                  <a:pt x="27290" y="58320"/>
                </a:lnTo>
                <a:lnTo>
                  <a:pt x="27290" y="58310"/>
                </a:lnTo>
                <a:lnTo>
                  <a:pt x="27300" y="58310"/>
                </a:lnTo>
                <a:lnTo>
                  <a:pt x="27300" y="58300"/>
                </a:lnTo>
                <a:lnTo>
                  <a:pt x="27300" y="58290"/>
                </a:lnTo>
                <a:lnTo>
                  <a:pt x="27310" y="58290"/>
                </a:lnTo>
                <a:lnTo>
                  <a:pt x="27310" y="58280"/>
                </a:lnTo>
                <a:lnTo>
                  <a:pt x="27310" y="58270"/>
                </a:lnTo>
                <a:lnTo>
                  <a:pt x="27310" y="58260"/>
                </a:lnTo>
                <a:lnTo>
                  <a:pt x="27310" y="58250"/>
                </a:lnTo>
                <a:lnTo>
                  <a:pt x="27320" y="58250"/>
                </a:lnTo>
                <a:lnTo>
                  <a:pt x="27320" y="58240"/>
                </a:lnTo>
                <a:lnTo>
                  <a:pt x="27320" y="58230"/>
                </a:lnTo>
                <a:lnTo>
                  <a:pt x="27330" y="58230"/>
                </a:lnTo>
                <a:lnTo>
                  <a:pt x="27330" y="58220"/>
                </a:lnTo>
                <a:lnTo>
                  <a:pt x="27330" y="58210"/>
                </a:lnTo>
                <a:lnTo>
                  <a:pt x="27340" y="58210"/>
                </a:lnTo>
                <a:lnTo>
                  <a:pt x="27340" y="58200"/>
                </a:lnTo>
                <a:lnTo>
                  <a:pt x="27350" y="58200"/>
                </a:lnTo>
                <a:lnTo>
                  <a:pt x="27350" y="58190"/>
                </a:lnTo>
                <a:lnTo>
                  <a:pt x="27360" y="58190"/>
                </a:lnTo>
                <a:lnTo>
                  <a:pt x="27360" y="58180"/>
                </a:lnTo>
                <a:lnTo>
                  <a:pt x="27370" y="58180"/>
                </a:lnTo>
                <a:lnTo>
                  <a:pt x="27370" y="58170"/>
                </a:lnTo>
                <a:lnTo>
                  <a:pt x="27380" y="58160"/>
                </a:lnTo>
                <a:lnTo>
                  <a:pt x="27380" y="58150"/>
                </a:lnTo>
                <a:lnTo>
                  <a:pt x="27390" y="58150"/>
                </a:lnTo>
                <a:lnTo>
                  <a:pt x="27390" y="58140"/>
                </a:lnTo>
                <a:lnTo>
                  <a:pt x="27390" y="58130"/>
                </a:lnTo>
                <a:lnTo>
                  <a:pt x="27400" y="58130"/>
                </a:lnTo>
                <a:lnTo>
                  <a:pt x="27400" y="58120"/>
                </a:lnTo>
                <a:lnTo>
                  <a:pt x="27410" y="58110"/>
                </a:lnTo>
                <a:lnTo>
                  <a:pt x="27410" y="58100"/>
                </a:lnTo>
                <a:lnTo>
                  <a:pt x="27410" y="58090"/>
                </a:lnTo>
                <a:lnTo>
                  <a:pt x="27420" y="58090"/>
                </a:lnTo>
                <a:lnTo>
                  <a:pt x="27420" y="58080"/>
                </a:lnTo>
                <a:lnTo>
                  <a:pt x="27430" y="58080"/>
                </a:lnTo>
                <a:lnTo>
                  <a:pt x="27430" y="58070"/>
                </a:lnTo>
                <a:lnTo>
                  <a:pt x="27430" y="58060"/>
                </a:lnTo>
                <a:lnTo>
                  <a:pt x="27440" y="58060"/>
                </a:lnTo>
                <a:lnTo>
                  <a:pt x="27440" y="58050"/>
                </a:lnTo>
                <a:lnTo>
                  <a:pt x="27450" y="58050"/>
                </a:lnTo>
                <a:lnTo>
                  <a:pt x="27450" y="58040"/>
                </a:lnTo>
                <a:lnTo>
                  <a:pt x="27460" y="58040"/>
                </a:lnTo>
                <a:lnTo>
                  <a:pt x="27460" y="58030"/>
                </a:lnTo>
                <a:lnTo>
                  <a:pt x="27460" y="58020"/>
                </a:lnTo>
                <a:lnTo>
                  <a:pt x="27470" y="58020"/>
                </a:lnTo>
                <a:lnTo>
                  <a:pt x="27470" y="58010"/>
                </a:lnTo>
                <a:lnTo>
                  <a:pt x="27480" y="58010"/>
                </a:lnTo>
                <a:lnTo>
                  <a:pt x="27480" y="58000"/>
                </a:lnTo>
                <a:lnTo>
                  <a:pt x="27490" y="58000"/>
                </a:lnTo>
                <a:lnTo>
                  <a:pt x="27490" y="57990"/>
                </a:lnTo>
                <a:lnTo>
                  <a:pt x="27500" y="57980"/>
                </a:lnTo>
                <a:lnTo>
                  <a:pt x="27500" y="57970"/>
                </a:lnTo>
                <a:lnTo>
                  <a:pt x="27510" y="57970"/>
                </a:lnTo>
                <a:lnTo>
                  <a:pt x="27510" y="57960"/>
                </a:lnTo>
                <a:lnTo>
                  <a:pt x="27520" y="57960"/>
                </a:lnTo>
                <a:lnTo>
                  <a:pt x="27520" y="57950"/>
                </a:lnTo>
                <a:lnTo>
                  <a:pt x="27520" y="57940"/>
                </a:lnTo>
                <a:lnTo>
                  <a:pt x="27530" y="57940"/>
                </a:lnTo>
                <a:lnTo>
                  <a:pt x="27530" y="57930"/>
                </a:lnTo>
                <a:lnTo>
                  <a:pt x="27540" y="57920"/>
                </a:lnTo>
                <a:lnTo>
                  <a:pt x="27540" y="57910"/>
                </a:lnTo>
                <a:lnTo>
                  <a:pt x="27550" y="57910"/>
                </a:lnTo>
                <a:lnTo>
                  <a:pt x="27550" y="57900"/>
                </a:lnTo>
                <a:lnTo>
                  <a:pt x="27550" y="57890"/>
                </a:lnTo>
                <a:lnTo>
                  <a:pt x="27560" y="57890"/>
                </a:lnTo>
                <a:lnTo>
                  <a:pt x="27560" y="57880"/>
                </a:lnTo>
                <a:lnTo>
                  <a:pt x="27560" y="57870"/>
                </a:lnTo>
                <a:lnTo>
                  <a:pt x="27570" y="57860"/>
                </a:lnTo>
                <a:lnTo>
                  <a:pt x="27570" y="57850"/>
                </a:lnTo>
                <a:lnTo>
                  <a:pt x="27580" y="57840"/>
                </a:lnTo>
                <a:lnTo>
                  <a:pt x="27580" y="57830"/>
                </a:lnTo>
                <a:lnTo>
                  <a:pt x="27590" y="57820"/>
                </a:lnTo>
                <a:lnTo>
                  <a:pt x="27590" y="57810"/>
                </a:lnTo>
                <a:lnTo>
                  <a:pt x="27590" y="57800"/>
                </a:lnTo>
                <a:lnTo>
                  <a:pt x="27600" y="57800"/>
                </a:lnTo>
                <a:lnTo>
                  <a:pt x="27600" y="57790"/>
                </a:lnTo>
                <a:lnTo>
                  <a:pt x="27600" y="57780"/>
                </a:lnTo>
                <a:lnTo>
                  <a:pt x="27610" y="57780"/>
                </a:lnTo>
                <a:lnTo>
                  <a:pt x="27610" y="57770"/>
                </a:lnTo>
                <a:lnTo>
                  <a:pt x="27620" y="57770"/>
                </a:lnTo>
                <a:lnTo>
                  <a:pt x="27620" y="57760"/>
                </a:lnTo>
                <a:lnTo>
                  <a:pt x="27620" y="57750"/>
                </a:lnTo>
                <a:lnTo>
                  <a:pt x="27630" y="57750"/>
                </a:lnTo>
                <a:lnTo>
                  <a:pt x="27630" y="57740"/>
                </a:lnTo>
                <a:lnTo>
                  <a:pt x="27630" y="57730"/>
                </a:lnTo>
                <a:lnTo>
                  <a:pt x="27640" y="57730"/>
                </a:lnTo>
                <a:lnTo>
                  <a:pt x="27640" y="57720"/>
                </a:lnTo>
                <a:lnTo>
                  <a:pt x="27640" y="57710"/>
                </a:lnTo>
                <a:lnTo>
                  <a:pt x="27650" y="57710"/>
                </a:lnTo>
                <a:lnTo>
                  <a:pt x="27650" y="57700"/>
                </a:lnTo>
                <a:lnTo>
                  <a:pt x="27650" y="57690"/>
                </a:lnTo>
                <a:lnTo>
                  <a:pt x="27650" y="57680"/>
                </a:lnTo>
                <a:lnTo>
                  <a:pt x="27650" y="57670"/>
                </a:lnTo>
                <a:lnTo>
                  <a:pt x="27660" y="57670"/>
                </a:lnTo>
                <a:lnTo>
                  <a:pt x="27660" y="57660"/>
                </a:lnTo>
                <a:lnTo>
                  <a:pt x="27660" y="57650"/>
                </a:lnTo>
                <a:lnTo>
                  <a:pt x="27660" y="57640"/>
                </a:lnTo>
                <a:lnTo>
                  <a:pt x="27660" y="57630"/>
                </a:lnTo>
                <a:lnTo>
                  <a:pt x="27670" y="57620"/>
                </a:lnTo>
                <a:lnTo>
                  <a:pt x="27670" y="57610"/>
                </a:lnTo>
                <a:lnTo>
                  <a:pt x="27660" y="57610"/>
                </a:lnTo>
                <a:lnTo>
                  <a:pt x="27660" y="57600"/>
                </a:lnTo>
                <a:lnTo>
                  <a:pt x="27660" y="57590"/>
                </a:lnTo>
                <a:lnTo>
                  <a:pt x="27670" y="57580"/>
                </a:lnTo>
                <a:lnTo>
                  <a:pt x="27670" y="57570"/>
                </a:lnTo>
                <a:lnTo>
                  <a:pt x="27680" y="57560"/>
                </a:lnTo>
                <a:lnTo>
                  <a:pt x="27680" y="57550"/>
                </a:lnTo>
                <a:lnTo>
                  <a:pt x="27690" y="57550"/>
                </a:lnTo>
                <a:lnTo>
                  <a:pt x="27690" y="57540"/>
                </a:lnTo>
                <a:lnTo>
                  <a:pt x="27690" y="57530"/>
                </a:lnTo>
                <a:lnTo>
                  <a:pt x="27700" y="57530"/>
                </a:lnTo>
                <a:lnTo>
                  <a:pt x="27710" y="57520"/>
                </a:lnTo>
                <a:lnTo>
                  <a:pt x="27710" y="57510"/>
                </a:lnTo>
                <a:lnTo>
                  <a:pt x="27720" y="57510"/>
                </a:lnTo>
                <a:lnTo>
                  <a:pt x="27720" y="57500"/>
                </a:lnTo>
                <a:lnTo>
                  <a:pt x="27730" y="57490"/>
                </a:lnTo>
                <a:lnTo>
                  <a:pt x="27730" y="57480"/>
                </a:lnTo>
                <a:lnTo>
                  <a:pt x="27730" y="57470"/>
                </a:lnTo>
                <a:lnTo>
                  <a:pt x="27740" y="57470"/>
                </a:lnTo>
                <a:lnTo>
                  <a:pt x="27740" y="57460"/>
                </a:lnTo>
                <a:lnTo>
                  <a:pt x="27740" y="57450"/>
                </a:lnTo>
                <a:lnTo>
                  <a:pt x="27750" y="57440"/>
                </a:lnTo>
                <a:lnTo>
                  <a:pt x="27750" y="57430"/>
                </a:lnTo>
                <a:lnTo>
                  <a:pt x="27760" y="57420"/>
                </a:lnTo>
                <a:lnTo>
                  <a:pt x="27760" y="57410"/>
                </a:lnTo>
                <a:lnTo>
                  <a:pt x="27770" y="57400"/>
                </a:lnTo>
                <a:lnTo>
                  <a:pt x="27770" y="57390"/>
                </a:lnTo>
                <a:lnTo>
                  <a:pt x="27770" y="57380"/>
                </a:lnTo>
                <a:lnTo>
                  <a:pt x="27780" y="57380"/>
                </a:lnTo>
                <a:lnTo>
                  <a:pt x="27780" y="57370"/>
                </a:lnTo>
                <a:lnTo>
                  <a:pt x="27780" y="57360"/>
                </a:lnTo>
                <a:lnTo>
                  <a:pt x="27780" y="57350"/>
                </a:lnTo>
                <a:lnTo>
                  <a:pt x="27790" y="57350"/>
                </a:lnTo>
                <a:lnTo>
                  <a:pt x="27790" y="57340"/>
                </a:lnTo>
                <a:lnTo>
                  <a:pt x="27790" y="57330"/>
                </a:lnTo>
                <a:lnTo>
                  <a:pt x="27790" y="57320"/>
                </a:lnTo>
                <a:lnTo>
                  <a:pt x="27800" y="57310"/>
                </a:lnTo>
                <a:lnTo>
                  <a:pt x="27800" y="57300"/>
                </a:lnTo>
                <a:lnTo>
                  <a:pt x="27800" y="57290"/>
                </a:lnTo>
                <a:lnTo>
                  <a:pt x="27800" y="57280"/>
                </a:lnTo>
                <a:lnTo>
                  <a:pt x="27800" y="57270"/>
                </a:lnTo>
                <a:lnTo>
                  <a:pt x="27810" y="57260"/>
                </a:lnTo>
                <a:lnTo>
                  <a:pt x="27810" y="57250"/>
                </a:lnTo>
                <a:lnTo>
                  <a:pt x="27810" y="57240"/>
                </a:lnTo>
                <a:lnTo>
                  <a:pt x="27820" y="57240"/>
                </a:lnTo>
                <a:lnTo>
                  <a:pt x="27820" y="57230"/>
                </a:lnTo>
                <a:lnTo>
                  <a:pt x="27820" y="57220"/>
                </a:lnTo>
                <a:lnTo>
                  <a:pt x="27820" y="57210"/>
                </a:lnTo>
                <a:lnTo>
                  <a:pt x="27820" y="57200"/>
                </a:lnTo>
                <a:lnTo>
                  <a:pt x="27830" y="57200"/>
                </a:lnTo>
                <a:lnTo>
                  <a:pt x="27830" y="57190"/>
                </a:lnTo>
                <a:lnTo>
                  <a:pt x="27830" y="57180"/>
                </a:lnTo>
                <a:lnTo>
                  <a:pt x="27830" y="57170"/>
                </a:lnTo>
                <a:lnTo>
                  <a:pt x="27840" y="57170"/>
                </a:lnTo>
                <a:lnTo>
                  <a:pt x="27840" y="57160"/>
                </a:lnTo>
                <a:lnTo>
                  <a:pt x="27840" y="57150"/>
                </a:lnTo>
                <a:lnTo>
                  <a:pt x="27840" y="57140"/>
                </a:lnTo>
                <a:lnTo>
                  <a:pt x="27840" y="57130"/>
                </a:lnTo>
                <a:lnTo>
                  <a:pt x="27850" y="57130"/>
                </a:lnTo>
                <a:lnTo>
                  <a:pt x="27850" y="57120"/>
                </a:lnTo>
                <a:lnTo>
                  <a:pt x="27850" y="57110"/>
                </a:lnTo>
                <a:lnTo>
                  <a:pt x="27860" y="57110"/>
                </a:lnTo>
                <a:lnTo>
                  <a:pt x="27860" y="57100"/>
                </a:lnTo>
                <a:lnTo>
                  <a:pt x="27860" y="57090"/>
                </a:lnTo>
                <a:lnTo>
                  <a:pt x="27870" y="57080"/>
                </a:lnTo>
                <a:lnTo>
                  <a:pt x="27870" y="57070"/>
                </a:lnTo>
                <a:lnTo>
                  <a:pt x="27870" y="57060"/>
                </a:lnTo>
                <a:lnTo>
                  <a:pt x="27870" y="57050"/>
                </a:lnTo>
                <a:lnTo>
                  <a:pt x="27880" y="57050"/>
                </a:lnTo>
                <a:lnTo>
                  <a:pt x="27880" y="57040"/>
                </a:lnTo>
                <a:lnTo>
                  <a:pt x="27880" y="57030"/>
                </a:lnTo>
                <a:lnTo>
                  <a:pt x="27880" y="57020"/>
                </a:lnTo>
                <a:lnTo>
                  <a:pt x="27890" y="57020"/>
                </a:lnTo>
                <a:lnTo>
                  <a:pt x="27880" y="57020"/>
                </a:lnTo>
                <a:lnTo>
                  <a:pt x="27890" y="57010"/>
                </a:lnTo>
                <a:lnTo>
                  <a:pt x="27890" y="57000"/>
                </a:lnTo>
                <a:lnTo>
                  <a:pt x="27890" y="56990"/>
                </a:lnTo>
                <a:lnTo>
                  <a:pt x="27900" y="56990"/>
                </a:lnTo>
                <a:lnTo>
                  <a:pt x="27900" y="56980"/>
                </a:lnTo>
                <a:lnTo>
                  <a:pt x="27900" y="56970"/>
                </a:lnTo>
                <a:lnTo>
                  <a:pt x="27910" y="56970"/>
                </a:lnTo>
                <a:lnTo>
                  <a:pt x="27910" y="56960"/>
                </a:lnTo>
                <a:lnTo>
                  <a:pt x="27910" y="56950"/>
                </a:lnTo>
                <a:lnTo>
                  <a:pt x="27910" y="56940"/>
                </a:lnTo>
                <a:lnTo>
                  <a:pt x="27910" y="56930"/>
                </a:lnTo>
                <a:lnTo>
                  <a:pt x="27920" y="56930"/>
                </a:lnTo>
                <a:lnTo>
                  <a:pt x="27920" y="56910"/>
                </a:lnTo>
                <a:lnTo>
                  <a:pt x="27920" y="56900"/>
                </a:lnTo>
                <a:lnTo>
                  <a:pt x="27930" y="56890"/>
                </a:lnTo>
                <a:lnTo>
                  <a:pt x="27930" y="56880"/>
                </a:lnTo>
                <a:lnTo>
                  <a:pt x="27940" y="56870"/>
                </a:lnTo>
                <a:lnTo>
                  <a:pt x="27940" y="56860"/>
                </a:lnTo>
                <a:lnTo>
                  <a:pt x="27950" y="56840"/>
                </a:lnTo>
                <a:lnTo>
                  <a:pt x="27950" y="56830"/>
                </a:lnTo>
                <a:lnTo>
                  <a:pt x="27960" y="56830"/>
                </a:lnTo>
                <a:lnTo>
                  <a:pt x="27960" y="56820"/>
                </a:lnTo>
                <a:lnTo>
                  <a:pt x="27960" y="56810"/>
                </a:lnTo>
                <a:lnTo>
                  <a:pt x="27960" y="56800"/>
                </a:lnTo>
                <a:lnTo>
                  <a:pt x="27970" y="56800"/>
                </a:lnTo>
                <a:lnTo>
                  <a:pt x="27970" y="56790"/>
                </a:lnTo>
                <a:lnTo>
                  <a:pt x="27970" y="56780"/>
                </a:lnTo>
                <a:lnTo>
                  <a:pt x="27980" y="56780"/>
                </a:lnTo>
                <a:lnTo>
                  <a:pt x="27980" y="56770"/>
                </a:lnTo>
                <a:lnTo>
                  <a:pt x="27980" y="56760"/>
                </a:lnTo>
                <a:lnTo>
                  <a:pt x="27990" y="56750"/>
                </a:lnTo>
                <a:lnTo>
                  <a:pt x="27990" y="56740"/>
                </a:lnTo>
                <a:lnTo>
                  <a:pt x="27990" y="56730"/>
                </a:lnTo>
                <a:lnTo>
                  <a:pt x="28000" y="56730"/>
                </a:lnTo>
                <a:lnTo>
                  <a:pt x="28000" y="56720"/>
                </a:lnTo>
                <a:lnTo>
                  <a:pt x="28000" y="56710"/>
                </a:lnTo>
                <a:lnTo>
                  <a:pt x="28010" y="56710"/>
                </a:lnTo>
                <a:lnTo>
                  <a:pt x="28010" y="56700"/>
                </a:lnTo>
                <a:lnTo>
                  <a:pt x="28010" y="56690"/>
                </a:lnTo>
                <a:lnTo>
                  <a:pt x="28020" y="56680"/>
                </a:lnTo>
                <a:lnTo>
                  <a:pt x="28020" y="56670"/>
                </a:lnTo>
                <a:lnTo>
                  <a:pt x="28030" y="56660"/>
                </a:lnTo>
                <a:lnTo>
                  <a:pt x="28030" y="56650"/>
                </a:lnTo>
                <a:lnTo>
                  <a:pt x="28030" y="56640"/>
                </a:lnTo>
                <a:lnTo>
                  <a:pt x="28040" y="56640"/>
                </a:lnTo>
                <a:lnTo>
                  <a:pt x="28040" y="56630"/>
                </a:lnTo>
                <a:lnTo>
                  <a:pt x="28040" y="56620"/>
                </a:lnTo>
                <a:lnTo>
                  <a:pt x="28040" y="56610"/>
                </a:lnTo>
                <a:lnTo>
                  <a:pt x="28050" y="56610"/>
                </a:lnTo>
                <a:lnTo>
                  <a:pt x="28050" y="56600"/>
                </a:lnTo>
                <a:lnTo>
                  <a:pt x="28050" y="56590"/>
                </a:lnTo>
                <a:lnTo>
                  <a:pt x="28050" y="56580"/>
                </a:lnTo>
                <a:lnTo>
                  <a:pt x="28050" y="56570"/>
                </a:lnTo>
                <a:lnTo>
                  <a:pt x="28060" y="56560"/>
                </a:lnTo>
                <a:lnTo>
                  <a:pt x="28060" y="56550"/>
                </a:lnTo>
                <a:lnTo>
                  <a:pt x="28060" y="56540"/>
                </a:lnTo>
                <a:lnTo>
                  <a:pt x="28060" y="56530"/>
                </a:lnTo>
                <a:lnTo>
                  <a:pt x="28060" y="56520"/>
                </a:lnTo>
                <a:lnTo>
                  <a:pt x="28060" y="56510"/>
                </a:lnTo>
                <a:lnTo>
                  <a:pt x="28070" y="56510"/>
                </a:lnTo>
                <a:lnTo>
                  <a:pt x="28070" y="56500"/>
                </a:lnTo>
                <a:lnTo>
                  <a:pt x="28070" y="56490"/>
                </a:lnTo>
                <a:lnTo>
                  <a:pt x="28070" y="56480"/>
                </a:lnTo>
                <a:lnTo>
                  <a:pt x="28080" y="56470"/>
                </a:lnTo>
                <a:lnTo>
                  <a:pt x="28080" y="56460"/>
                </a:lnTo>
                <a:lnTo>
                  <a:pt x="28080" y="56450"/>
                </a:lnTo>
                <a:lnTo>
                  <a:pt x="28080" y="56440"/>
                </a:lnTo>
                <a:lnTo>
                  <a:pt x="28080" y="56430"/>
                </a:lnTo>
                <a:lnTo>
                  <a:pt x="28090" y="56430"/>
                </a:lnTo>
                <a:lnTo>
                  <a:pt x="28090" y="56420"/>
                </a:lnTo>
                <a:lnTo>
                  <a:pt x="28090" y="56410"/>
                </a:lnTo>
                <a:lnTo>
                  <a:pt x="28090" y="56400"/>
                </a:lnTo>
                <a:lnTo>
                  <a:pt x="28100" y="56390"/>
                </a:lnTo>
                <a:lnTo>
                  <a:pt x="28100" y="56380"/>
                </a:lnTo>
                <a:lnTo>
                  <a:pt x="28100" y="56370"/>
                </a:lnTo>
                <a:lnTo>
                  <a:pt x="28100" y="56360"/>
                </a:lnTo>
                <a:lnTo>
                  <a:pt x="28100" y="56350"/>
                </a:lnTo>
                <a:lnTo>
                  <a:pt x="28100" y="56340"/>
                </a:lnTo>
                <a:lnTo>
                  <a:pt x="28110" y="56340"/>
                </a:lnTo>
                <a:lnTo>
                  <a:pt x="28110" y="56330"/>
                </a:lnTo>
                <a:lnTo>
                  <a:pt x="28110" y="56320"/>
                </a:lnTo>
                <a:lnTo>
                  <a:pt x="28120" y="56320"/>
                </a:lnTo>
                <a:lnTo>
                  <a:pt x="28120" y="56310"/>
                </a:lnTo>
                <a:lnTo>
                  <a:pt x="28120" y="56300"/>
                </a:lnTo>
                <a:lnTo>
                  <a:pt x="28130" y="56300"/>
                </a:lnTo>
                <a:lnTo>
                  <a:pt x="28130" y="56290"/>
                </a:lnTo>
                <a:lnTo>
                  <a:pt x="28130" y="56280"/>
                </a:lnTo>
                <a:lnTo>
                  <a:pt x="28140" y="56270"/>
                </a:lnTo>
                <a:lnTo>
                  <a:pt x="28140" y="56260"/>
                </a:lnTo>
                <a:lnTo>
                  <a:pt x="28140" y="56250"/>
                </a:lnTo>
                <a:lnTo>
                  <a:pt x="28150" y="56250"/>
                </a:lnTo>
                <a:lnTo>
                  <a:pt x="28150" y="56240"/>
                </a:lnTo>
                <a:lnTo>
                  <a:pt x="28150" y="56230"/>
                </a:lnTo>
                <a:lnTo>
                  <a:pt x="28160" y="56220"/>
                </a:lnTo>
                <a:lnTo>
                  <a:pt x="28160" y="56210"/>
                </a:lnTo>
                <a:lnTo>
                  <a:pt x="28160" y="56200"/>
                </a:lnTo>
                <a:lnTo>
                  <a:pt x="28170" y="56190"/>
                </a:lnTo>
                <a:lnTo>
                  <a:pt x="28170" y="56180"/>
                </a:lnTo>
                <a:lnTo>
                  <a:pt x="28170" y="56170"/>
                </a:lnTo>
                <a:lnTo>
                  <a:pt x="28170" y="56160"/>
                </a:lnTo>
                <a:lnTo>
                  <a:pt x="28180" y="56150"/>
                </a:lnTo>
                <a:lnTo>
                  <a:pt x="28180" y="56140"/>
                </a:lnTo>
                <a:lnTo>
                  <a:pt x="28180" y="56130"/>
                </a:lnTo>
                <a:lnTo>
                  <a:pt x="28180" y="56120"/>
                </a:lnTo>
                <a:lnTo>
                  <a:pt x="28180" y="56110"/>
                </a:lnTo>
                <a:lnTo>
                  <a:pt x="28180" y="56100"/>
                </a:lnTo>
                <a:lnTo>
                  <a:pt x="28180" y="56090"/>
                </a:lnTo>
                <a:lnTo>
                  <a:pt x="28180" y="56080"/>
                </a:lnTo>
                <a:lnTo>
                  <a:pt x="28180" y="56070"/>
                </a:lnTo>
                <a:lnTo>
                  <a:pt x="28180" y="56060"/>
                </a:lnTo>
                <a:lnTo>
                  <a:pt x="28190" y="56060"/>
                </a:lnTo>
                <a:lnTo>
                  <a:pt x="28190" y="56050"/>
                </a:lnTo>
                <a:lnTo>
                  <a:pt x="28190" y="56040"/>
                </a:lnTo>
                <a:lnTo>
                  <a:pt x="28190" y="56030"/>
                </a:lnTo>
                <a:lnTo>
                  <a:pt x="28190" y="56020"/>
                </a:lnTo>
                <a:lnTo>
                  <a:pt x="28200" y="56010"/>
                </a:lnTo>
                <a:lnTo>
                  <a:pt x="28200" y="56000"/>
                </a:lnTo>
                <a:lnTo>
                  <a:pt x="28200" y="55990"/>
                </a:lnTo>
                <a:lnTo>
                  <a:pt x="28210" y="55980"/>
                </a:lnTo>
                <a:lnTo>
                  <a:pt x="28210" y="55970"/>
                </a:lnTo>
                <a:lnTo>
                  <a:pt x="28210" y="55960"/>
                </a:lnTo>
                <a:lnTo>
                  <a:pt x="28210" y="55950"/>
                </a:lnTo>
                <a:lnTo>
                  <a:pt x="28210" y="55940"/>
                </a:lnTo>
                <a:lnTo>
                  <a:pt x="28210" y="55930"/>
                </a:lnTo>
                <a:lnTo>
                  <a:pt x="28220" y="55930"/>
                </a:lnTo>
                <a:lnTo>
                  <a:pt x="28220" y="55920"/>
                </a:lnTo>
                <a:lnTo>
                  <a:pt x="28220" y="55910"/>
                </a:lnTo>
                <a:lnTo>
                  <a:pt x="28230" y="55900"/>
                </a:lnTo>
                <a:lnTo>
                  <a:pt x="28230" y="55890"/>
                </a:lnTo>
                <a:lnTo>
                  <a:pt x="28230" y="55880"/>
                </a:lnTo>
                <a:lnTo>
                  <a:pt x="28240" y="55880"/>
                </a:lnTo>
                <a:lnTo>
                  <a:pt x="28240" y="55870"/>
                </a:lnTo>
                <a:lnTo>
                  <a:pt x="28250" y="55860"/>
                </a:lnTo>
                <a:lnTo>
                  <a:pt x="28250" y="55850"/>
                </a:lnTo>
                <a:lnTo>
                  <a:pt x="28260" y="55850"/>
                </a:lnTo>
                <a:lnTo>
                  <a:pt x="28260" y="55840"/>
                </a:lnTo>
                <a:lnTo>
                  <a:pt x="28270" y="55820"/>
                </a:lnTo>
                <a:lnTo>
                  <a:pt x="28280" y="55810"/>
                </a:lnTo>
                <a:lnTo>
                  <a:pt x="28280" y="55800"/>
                </a:lnTo>
                <a:lnTo>
                  <a:pt x="28280" y="55790"/>
                </a:lnTo>
                <a:lnTo>
                  <a:pt x="28290" y="55780"/>
                </a:lnTo>
                <a:lnTo>
                  <a:pt x="28300" y="55760"/>
                </a:lnTo>
                <a:lnTo>
                  <a:pt x="28300" y="55750"/>
                </a:lnTo>
                <a:lnTo>
                  <a:pt x="28310" y="55740"/>
                </a:lnTo>
                <a:lnTo>
                  <a:pt x="28320" y="55730"/>
                </a:lnTo>
                <a:lnTo>
                  <a:pt x="28320" y="55720"/>
                </a:lnTo>
                <a:lnTo>
                  <a:pt x="28320" y="55710"/>
                </a:lnTo>
                <a:lnTo>
                  <a:pt x="28330" y="55700"/>
                </a:lnTo>
                <a:lnTo>
                  <a:pt x="28330" y="55690"/>
                </a:lnTo>
                <a:lnTo>
                  <a:pt x="28330" y="55680"/>
                </a:lnTo>
                <a:lnTo>
                  <a:pt x="28340" y="55670"/>
                </a:lnTo>
                <a:lnTo>
                  <a:pt x="28340" y="55660"/>
                </a:lnTo>
                <a:lnTo>
                  <a:pt x="28350" y="55660"/>
                </a:lnTo>
                <a:lnTo>
                  <a:pt x="28350" y="55650"/>
                </a:lnTo>
                <a:lnTo>
                  <a:pt x="28350" y="55640"/>
                </a:lnTo>
                <a:lnTo>
                  <a:pt x="28350" y="55630"/>
                </a:lnTo>
                <a:lnTo>
                  <a:pt x="28360" y="55630"/>
                </a:lnTo>
                <a:lnTo>
                  <a:pt x="28360" y="55620"/>
                </a:lnTo>
                <a:lnTo>
                  <a:pt x="28360" y="55610"/>
                </a:lnTo>
                <a:lnTo>
                  <a:pt x="28370" y="55610"/>
                </a:lnTo>
                <a:lnTo>
                  <a:pt x="28370" y="55600"/>
                </a:lnTo>
                <a:lnTo>
                  <a:pt x="28370" y="55590"/>
                </a:lnTo>
                <a:lnTo>
                  <a:pt x="28370" y="55580"/>
                </a:lnTo>
                <a:lnTo>
                  <a:pt x="28370" y="55570"/>
                </a:lnTo>
                <a:lnTo>
                  <a:pt x="28370" y="55560"/>
                </a:lnTo>
                <a:lnTo>
                  <a:pt x="28380" y="55560"/>
                </a:lnTo>
                <a:lnTo>
                  <a:pt x="28380" y="55550"/>
                </a:lnTo>
                <a:lnTo>
                  <a:pt x="28380" y="55540"/>
                </a:lnTo>
                <a:lnTo>
                  <a:pt x="28380" y="55530"/>
                </a:lnTo>
                <a:lnTo>
                  <a:pt x="28380" y="55520"/>
                </a:lnTo>
                <a:lnTo>
                  <a:pt x="28390" y="55520"/>
                </a:lnTo>
                <a:lnTo>
                  <a:pt x="28390" y="55510"/>
                </a:lnTo>
                <a:lnTo>
                  <a:pt x="28400" y="55500"/>
                </a:lnTo>
                <a:lnTo>
                  <a:pt x="28410" y="55490"/>
                </a:lnTo>
                <a:lnTo>
                  <a:pt x="28420" y="55490"/>
                </a:lnTo>
                <a:lnTo>
                  <a:pt x="28430" y="55480"/>
                </a:lnTo>
                <a:lnTo>
                  <a:pt x="28440" y="55480"/>
                </a:lnTo>
                <a:lnTo>
                  <a:pt x="28450" y="55480"/>
                </a:lnTo>
                <a:lnTo>
                  <a:pt x="28450" y="55470"/>
                </a:lnTo>
                <a:lnTo>
                  <a:pt x="28460" y="55470"/>
                </a:lnTo>
                <a:lnTo>
                  <a:pt x="28470" y="55470"/>
                </a:lnTo>
                <a:lnTo>
                  <a:pt x="28480" y="55470"/>
                </a:lnTo>
                <a:lnTo>
                  <a:pt x="28480" y="55460"/>
                </a:lnTo>
                <a:lnTo>
                  <a:pt x="28490" y="55460"/>
                </a:lnTo>
                <a:lnTo>
                  <a:pt x="28500" y="55460"/>
                </a:lnTo>
                <a:lnTo>
                  <a:pt x="28510" y="55460"/>
                </a:lnTo>
                <a:lnTo>
                  <a:pt x="28510" y="55450"/>
                </a:lnTo>
                <a:lnTo>
                  <a:pt x="28520" y="55450"/>
                </a:lnTo>
                <a:lnTo>
                  <a:pt x="28530" y="55450"/>
                </a:lnTo>
                <a:lnTo>
                  <a:pt x="28540" y="55450"/>
                </a:lnTo>
                <a:lnTo>
                  <a:pt x="28540" y="55440"/>
                </a:lnTo>
                <a:lnTo>
                  <a:pt x="28550" y="55440"/>
                </a:lnTo>
                <a:lnTo>
                  <a:pt x="28560" y="55440"/>
                </a:lnTo>
                <a:lnTo>
                  <a:pt x="28560" y="55430"/>
                </a:lnTo>
                <a:lnTo>
                  <a:pt x="28570" y="55430"/>
                </a:lnTo>
                <a:lnTo>
                  <a:pt x="28570" y="55420"/>
                </a:lnTo>
                <a:lnTo>
                  <a:pt x="28580" y="55420"/>
                </a:lnTo>
                <a:lnTo>
                  <a:pt x="28580" y="55410"/>
                </a:lnTo>
                <a:lnTo>
                  <a:pt x="28590" y="55410"/>
                </a:lnTo>
                <a:lnTo>
                  <a:pt x="28600" y="55400"/>
                </a:lnTo>
                <a:lnTo>
                  <a:pt x="28610" y="55400"/>
                </a:lnTo>
                <a:lnTo>
                  <a:pt x="28610" y="55390"/>
                </a:lnTo>
                <a:lnTo>
                  <a:pt x="28620" y="55390"/>
                </a:lnTo>
                <a:lnTo>
                  <a:pt x="28620" y="55380"/>
                </a:lnTo>
                <a:lnTo>
                  <a:pt x="28630" y="55380"/>
                </a:lnTo>
                <a:lnTo>
                  <a:pt x="28630" y="55370"/>
                </a:lnTo>
                <a:lnTo>
                  <a:pt x="28640" y="55370"/>
                </a:lnTo>
                <a:lnTo>
                  <a:pt x="28640" y="55360"/>
                </a:lnTo>
                <a:lnTo>
                  <a:pt x="28650" y="55360"/>
                </a:lnTo>
                <a:lnTo>
                  <a:pt x="28650" y="55350"/>
                </a:lnTo>
                <a:lnTo>
                  <a:pt x="28660" y="55350"/>
                </a:lnTo>
                <a:lnTo>
                  <a:pt x="28670" y="55350"/>
                </a:lnTo>
                <a:lnTo>
                  <a:pt x="28670" y="55340"/>
                </a:lnTo>
                <a:lnTo>
                  <a:pt x="28680" y="55340"/>
                </a:lnTo>
                <a:lnTo>
                  <a:pt x="28690" y="55330"/>
                </a:lnTo>
                <a:lnTo>
                  <a:pt x="28700" y="55330"/>
                </a:lnTo>
                <a:lnTo>
                  <a:pt x="28710" y="55330"/>
                </a:lnTo>
                <a:lnTo>
                  <a:pt x="28710" y="55320"/>
                </a:lnTo>
                <a:lnTo>
                  <a:pt x="28720" y="55320"/>
                </a:lnTo>
                <a:lnTo>
                  <a:pt x="28730" y="55320"/>
                </a:lnTo>
                <a:lnTo>
                  <a:pt x="28740" y="55310"/>
                </a:lnTo>
                <a:lnTo>
                  <a:pt x="28750" y="55310"/>
                </a:lnTo>
                <a:lnTo>
                  <a:pt x="28760" y="55310"/>
                </a:lnTo>
                <a:lnTo>
                  <a:pt x="28760" y="55300"/>
                </a:lnTo>
                <a:lnTo>
                  <a:pt x="28770" y="55300"/>
                </a:lnTo>
                <a:lnTo>
                  <a:pt x="28780" y="55300"/>
                </a:lnTo>
                <a:lnTo>
                  <a:pt x="28790" y="55300"/>
                </a:lnTo>
                <a:lnTo>
                  <a:pt x="28790" y="55290"/>
                </a:lnTo>
                <a:lnTo>
                  <a:pt x="28800" y="55290"/>
                </a:lnTo>
                <a:lnTo>
                  <a:pt x="28810" y="55290"/>
                </a:lnTo>
                <a:lnTo>
                  <a:pt x="28820" y="55290"/>
                </a:lnTo>
                <a:lnTo>
                  <a:pt x="28820" y="55280"/>
                </a:lnTo>
                <a:lnTo>
                  <a:pt x="28830" y="55280"/>
                </a:lnTo>
                <a:lnTo>
                  <a:pt x="28840" y="55280"/>
                </a:lnTo>
                <a:lnTo>
                  <a:pt x="28850" y="55270"/>
                </a:lnTo>
                <a:lnTo>
                  <a:pt x="28860" y="55270"/>
                </a:lnTo>
                <a:lnTo>
                  <a:pt x="28870" y="55270"/>
                </a:lnTo>
                <a:lnTo>
                  <a:pt x="28870" y="55260"/>
                </a:lnTo>
                <a:lnTo>
                  <a:pt x="28880" y="55260"/>
                </a:lnTo>
                <a:lnTo>
                  <a:pt x="28890" y="55260"/>
                </a:lnTo>
                <a:lnTo>
                  <a:pt x="28890" y="55250"/>
                </a:lnTo>
                <a:lnTo>
                  <a:pt x="28900" y="55250"/>
                </a:lnTo>
                <a:lnTo>
                  <a:pt x="28900" y="55240"/>
                </a:lnTo>
                <a:lnTo>
                  <a:pt x="28910" y="55240"/>
                </a:lnTo>
                <a:lnTo>
                  <a:pt x="28910" y="55230"/>
                </a:lnTo>
                <a:lnTo>
                  <a:pt x="28920" y="55230"/>
                </a:lnTo>
                <a:lnTo>
                  <a:pt x="28920" y="55220"/>
                </a:lnTo>
                <a:lnTo>
                  <a:pt x="28930" y="55220"/>
                </a:lnTo>
                <a:lnTo>
                  <a:pt x="28930" y="55210"/>
                </a:lnTo>
                <a:lnTo>
                  <a:pt x="28940" y="55210"/>
                </a:lnTo>
                <a:lnTo>
                  <a:pt x="28940" y="55200"/>
                </a:lnTo>
                <a:lnTo>
                  <a:pt x="28950" y="55200"/>
                </a:lnTo>
                <a:lnTo>
                  <a:pt x="28950" y="55190"/>
                </a:lnTo>
                <a:lnTo>
                  <a:pt x="28960" y="55190"/>
                </a:lnTo>
                <a:lnTo>
                  <a:pt x="28960" y="55180"/>
                </a:lnTo>
                <a:lnTo>
                  <a:pt x="28970" y="55180"/>
                </a:lnTo>
                <a:lnTo>
                  <a:pt x="28980" y="55180"/>
                </a:lnTo>
                <a:lnTo>
                  <a:pt x="28980" y="55170"/>
                </a:lnTo>
                <a:lnTo>
                  <a:pt x="28980" y="55160"/>
                </a:lnTo>
                <a:lnTo>
                  <a:pt x="28990" y="55160"/>
                </a:lnTo>
                <a:lnTo>
                  <a:pt x="28990" y="55150"/>
                </a:lnTo>
                <a:lnTo>
                  <a:pt x="29000" y="55150"/>
                </a:lnTo>
                <a:lnTo>
                  <a:pt x="29000" y="55140"/>
                </a:lnTo>
                <a:lnTo>
                  <a:pt x="29010" y="55130"/>
                </a:lnTo>
                <a:lnTo>
                  <a:pt x="29010" y="55120"/>
                </a:lnTo>
                <a:lnTo>
                  <a:pt x="29020" y="55120"/>
                </a:lnTo>
                <a:lnTo>
                  <a:pt x="29020" y="55110"/>
                </a:lnTo>
                <a:lnTo>
                  <a:pt x="29030" y="55110"/>
                </a:lnTo>
                <a:lnTo>
                  <a:pt x="29030" y="55100"/>
                </a:lnTo>
                <a:lnTo>
                  <a:pt x="29030" y="55090"/>
                </a:lnTo>
                <a:lnTo>
                  <a:pt x="29030" y="55080"/>
                </a:lnTo>
                <a:lnTo>
                  <a:pt x="29040" y="55080"/>
                </a:lnTo>
                <a:lnTo>
                  <a:pt x="29040" y="55070"/>
                </a:lnTo>
                <a:lnTo>
                  <a:pt x="29040" y="55060"/>
                </a:lnTo>
                <a:lnTo>
                  <a:pt x="29040" y="55050"/>
                </a:lnTo>
                <a:lnTo>
                  <a:pt x="29050" y="55050"/>
                </a:lnTo>
                <a:lnTo>
                  <a:pt x="29050" y="55040"/>
                </a:lnTo>
                <a:lnTo>
                  <a:pt x="29050" y="55030"/>
                </a:lnTo>
                <a:lnTo>
                  <a:pt x="29060" y="55020"/>
                </a:lnTo>
                <a:lnTo>
                  <a:pt x="29060" y="55010"/>
                </a:lnTo>
                <a:lnTo>
                  <a:pt x="29060" y="55000"/>
                </a:lnTo>
                <a:lnTo>
                  <a:pt x="29070" y="55000"/>
                </a:lnTo>
                <a:lnTo>
                  <a:pt x="29070" y="54990"/>
                </a:lnTo>
                <a:lnTo>
                  <a:pt x="29070" y="54980"/>
                </a:lnTo>
                <a:lnTo>
                  <a:pt x="29080" y="54980"/>
                </a:lnTo>
                <a:lnTo>
                  <a:pt x="29080" y="54970"/>
                </a:lnTo>
                <a:lnTo>
                  <a:pt x="29080" y="54960"/>
                </a:lnTo>
                <a:lnTo>
                  <a:pt x="29090" y="54950"/>
                </a:lnTo>
                <a:lnTo>
                  <a:pt x="29090" y="54940"/>
                </a:lnTo>
                <a:lnTo>
                  <a:pt x="29090" y="54930"/>
                </a:lnTo>
                <a:lnTo>
                  <a:pt x="29100" y="54930"/>
                </a:lnTo>
                <a:lnTo>
                  <a:pt x="29100" y="54920"/>
                </a:lnTo>
                <a:lnTo>
                  <a:pt x="29100" y="54910"/>
                </a:lnTo>
                <a:lnTo>
                  <a:pt x="29110" y="54910"/>
                </a:lnTo>
                <a:lnTo>
                  <a:pt x="29110" y="54900"/>
                </a:lnTo>
                <a:lnTo>
                  <a:pt x="29120" y="54900"/>
                </a:lnTo>
                <a:lnTo>
                  <a:pt x="29120" y="54890"/>
                </a:lnTo>
                <a:lnTo>
                  <a:pt x="29130" y="54890"/>
                </a:lnTo>
                <a:lnTo>
                  <a:pt x="29130" y="54880"/>
                </a:lnTo>
                <a:lnTo>
                  <a:pt x="29140" y="54880"/>
                </a:lnTo>
                <a:lnTo>
                  <a:pt x="29150" y="54870"/>
                </a:lnTo>
                <a:lnTo>
                  <a:pt x="29160" y="54870"/>
                </a:lnTo>
                <a:lnTo>
                  <a:pt x="29160" y="54860"/>
                </a:lnTo>
                <a:lnTo>
                  <a:pt x="29170" y="54860"/>
                </a:lnTo>
                <a:lnTo>
                  <a:pt x="29180" y="54860"/>
                </a:lnTo>
                <a:lnTo>
                  <a:pt x="29180" y="54850"/>
                </a:lnTo>
                <a:lnTo>
                  <a:pt x="29190" y="54850"/>
                </a:lnTo>
                <a:lnTo>
                  <a:pt x="29190" y="54840"/>
                </a:lnTo>
                <a:lnTo>
                  <a:pt x="29200" y="54840"/>
                </a:lnTo>
                <a:lnTo>
                  <a:pt x="29200" y="54830"/>
                </a:lnTo>
                <a:lnTo>
                  <a:pt x="29210" y="54820"/>
                </a:lnTo>
                <a:lnTo>
                  <a:pt x="29210" y="54810"/>
                </a:lnTo>
                <a:lnTo>
                  <a:pt x="29210" y="54800"/>
                </a:lnTo>
                <a:lnTo>
                  <a:pt x="29210" y="54790"/>
                </a:lnTo>
                <a:lnTo>
                  <a:pt x="29210" y="54780"/>
                </a:lnTo>
                <a:lnTo>
                  <a:pt x="29210" y="54770"/>
                </a:lnTo>
                <a:lnTo>
                  <a:pt x="29210" y="54760"/>
                </a:lnTo>
                <a:lnTo>
                  <a:pt x="29220" y="54760"/>
                </a:lnTo>
                <a:lnTo>
                  <a:pt x="29220" y="54750"/>
                </a:lnTo>
                <a:lnTo>
                  <a:pt x="29210" y="54750"/>
                </a:lnTo>
                <a:lnTo>
                  <a:pt x="29220" y="54750"/>
                </a:lnTo>
                <a:lnTo>
                  <a:pt x="29220" y="54740"/>
                </a:lnTo>
                <a:lnTo>
                  <a:pt x="29230" y="54730"/>
                </a:lnTo>
                <a:lnTo>
                  <a:pt x="29230" y="54720"/>
                </a:lnTo>
                <a:lnTo>
                  <a:pt x="29240" y="54720"/>
                </a:lnTo>
                <a:lnTo>
                  <a:pt x="29240" y="54710"/>
                </a:lnTo>
                <a:lnTo>
                  <a:pt x="29240" y="54690"/>
                </a:lnTo>
                <a:lnTo>
                  <a:pt x="29240" y="54680"/>
                </a:lnTo>
                <a:lnTo>
                  <a:pt x="29240" y="54670"/>
                </a:lnTo>
                <a:lnTo>
                  <a:pt x="29240" y="54660"/>
                </a:lnTo>
                <a:lnTo>
                  <a:pt x="29240" y="54650"/>
                </a:lnTo>
                <a:lnTo>
                  <a:pt x="29240" y="54640"/>
                </a:lnTo>
                <a:lnTo>
                  <a:pt x="29250" y="54630"/>
                </a:lnTo>
                <a:lnTo>
                  <a:pt x="29250" y="54620"/>
                </a:lnTo>
                <a:lnTo>
                  <a:pt x="29250" y="54610"/>
                </a:lnTo>
                <a:lnTo>
                  <a:pt x="29260" y="54600"/>
                </a:lnTo>
                <a:lnTo>
                  <a:pt x="29260" y="54590"/>
                </a:lnTo>
                <a:lnTo>
                  <a:pt x="29260" y="54580"/>
                </a:lnTo>
                <a:lnTo>
                  <a:pt x="29270" y="54580"/>
                </a:lnTo>
                <a:lnTo>
                  <a:pt x="29270" y="54570"/>
                </a:lnTo>
                <a:lnTo>
                  <a:pt x="29280" y="54570"/>
                </a:lnTo>
                <a:lnTo>
                  <a:pt x="29280" y="54560"/>
                </a:lnTo>
                <a:lnTo>
                  <a:pt x="29290" y="54560"/>
                </a:lnTo>
                <a:lnTo>
                  <a:pt x="29290" y="54550"/>
                </a:lnTo>
                <a:lnTo>
                  <a:pt x="29300" y="54540"/>
                </a:lnTo>
                <a:lnTo>
                  <a:pt x="29300" y="54530"/>
                </a:lnTo>
                <a:lnTo>
                  <a:pt x="29310" y="54520"/>
                </a:lnTo>
                <a:lnTo>
                  <a:pt x="29310" y="54510"/>
                </a:lnTo>
                <a:lnTo>
                  <a:pt x="29310" y="54500"/>
                </a:lnTo>
                <a:lnTo>
                  <a:pt x="29310" y="54490"/>
                </a:lnTo>
                <a:lnTo>
                  <a:pt x="29310" y="54480"/>
                </a:lnTo>
                <a:lnTo>
                  <a:pt x="29320" y="54480"/>
                </a:lnTo>
                <a:lnTo>
                  <a:pt x="29320" y="54470"/>
                </a:lnTo>
                <a:lnTo>
                  <a:pt x="29320" y="54460"/>
                </a:lnTo>
                <a:lnTo>
                  <a:pt x="29320" y="54450"/>
                </a:lnTo>
                <a:lnTo>
                  <a:pt x="29320" y="54440"/>
                </a:lnTo>
                <a:lnTo>
                  <a:pt x="29320" y="54430"/>
                </a:lnTo>
                <a:lnTo>
                  <a:pt x="29310" y="54420"/>
                </a:lnTo>
                <a:lnTo>
                  <a:pt x="29310" y="54410"/>
                </a:lnTo>
                <a:lnTo>
                  <a:pt x="29320" y="54410"/>
                </a:lnTo>
                <a:lnTo>
                  <a:pt x="29330" y="54410"/>
                </a:lnTo>
                <a:lnTo>
                  <a:pt x="29330" y="54400"/>
                </a:lnTo>
                <a:lnTo>
                  <a:pt x="29340" y="54400"/>
                </a:lnTo>
                <a:lnTo>
                  <a:pt x="29340" y="54390"/>
                </a:lnTo>
                <a:lnTo>
                  <a:pt x="29340" y="54380"/>
                </a:lnTo>
                <a:lnTo>
                  <a:pt x="29330" y="54370"/>
                </a:lnTo>
                <a:lnTo>
                  <a:pt x="29340" y="54370"/>
                </a:lnTo>
                <a:lnTo>
                  <a:pt x="29340" y="54360"/>
                </a:lnTo>
                <a:lnTo>
                  <a:pt x="29340" y="54350"/>
                </a:lnTo>
                <a:lnTo>
                  <a:pt x="29350" y="54340"/>
                </a:lnTo>
                <a:lnTo>
                  <a:pt x="29350" y="54330"/>
                </a:lnTo>
                <a:lnTo>
                  <a:pt x="29350" y="54320"/>
                </a:lnTo>
                <a:lnTo>
                  <a:pt x="29360" y="54320"/>
                </a:lnTo>
                <a:lnTo>
                  <a:pt x="29360" y="54310"/>
                </a:lnTo>
                <a:lnTo>
                  <a:pt x="29370" y="54310"/>
                </a:lnTo>
                <a:lnTo>
                  <a:pt x="29380" y="54310"/>
                </a:lnTo>
                <a:lnTo>
                  <a:pt x="29380" y="54300"/>
                </a:lnTo>
                <a:lnTo>
                  <a:pt x="29390" y="54310"/>
                </a:lnTo>
                <a:lnTo>
                  <a:pt x="29390" y="54300"/>
                </a:lnTo>
                <a:lnTo>
                  <a:pt x="29400" y="54300"/>
                </a:lnTo>
                <a:lnTo>
                  <a:pt x="29400" y="54290"/>
                </a:lnTo>
                <a:lnTo>
                  <a:pt x="29400" y="54280"/>
                </a:lnTo>
                <a:lnTo>
                  <a:pt x="29410" y="54280"/>
                </a:lnTo>
                <a:lnTo>
                  <a:pt x="29410" y="54270"/>
                </a:lnTo>
                <a:lnTo>
                  <a:pt x="29420" y="54270"/>
                </a:lnTo>
                <a:lnTo>
                  <a:pt x="29420" y="54260"/>
                </a:lnTo>
                <a:lnTo>
                  <a:pt x="29430" y="54260"/>
                </a:lnTo>
                <a:lnTo>
                  <a:pt x="29430" y="54250"/>
                </a:lnTo>
                <a:lnTo>
                  <a:pt x="29430" y="54240"/>
                </a:lnTo>
                <a:lnTo>
                  <a:pt x="29440" y="54240"/>
                </a:lnTo>
                <a:lnTo>
                  <a:pt x="29440" y="54230"/>
                </a:lnTo>
                <a:lnTo>
                  <a:pt x="29440" y="54220"/>
                </a:lnTo>
                <a:lnTo>
                  <a:pt x="29450" y="54210"/>
                </a:lnTo>
                <a:lnTo>
                  <a:pt x="29450" y="54200"/>
                </a:lnTo>
                <a:lnTo>
                  <a:pt x="29450" y="54190"/>
                </a:lnTo>
                <a:lnTo>
                  <a:pt x="29450" y="54180"/>
                </a:lnTo>
                <a:lnTo>
                  <a:pt x="29450" y="54170"/>
                </a:lnTo>
                <a:lnTo>
                  <a:pt x="29460" y="54170"/>
                </a:lnTo>
                <a:lnTo>
                  <a:pt x="29460" y="54160"/>
                </a:lnTo>
                <a:lnTo>
                  <a:pt x="29470" y="54160"/>
                </a:lnTo>
                <a:lnTo>
                  <a:pt x="29470" y="54150"/>
                </a:lnTo>
                <a:lnTo>
                  <a:pt x="29480" y="54150"/>
                </a:lnTo>
                <a:lnTo>
                  <a:pt x="29490" y="54150"/>
                </a:lnTo>
                <a:lnTo>
                  <a:pt x="29500" y="54150"/>
                </a:lnTo>
                <a:lnTo>
                  <a:pt x="29500" y="54140"/>
                </a:lnTo>
                <a:lnTo>
                  <a:pt x="29500" y="54130"/>
                </a:lnTo>
                <a:lnTo>
                  <a:pt x="29510" y="54130"/>
                </a:lnTo>
                <a:lnTo>
                  <a:pt x="29510" y="54140"/>
                </a:lnTo>
                <a:lnTo>
                  <a:pt x="29510" y="54130"/>
                </a:lnTo>
                <a:lnTo>
                  <a:pt x="29520" y="54130"/>
                </a:lnTo>
                <a:lnTo>
                  <a:pt x="29530" y="54130"/>
                </a:lnTo>
                <a:lnTo>
                  <a:pt x="29540" y="54120"/>
                </a:lnTo>
                <a:lnTo>
                  <a:pt x="29550" y="54120"/>
                </a:lnTo>
                <a:lnTo>
                  <a:pt x="29560" y="54120"/>
                </a:lnTo>
                <a:lnTo>
                  <a:pt x="29560" y="54110"/>
                </a:lnTo>
                <a:lnTo>
                  <a:pt x="29570" y="54110"/>
                </a:lnTo>
                <a:lnTo>
                  <a:pt x="29580" y="54110"/>
                </a:lnTo>
                <a:lnTo>
                  <a:pt x="29580" y="54100"/>
                </a:lnTo>
                <a:lnTo>
                  <a:pt x="29580" y="54090"/>
                </a:lnTo>
                <a:lnTo>
                  <a:pt x="29580" y="54080"/>
                </a:lnTo>
                <a:lnTo>
                  <a:pt x="29590" y="54080"/>
                </a:lnTo>
                <a:lnTo>
                  <a:pt x="29590" y="54070"/>
                </a:lnTo>
                <a:lnTo>
                  <a:pt x="29600" y="54070"/>
                </a:lnTo>
                <a:lnTo>
                  <a:pt x="29600" y="54060"/>
                </a:lnTo>
                <a:lnTo>
                  <a:pt x="29600" y="54050"/>
                </a:lnTo>
                <a:lnTo>
                  <a:pt x="29600" y="54060"/>
                </a:lnTo>
                <a:lnTo>
                  <a:pt x="29610" y="54060"/>
                </a:lnTo>
                <a:lnTo>
                  <a:pt x="29610" y="54050"/>
                </a:lnTo>
                <a:lnTo>
                  <a:pt x="29610" y="54040"/>
                </a:lnTo>
                <a:lnTo>
                  <a:pt x="29610" y="54030"/>
                </a:lnTo>
                <a:lnTo>
                  <a:pt x="29600" y="54030"/>
                </a:lnTo>
                <a:lnTo>
                  <a:pt x="29590" y="54030"/>
                </a:lnTo>
                <a:lnTo>
                  <a:pt x="29600" y="54030"/>
                </a:lnTo>
                <a:lnTo>
                  <a:pt x="29590" y="54040"/>
                </a:lnTo>
                <a:lnTo>
                  <a:pt x="29590" y="54050"/>
                </a:lnTo>
                <a:lnTo>
                  <a:pt x="29590" y="54040"/>
                </a:lnTo>
                <a:lnTo>
                  <a:pt x="29580" y="54040"/>
                </a:lnTo>
                <a:lnTo>
                  <a:pt x="29590" y="54040"/>
                </a:lnTo>
                <a:lnTo>
                  <a:pt x="29590" y="54030"/>
                </a:lnTo>
                <a:lnTo>
                  <a:pt x="29600" y="54020"/>
                </a:lnTo>
                <a:lnTo>
                  <a:pt x="29590" y="54020"/>
                </a:lnTo>
                <a:lnTo>
                  <a:pt x="29600" y="54020"/>
                </a:lnTo>
                <a:lnTo>
                  <a:pt x="29610" y="54030"/>
                </a:lnTo>
                <a:lnTo>
                  <a:pt x="29610" y="54020"/>
                </a:lnTo>
                <a:lnTo>
                  <a:pt x="29620" y="54020"/>
                </a:lnTo>
                <a:lnTo>
                  <a:pt x="29630" y="54020"/>
                </a:lnTo>
                <a:lnTo>
                  <a:pt x="29630" y="54010"/>
                </a:lnTo>
                <a:lnTo>
                  <a:pt x="29640" y="54010"/>
                </a:lnTo>
                <a:lnTo>
                  <a:pt x="29650" y="54010"/>
                </a:lnTo>
                <a:lnTo>
                  <a:pt x="29660" y="54000"/>
                </a:lnTo>
                <a:lnTo>
                  <a:pt x="29670" y="54000"/>
                </a:lnTo>
                <a:lnTo>
                  <a:pt x="29670" y="53990"/>
                </a:lnTo>
                <a:lnTo>
                  <a:pt x="29680" y="53990"/>
                </a:lnTo>
                <a:lnTo>
                  <a:pt x="29680" y="53980"/>
                </a:lnTo>
                <a:lnTo>
                  <a:pt x="29670" y="53980"/>
                </a:lnTo>
                <a:lnTo>
                  <a:pt x="29680" y="53980"/>
                </a:lnTo>
                <a:lnTo>
                  <a:pt x="29680" y="53970"/>
                </a:lnTo>
                <a:lnTo>
                  <a:pt x="29690" y="53970"/>
                </a:lnTo>
                <a:lnTo>
                  <a:pt x="29690" y="53960"/>
                </a:lnTo>
                <a:lnTo>
                  <a:pt x="29710" y="53960"/>
                </a:lnTo>
                <a:lnTo>
                  <a:pt x="29720" y="53960"/>
                </a:lnTo>
                <a:lnTo>
                  <a:pt x="29730" y="53960"/>
                </a:lnTo>
                <a:lnTo>
                  <a:pt x="29740" y="53960"/>
                </a:lnTo>
                <a:lnTo>
                  <a:pt x="29760" y="53960"/>
                </a:lnTo>
                <a:lnTo>
                  <a:pt x="29770" y="53960"/>
                </a:lnTo>
                <a:lnTo>
                  <a:pt x="29780" y="53960"/>
                </a:lnTo>
                <a:lnTo>
                  <a:pt x="29790" y="53960"/>
                </a:lnTo>
                <a:lnTo>
                  <a:pt x="29800" y="53960"/>
                </a:lnTo>
                <a:lnTo>
                  <a:pt x="29810" y="53960"/>
                </a:lnTo>
                <a:lnTo>
                  <a:pt x="29820" y="53960"/>
                </a:lnTo>
                <a:lnTo>
                  <a:pt x="29840" y="53960"/>
                </a:lnTo>
                <a:lnTo>
                  <a:pt x="29850" y="53960"/>
                </a:lnTo>
                <a:lnTo>
                  <a:pt x="29860" y="53960"/>
                </a:lnTo>
                <a:lnTo>
                  <a:pt x="29870" y="53960"/>
                </a:lnTo>
                <a:lnTo>
                  <a:pt x="29880" y="53960"/>
                </a:lnTo>
                <a:lnTo>
                  <a:pt x="29890" y="53960"/>
                </a:lnTo>
                <a:lnTo>
                  <a:pt x="29900" y="53960"/>
                </a:lnTo>
                <a:lnTo>
                  <a:pt x="29910" y="53960"/>
                </a:lnTo>
                <a:lnTo>
                  <a:pt x="29920" y="53960"/>
                </a:lnTo>
                <a:lnTo>
                  <a:pt x="29930" y="53960"/>
                </a:lnTo>
                <a:lnTo>
                  <a:pt x="29940" y="53960"/>
                </a:lnTo>
                <a:lnTo>
                  <a:pt x="29950" y="53960"/>
                </a:lnTo>
                <a:lnTo>
                  <a:pt x="29960" y="53960"/>
                </a:lnTo>
                <a:lnTo>
                  <a:pt x="29970" y="53950"/>
                </a:lnTo>
                <a:lnTo>
                  <a:pt x="29980" y="53950"/>
                </a:lnTo>
                <a:lnTo>
                  <a:pt x="29990" y="53950"/>
                </a:lnTo>
                <a:lnTo>
                  <a:pt x="30000" y="53940"/>
                </a:lnTo>
                <a:lnTo>
                  <a:pt x="30010" y="53940"/>
                </a:lnTo>
                <a:lnTo>
                  <a:pt x="30020" y="53940"/>
                </a:lnTo>
                <a:lnTo>
                  <a:pt x="30030" y="53940"/>
                </a:lnTo>
                <a:lnTo>
                  <a:pt x="30040" y="53940"/>
                </a:lnTo>
                <a:lnTo>
                  <a:pt x="30050" y="53940"/>
                </a:lnTo>
                <a:lnTo>
                  <a:pt x="30060" y="53940"/>
                </a:lnTo>
                <a:lnTo>
                  <a:pt x="30070" y="53940"/>
                </a:lnTo>
                <a:lnTo>
                  <a:pt x="30080" y="53930"/>
                </a:lnTo>
                <a:lnTo>
                  <a:pt x="30090" y="53930"/>
                </a:lnTo>
                <a:lnTo>
                  <a:pt x="30100" y="53920"/>
                </a:lnTo>
                <a:lnTo>
                  <a:pt x="30110" y="53920"/>
                </a:lnTo>
                <a:lnTo>
                  <a:pt x="30120" y="53910"/>
                </a:lnTo>
                <a:lnTo>
                  <a:pt x="30130" y="53910"/>
                </a:lnTo>
                <a:lnTo>
                  <a:pt x="30140" y="53910"/>
                </a:lnTo>
                <a:lnTo>
                  <a:pt x="30150" y="53900"/>
                </a:lnTo>
                <a:lnTo>
                  <a:pt x="30160" y="53900"/>
                </a:lnTo>
                <a:lnTo>
                  <a:pt x="30170" y="53900"/>
                </a:lnTo>
                <a:lnTo>
                  <a:pt x="30180" y="53900"/>
                </a:lnTo>
                <a:lnTo>
                  <a:pt x="30190" y="53900"/>
                </a:lnTo>
                <a:lnTo>
                  <a:pt x="30200" y="53890"/>
                </a:lnTo>
                <a:lnTo>
                  <a:pt x="30210" y="53890"/>
                </a:lnTo>
                <a:lnTo>
                  <a:pt x="30220" y="53890"/>
                </a:lnTo>
                <a:lnTo>
                  <a:pt x="30230" y="53890"/>
                </a:lnTo>
                <a:lnTo>
                  <a:pt x="30240" y="53890"/>
                </a:lnTo>
                <a:lnTo>
                  <a:pt x="30260" y="53890"/>
                </a:lnTo>
                <a:lnTo>
                  <a:pt x="30270" y="53890"/>
                </a:lnTo>
                <a:lnTo>
                  <a:pt x="30280" y="53890"/>
                </a:lnTo>
                <a:lnTo>
                  <a:pt x="30290" y="53880"/>
                </a:lnTo>
                <a:lnTo>
                  <a:pt x="30300" y="53880"/>
                </a:lnTo>
                <a:lnTo>
                  <a:pt x="30310" y="53880"/>
                </a:lnTo>
                <a:lnTo>
                  <a:pt x="30320" y="53880"/>
                </a:lnTo>
                <a:lnTo>
                  <a:pt x="30340" y="53880"/>
                </a:lnTo>
                <a:lnTo>
                  <a:pt x="30360" y="53880"/>
                </a:lnTo>
                <a:lnTo>
                  <a:pt x="30370" y="53880"/>
                </a:lnTo>
                <a:lnTo>
                  <a:pt x="30380" y="53880"/>
                </a:lnTo>
                <a:lnTo>
                  <a:pt x="30380" y="53870"/>
                </a:lnTo>
                <a:lnTo>
                  <a:pt x="30390" y="53870"/>
                </a:lnTo>
                <a:lnTo>
                  <a:pt x="30400" y="53870"/>
                </a:lnTo>
                <a:lnTo>
                  <a:pt x="30410" y="53870"/>
                </a:lnTo>
                <a:lnTo>
                  <a:pt x="30420" y="53870"/>
                </a:lnTo>
                <a:lnTo>
                  <a:pt x="30430" y="53870"/>
                </a:lnTo>
                <a:lnTo>
                  <a:pt x="30440" y="53870"/>
                </a:lnTo>
                <a:lnTo>
                  <a:pt x="30450" y="53870"/>
                </a:lnTo>
                <a:lnTo>
                  <a:pt x="30460" y="53860"/>
                </a:lnTo>
                <a:lnTo>
                  <a:pt x="30470" y="53870"/>
                </a:lnTo>
                <a:lnTo>
                  <a:pt x="30480" y="53870"/>
                </a:lnTo>
                <a:lnTo>
                  <a:pt x="30480" y="53860"/>
                </a:lnTo>
                <a:lnTo>
                  <a:pt x="30490" y="53860"/>
                </a:lnTo>
                <a:lnTo>
                  <a:pt x="30500" y="53860"/>
                </a:lnTo>
                <a:lnTo>
                  <a:pt x="30510" y="53860"/>
                </a:lnTo>
                <a:lnTo>
                  <a:pt x="30520" y="53860"/>
                </a:lnTo>
                <a:lnTo>
                  <a:pt x="30540" y="53860"/>
                </a:lnTo>
                <a:lnTo>
                  <a:pt x="30550" y="53860"/>
                </a:lnTo>
                <a:lnTo>
                  <a:pt x="30560" y="53860"/>
                </a:lnTo>
                <a:lnTo>
                  <a:pt x="30570" y="53860"/>
                </a:lnTo>
                <a:lnTo>
                  <a:pt x="30570" y="53850"/>
                </a:lnTo>
                <a:lnTo>
                  <a:pt x="30580" y="53850"/>
                </a:lnTo>
                <a:lnTo>
                  <a:pt x="30590" y="53850"/>
                </a:lnTo>
                <a:lnTo>
                  <a:pt x="30600" y="53850"/>
                </a:lnTo>
                <a:lnTo>
                  <a:pt x="30610" y="53850"/>
                </a:lnTo>
                <a:lnTo>
                  <a:pt x="30620" y="53850"/>
                </a:lnTo>
                <a:lnTo>
                  <a:pt x="30630" y="53850"/>
                </a:lnTo>
                <a:lnTo>
                  <a:pt x="30640" y="53850"/>
                </a:lnTo>
                <a:lnTo>
                  <a:pt x="30650" y="53850"/>
                </a:lnTo>
                <a:lnTo>
                  <a:pt x="30650" y="53840"/>
                </a:lnTo>
                <a:lnTo>
                  <a:pt x="30660" y="53840"/>
                </a:lnTo>
                <a:lnTo>
                  <a:pt x="30670" y="53840"/>
                </a:lnTo>
                <a:lnTo>
                  <a:pt x="30680" y="53840"/>
                </a:lnTo>
                <a:lnTo>
                  <a:pt x="30690" y="53840"/>
                </a:lnTo>
                <a:lnTo>
                  <a:pt x="30700" y="53830"/>
                </a:lnTo>
                <a:lnTo>
                  <a:pt x="30710" y="53830"/>
                </a:lnTo>
                <a:lnTo>
                  <a:pt x="30720" y="53830"/>
                </a:lnTo>
                <a:lnTo>
                  <a:pt x="30730" y="53830"/>
                </a:lnTo>
                <a:lnTo>
                  <a:pt x="30740" y="53820"/>
                </a:lnTo>
                <a:lnTo>
                  <a:pt x="30750" y="53820"/>
                </a:lnTo>
                <a:lnTo>
                  <a:pt x="30760" y="53820"/>
                </a:lnTo>
                <a:lnTo>
                  <a:pt x="30770" y="53820"/>
                </a:lnTo>
                <a:lnTo>
                  <a:pt x="30780" y="53820"/>
                </a:lnTo>
                <a:lnTo>
                  <a:pt x="30790" y="53820"/>
                </a:lnTo>
                <a:lnTo>
                  <a:pt x="30800" y="53820"/>
                </a:lnTo>
                <a:lnTo>
                  <a:pt x="30810" y="53820"/>
                </a:lnTo>
                <a:lnTo>
                  <a:pt x="30820" y="53820"/>
                </a:lnTo>
                <a:lnTo>
                  <a:pt x="30830" y="53820"/>
                </a:lnTo>
                <a:lnTo>
                  <a:pt x="30840" y="53820"/>
                </a:lnTo>
                <a:lnTo>
                  <a:pt x="30840" y="53810"/>
                </a:lnTo>
                <a:lnTo>
                  <a:pt x="30850" y="53810"/>
                </a:lnTo>
                <a:lnTo>
                  <a:pt x="30860" y="53810"/>
                </a:lnTo>
                <a:lnTo>
                  <a:pt x="30870" y="53810"/>
                </a:lnTo>
                <a:lnTo>
                  <a:pt x="30880" y="53810"/>
                </a:lnTo>
                <a:lnTo>
                  <a:pt x="30890" y="53810"/>
                </a:lnTo>
                <a:lnTo>
                  <a:pt x="30900" y="53810"/>
                </a:lnTo>
                <a:lnTo>
                  <a:pt x="30910" y="53810"/>
                </a:lnTo>
                <a:lnTo>
                  <a:pt x="30920" y="53810"/>
                </a:lnTo>
                <a:lnTo>
                  <a:pt x="30930" y="53810"/>
                </a:lnTo>
                <a:lnTo>
                  <a:pt x="30940" y="53810"/>
                </a:lnTo>
                <a:lnTo>
                  <a:pt x="30950" y="53810"/>
                </a:lnTo>
                <a:lnTo>
                  <a:pt x="30960" y="53800"/>
                </a:lnTo>
                <a:lnTo>
                  <a:pt x="30970" y="53800"/>
                </a:lnTo>
                <a:lnTo>
                  <a:pt x="30980" y="53800"/>
                </a:lnTo>
                <a:lnTo>
                  <a:pt x="30990" y="53800"/>
                </a:lnTo>
                <a:lnTo>
                  <a:pt x="31000" y="53800"/>
                </a:lnTo>
                <a:lnTo>
                  <a:pt x="31010" y="53800"/>
                </a:lnTo>
                <a:lnTo>
                  <a:pt x="31020" y="53800"/>
                </a:lnTo>
                <a:lnTo>
                  <a:pt x="31030" y="53800"/>
                </a:lnTo>
                <a:lnTo>
                  <a:pt x="31040" y="53800"/>
                </a:lnTo>
                <a:lnTo>
                  <a:pt x="31040" y="53790"/>
                </a:lnTo>
                <a:lnTo>
                  <a:pt x="31050" y="53790"/>
                </a:lnTo>
                <a:lnTo>
                  <a:pt x="31060" y="53790"/>
                </a:lnTo>
                <a:lnTo>
                  <a:pt x="31070" y="53790"/>
                </a:lnTo>
                <a:lnTo>
                  <a:pt x="31080" y="53790"/>
                </a:lnTo>
                <a:lnTo>
                  <a:pt x="31090" y="53790"/>
                </a:lnTo>
                <a:lnTo>
                  <a:pt x="31100" y="53790"/>
                </a:lnTo>
                <a:lnTo>
                  <a:pt x="31110" y="53780"/>
                </a:lnTo>
                <a:lnTo>
                  <a:pt x="31120" y="53780"/>
                </a:lnTo>
                <a:lnTo>
                  <a:pt x="31130" y="53780"/>
                </a:lnTo>
                <a:lnTo>
                  <a:pt x="31140" y="53780"/>
                </a:lnTo>
                <a:lnTo>
                  <a:pt x="31150" y="53780"/>
                </a:lnTo>
                <a:lnTo>
                  <a:pt x="31160" y="53780"/>
                </a:lnTo>
                <a:lnTo>
                  <a:pt x="31170" y="53770"/>
                </a:lnTo>
                <a:lnTo>
                  <a:pt x="31180" y="53770"/>
                </a:lnTo>
                <a:lnTo>
                  <a:pt x="31190" y="53770"/>
                </a:lnTo>
                <a:lnTo>
                  <a:pt x="31200" y="53770"/>
                </a:lnTo>
                <a:lnTo>
                  <a:pt x="31210" y="53770"/>
                </a:lnTo>
                <a:lnTo>
                  <a:pt x="31220" y="53770"/>
                </a:lnTo>
                <a:lnTo>
                  <a:pt x="31230" y="53770"/>
                </a:lnTo>
                <a:lnTo>
                  <a:pt x="31240" y="53770"/>
                </a:lnTo>
                <a:lnTo>
                  <a:pt x="31250" y="53760"/>
                </a:lnTo>
                <a:lnTo>
                  <a:pt x="31260" y="53760"/>
                </a:lnTo>
                <a:lnTo>
                  <a:pt x="31270" y="53760"/>
                </a:lnTo>
                <a:lnTo>
                  <a:pt x="31280" y="53760"/>
                </a:lnTo>
                <a:lnTo>
                  <a:pt x="31290" y="53760"/>
                </a:lnTo>
                <a:lnTo>
                  <a:pt x="31300" y="53760"/>
                </a:lnTo>
                <a:lnTo>
                  <a:pt x="31300" y="53750"/>
                </a:lnTo>
                <a:lnTo>
                  <a:pt x="31310" y="53750"/>
                </a:lnTo>
                <a:lnTo>
                  <a:pt x="31320" y="53750"/>
                </a:lnTo>
                <a:lnTo>
                  <a:pt x="31330" y="53750"/>
                </a:lnTo>
                <a:lnTo>
                  <a:pt x="31340" y="53750"/>
                </a:lnTo>
                <a:lnTo>
                  <a:pt x="31350" y="53750"/>
                </a:lnTo>
                <a:lnTo>
                  <a:pt x="31360" y="53750"/>
                </a:lnTo>
                <a:lnTo>
                  <a:pt x="31360" y="53740"/>
                </a:lnTo>
                <a:lnTo>
                  <a:pt x="31370" y="53740"/>
                </a:lnTo>
                <a:lnTo>
                  <a:pt x="31380" y="53740"/>
                </a:lnTo>
                <a:lnTo>
                  <a:pt x="31390" y="53740"/>
                </a:lnTo>
                <a:lnTo>
                  <a:pt x="31400" y="53740"/>
                </a:lnTo>
                <a:lnTo>
                  <a:pt x="31410" y="53740"/>
                </a:lnTo>
                <a:lnTo>
                  <a:pt x="31420" y="53740"/>
                </a:lnTo>
                <a:lnTo>
                  <a:pt x="31430" y="53730"/>
                </a:lnTo>
                <a:lnTo>
                  <a:pt x="31430" y="53740"/>
                </a:lnTo>
                <a:lnTo>
                  <a:pt x="31430" y="53730"/>
                </a:lnTo>
                <a:lnTo>
                  <a:pt x="31440" y="53730"/>
                </a:lnTo>
                <a:lnTo>
                  <a:pt x="31450" y="53730"/>
                </a:lnTo>
                <a:lnTo>
                  <a:pt x="31460" y="53730"/>
                </a:lnTo>
                <a:lnTo>
                  <a:pt x="31470" y="53730"/>
                </a:lnTo>
                <a:lnTo>
                  <a:pt x="31480" y="53730"/>
                </a:lnTo>
                <a:lnTo>
                  <a:pt x="31490" y="53730"/>
                </a:lnTo>
                <a:lnTo>
                  <a:pt x="31500" y="53730"/>
                </a:lnTo>
                <a:lnTo>
                  <a:pt x="31500" y="53720"/>
                </a:lnTo>
                <a:lnTo>
                  <a:pt x="31510" y="53720"/>
                </a:lnTo>
                <a:lnTo>
                  <a:pt x="31520" y="53720"/>
                </a:lnTo>
                <a:lnTo>
                  <a:pt x="31530" y="53720"/>
                </a:lnTo>
                <a:lnTo>
                  <a:pt x="31540" y="53720"/>
                </a:lnTo>
                <a:lnTo>
                  <a:pt x="31550" y="53720"/>
                </a:lnTo>
                <a:lnTo>
                  <a:pt x="31550" y="53710"/>
                </a:lnTo>
                <a:lnTo>
                  <a:pt x="31560" y="53710"/>
                </a:lnTo>
                <a:lnTo>
                  <a:pt x="31570" y="53710"/>
                </a:lnTo>
                <a:lnTo>
                  <a:pt x="31580" y="53710"/>
                </a:lnTo>
                <a:lnTo>
                  <a:pt x="31590" y="53710"/>
                </a:lnTo>
                <a:lnTo>
                  <a:pt x="31600" y="53710"/>
                </a:lnTo>
                <a:lnTo>
                  <a:pt x="31610" y="53700"/>
                </a:lnTo>
                <a:lnTo>
                  <a:pt x="31620" y="53700"/>
                </a:lnTo>
                <a:lnTo>
                  <a:pt x="31630" y="53700"/>
                </a:lnTo>
                <a:lnTo>
                  <a:pt x="31640" y="53700"/>
                </a:lnTo>
                <a:lnTo>
                  <a:pt x="31640" y="53690"/>
                </a:lnTo>
                <a:lnTo>
                  <a:pt x="31650" y="53690"/>
                </a:lnTo>
                <a:lnTo>
                  <a:pt x="31670" y="53690"/>
                </a:lnTo>
                <a:lnTo>
                  <a:pt x="31680" y="53680"/>
                </a:lnTo>
                <a:lnTo>
                  <a:pt x="31690" y="53670"/>
                </a:lnTo>
                <a:lnTo>
                  <a:pt x="31730" y="53660"/>
                </a:lnTo>
                <a:lnTo>
                  <a:pt x="31740" y="53660"/>
                </a:lnTo>
                <a:lnTo>
                  <a:pt x="31770" y="53650"/>
                </a:lnTo>
                <a:lnTo>
                  <a:pt x="31970" y="53620"/>
                </a:lnTo>
                <a:lnTo>
                  <a:pt x="31980" y="53620"/>
                </a:lnTo>
                <a:lnTo>
                  <a:pt x="32000" y="53610"/>
                </a:lnTo>
                <a:lnTo>
                  <a:pt x="32020" y="53610"/>
                </a:lnTo>
                <a:lnTo>
                  <a:pt x="32050" y="53600"/>
                </a:lnTo>
                <a:lnTo>
                  <a:pt x="32060" y="53600"/>
                </a:lnTo>
                <a:lnTo>
                  <a:pt x="32070" y="53600"/>
                </a:lnTo>
                <a:lnTo>
                  <a:pt x="32080" y="53590"/>
                </a:lnTo>
                <a:lnTo>
                  <a:pt x="32100" y="53590"/>
                </a:lnTo>
                <a:lnTo>
                  <a:pt x="32210" y="53570"/>
                </a:lnTo>
                <a:lnTo>
                  <a:pt x="32220" y="53570"/>
                </a:lnTo>
                <a:lnTo>
                  <a:pt x="32230" y="53570"/>
                </a:lnTo>
                <a:lnTo>
                  <a:pt x="32240" y="53570"/>
                </a:lnTo>
                <a:lnTo>
                  <a:pt x="32340" y="53550"/>
                </a:lnTo>
                <a:lnTo>
                  <a:pt x="32340" y="53540"/>
                </a:lnTo>
                <a:lnTo>
                  <a:pt x="32340" y="53550"/>
                </a:lnTo>
                <a:lnTo>
                  <a:pt x="32390" y="53530"/>
                </a:lnTo>
                <a:lnTo>
                  <a:pt x="32410" y="53530"/>
                </a:lnTo>
                <a:lnTo>
                  <a:pt x="32460" y="53520"/>
                </a:lnTo>
                <a:lnTo>
                  <a:pt x="32600" y="53490"/>
                </a:lnTo>
                <a:lnTo>
                  <a:pt x="32650" y="53480"/>
                </a:lnTo>
                <a:lnTo>
                  <a:pt x="32890" y="53440"/>
                </a:lnTo>
                <a:lnTo>
                  <a:pt x="33190" y="53370"/>
                </a:lnTo>
                <a:lnTo>
                  <a:pt x="33210" y="53370"/>
                </a:lnTo>
                <a:lnTo>
                  <a:pt x="33260" y="53370"/>
                </a:lnTo>
                <a:lnTo>
                  <a:pt x="33290" y="53360"/>
                </a:lnTo>
                <a:lnTo>
                  <a:pt x="33300" y="53360"/>
                </a:lnTo>
                <a:lnTo>
                  <a:pt x="33310" y="53350"/>
                </a:lnTo>
                <a:lnTo>
                  <a:pt x="33370" y="53330"/>
                </a:lnTo>
                <a:lnTo>
                  <a:pt x="33500" y="53310"/>
                </a:lnTo>
                <a:lnTo>
                  <a:pt x="33550" y="53300"/>
                </a:lnTo>
                <a:lnTo>
                  <a:pt x="33590" y="53280"/>
                </a:lnTo>
                <a:lnTo>
                  <a:pt x="33650" y="53270"/>
                </a:lnTo>
                <a:lnTo>
                  <a:pt x="33670" y="53260"/>
                </a:lnTo>
                <a:lnTo>
                  <a:pt x="33720" y="53250"/>
                </a:lnTo>
                <a:lnTo>
                  <a:pt x="33780" y="53250"/>
                </a:lnTo>
                <a:lnTo>
                  <a:pt x="33840" y="53230"/>
                </a:lnTo>
                <a:lnTo>
                  <a:pt x="33940" y="53210"/>
                </a:lnTo>
                <a:lnTo>
                  <a:pt x="33960" y="53200"/>
                </a:lnTo>
                <a:lnTo>
                  <a:pt x="33980" y="53200"/>
                </a:lnTo>
                <a:lnTo>
                  <a:pt x="34070" y="53180"/>
                </a:lnTo>
                <a:lnTo>
                  <a:pt x="34080" y="53170"/>
                </a:lnTo>
                <a:lnTo>
                  <a:pt x="34070" y="53170"/>
                </a:lnTo>
                <a:lnTo>
                  <a:pt x="34080" y="53170"/>
                </a:lnTo>
                <a:lnTo>
                  <a:pt x="34090" y="53170"/>
                </a:lnTo>
                <a:lnTo>
                  <a:pt x="34200" y="53130"/>
                </a:lnTo>
                <a:lnTo>
                  <a:pt x="34230" y="53120"/>
                </a:lnTo>
                <a:lnTo>
                  <a:pt x="34240" y="53120"/>
                </a:lnTo>
                <a:lnTo>
                  <a:pt x="34240" y="53110"/>
                </a:lnTo>
                <a:lnTo>
                  <a:pt x="34240" y="53100"/>
                </a:lnTo>
                <a:lnTo>
                  <a:pt x="34250" y="53100"/>
                </a:lnTo>
                <a:lnTo>
                  <a:pt x="34250" y="53090"/>
                </a:lnTo>
                <a:lnTo>
                  <a:pt x="34260" y="53090"/>
                </a:lnTo>
                <a:lnTo>
                  <a:pt x="34260" y="53080"/>
                </a:lnTo>
                <a:lnTo>
                  <a:pt x="34260" y="53070"/>
                </a:lnTo>
                <a:lnTo>
                  <a:pt x="34270" y="53070"/>
                </a:lnTo>
                <a:lnTo>
                  <a:pt x="34280" y="53070"/>
                </a:lnTo>
                <a:lnTo>
                  <a:pt x="34280" y="53060"/>
                </a:lnTo>
                <a:lnTo>
                  <a:pt x="34290" y="53060"/>
                </a:lnTo>
                <a:lnTo>
                  <a:pt x="34300" y="53060"/>
                </a:lnTo>
                <a:lnTo>
                  <a:pt x="34300" y="53050"/>
                </a:lnTo>
                <a:lnTo>
                  <a:pt x="34310" y="53050"/>
                </a:lnTo>
                <a:lnTo>
                  <a:pt x="34320" y="53050"/>
                </a:lnTo>
                <a:lnTo>
                  <a:pt x="34320" y="53040"/>
                </a:lnTo>
                <a:lnTo>
                  <a:pt x="34330" y="53040"/>
                </a:lnTo>
                <a:lnTo>
                  <a:pt x="34330" y="53030"/>
                </a:lnTo>
                <a:lnTo>
                  <a:pt x="34340" y="53030"/>
                </a:lnTo>
                <a:lnTo>
                  <a:pt x="34350" y="53030"/>
                </a:lnTo>
                <a:lnTo>
                  <a:pt x="34350" y="53020"/>
                </a:lnTo>
                <a:lnTo>
                  <a:pt x="34370" y="53020"/>
                </a:lnTo>
                <a:lnTo>
                  <a:pt x="34370" y="53010"/>
                </a:lnTo>
                <a:lnTo>
                  <a:pt x="34380" y="53010"/>
                </a:lnTo>
                <a:lnTo>
                  <a:pt x="34380" y="53000"/>
                </a:lnTo>
                <a:lnTo>
                  <a:pt x="34390" y="53000"/>
                </a:lnTo>
                <a:lnTo>
                  <a:pt x="34400" y="53000"/>
                </a:lnTo>
                <a:lnTo>
                  <a:pt x="34400" y="52990"/>
                </a:lnTo>
                <a:lnTo>
                  <a:pt x="34410" y="52990"/>
                </a:lnTo>
                <a:lnTo>
                  <a:pt x="34430" y="52990"/>
                </a:lnTo>
                <a:lnTo>
                  <a:pt x="34430" y="52980"/>
                </a:lnTo>
                <a:lnTo>
                  <a:pt x="34460" y="52970"/>
                </a:lnTo>
                <a:lnTo>
                  <a:pt x="34480" y="52960"/>
                </a:lnTo>
                <a:lnTo>
                  <a:pt x="34500" y="52950"/>
                </a:lnTo>
                <a:lnTo>
                  <a:pt x="34510" y="52950"/>
                </a:lnTo>
                <a:lnTo>
                  <a:pt x="34540" y="52930"/>
                </a:lnTo>
                <a:lnTo>
                  <a:pt x="34560" y="52920"/>
                </a:lnTo>
                <a:lnTo>
                  <a:pt x="34600" y="52900"/>
                </a:lnTo>
                <a:lnTo>
                  <a:pt x="34610" y="52900"/>
                </a:lnTo>
                <a:lnTo>
                  <a:pt x="34610" y="52890"/>
                </a:lnTo>
                <a:lnTo>
                  <a:pt x="34630" y="52890"/>
                </a:lnTo>
                <a:lnTo>
                  <a:pt x="34650" y="52870"/>
                </a:lnTo>
                <a:lnTo>
                  <a:pt x="34650" y="52860"/>
                </a:lnTo>
                <a:lnTo>
                  <a:pt x="34660" y="52860"/>
                </a:lnTo>
                <a:lnTo>
                  <a:pt x="34710" y="52830"/>
                </a:lnTo>
                <a:lnTo>
                  <a:pt x="34720" y="52830"/>
                </a:lnTo>
                <a:lnTo>
                  <a:pt x="34720" y="52820"/>
                </a:lnTo>
                <a:lnTo>
                  <a:pt x="34750" y="52810"/>
                </a:lnTo>
                <a:lnTo>
                  <a:pt x="34770" y="52790"/>
                </a:lnTo>
                <a:lnTo>
                  <a:pt x="34810" y="52780"/>
                </a:lnTo>
                <a:lnTo>
                  <a:pt x="34820" y="52770"/>
                </a:lnTo>
                <a:lnTo>
                  <a:pt x="34830" y="52760"/>
                </a:lnTo>
                <a:lnTo>
                  <a:pt x="34850" y="52760"/>
                </a:lnTo>
                <a:lnTo>
                  <a:pt x="34880" y="52750"/>
                </a:lnTo>
                <a:lnTo>
                  <a:pt x="34900" y="52740"/>
                </a:lnTo>
                <a:lnTo>
                  <a:pt x="34910" y="52730"/>
                </a:lnTo>
                <a:lnTo>
                  <a:pt x="34930" y="52730"/>
                </a:lnTo>
                <a:lnTo>
                  <a:pt x="34940" y="52720"/>
                </a:lnTo>
                <a:lnTo>
                  <a:pt x="34950" y="52720"/>
                </a:lnTo>
                <a:lnTo>
                  <a:pt x="34960" y="52720"/>
                </a:lnTo>
                <a:lnTo>
                  <a:pt x="34960" y="52710"/>
                </a:lnTo>
                <a:lnTo>
                  <a:pt x="35000" y="52700"/>
                </a:lnTo>
                <a:lnTo>
                  <a:pt x="35000" y="52690"/>
                </a:lnTo>
                <a:lnTo>
                  <a:pt x="35020" y="52690"/>
                </a:lnTo>
                <a:lnTo>
                  <a:pt x="35040" y="52680"/>
                </a:lnTo>
                <a:lnTo>
                  <a:pt x="35060" y="52670"/>
                </a:lnTo>
                <a:lnTo>
                  <a:pt x="35080" y="52660"/>
                </a:lnTo>
                <a:lnTo>
                  <a:pt x="35090" y="52660"/>
                </a:lnTo>
                <a:lnTo>
                  <a:pt x="35100" y="52660"/>
                </a:lnTo>
                <a:lnTo>
                  <a:pt x="35100" y="52650"/>
                </a:lnTo>
                <a:lnTo>
                  <a:pt x="35110" y="52650"/>
                </a:lnTo>
                <a:lnTo>
                  <a:pt x="35120" y="52640"/>
                </a:lnTo>
                <a:lnTo>
                  <a:pt x="35130" y="52640"/>
                </a:lnTo>
                <a:lnTo>
                  <a:pt x="35130" y="52650"/>
                </a:lnTo>
                <a:lnTo>
                  <a:pt x="35130" y="52640"/>
                </a:lnTo>
                <a:lnTo>
                  <a:pt x="35140" y="52640"/>
                </a:lnTo>
                <a:lnTo>
                  <a:pt x="35150" y="52640"/>
                </a:lnTo>
                <a:lnTo>
                  <a:pt x="35160" y="52640"/>
                </a:lnTo>
                <a:lnTo>
                  <a:pt x="35170" y="52650"/>
                </a:lnTo>
                <a:lnTo>
                  <a:pt x="35180" y="52640"/>
                </a:lnTo>
                <a:lnTo>
                  <a:pt x="35190" y="52640"/>
                </a:lnTo>
                <a:lnTo>
                  <a:pt x="35180" y="52640"/>
                </a:lnTo>
                <a:lnTo>
                  <a:pt x="35180" y="52630"/>
                </a:lnTo>
                <a:lnTo>
                  <a:pt x="35190" y="52620"/>
                </a:lnTo>
                <a:lnTo>
                  <a:pt x="35200" y="52620"/>
                </a:lnTo>
                <a:lnTo>
                  <a:pt x="35210" y="52610"/>
                </a:lnTo>
                <a:lnTo>
                  <a:pt x="35230" y="52610"/>
                </a:lnTo>
                <a:lnTo>
                  <a:pt x="35270" y="52590"/>
                </a:lnTo>
                <a:lnTo>
                  <a:pt x="35280" y="52590"/>
                </a:lnTo>
                <a:lnTo>
                  <a:pt x="35280" y="52580"/>
                </a:lnTo>
                <a:lnTo>
                  <a:pt x="35300" y="52580"/>
                </a:lnTo>
                <a:lnTo>
                  <a:pt x="35310" y="52570"/>
                </a:lnTo>
                <a:lnTo>
                  <a:pt x="35320" y="52570"/>
                </a:lnTo>
                <a:lnTo>
                  <a:pt x="35330" y="52570"/>
                </a:lnTo>
                <a:lnTo>
                  <a:pt x="35360" y="52550"/>
                </a:lnTo>
                <a:lnTo>
                  <a:pt x="35370" y="52550"/>
                </a:lnTo>
                <a:lnTo>
                  <a:pt x="35430" y="52520"/>
                </a:lnTo>
                <a:lnTo>
                  <a:pt x="35450" y="52520"/>
                </a:lnTo>
                <a:lnTo>
                  <a:pt x="35460" y="52500"/>
                </a:lnTo>
                <a:lnTo>
                  <a:pt x="35470" y="52500"/>
                </a:lnTo>
                <a:lnTo>
                  <a:pt x="35490" y="52490"/>
                </a:lnTo>
                <a:lnTo>
                  <a:pt x="35500" y="52490"/>
                </a:lnTo>
                <a:lnTo>
                  <a:pt x="35510" y="52490"/>
                </a:lnTo>
                <a:lnTo>
                  <a:pt x="35520" y="52480"/>
                </a:lnTo>
                <a:lnTo>
                  <a:pt x="35530" y="52470"/>
                </a:lnTo>
                <a:lnTo>
                  <a:pt x="35550" y="52470"/>
                </a:lnTo>
                <a:lnTo>
                  <a:pt x="35550" y="52460"/>
                </a:lnTo>
                <a:lnTo>
                  <a:pt x="35570" y="52460"/>
                </a:lnTo>
                <a:lnTo>
                  <a:pt x="35590" y="52450"/>
                </a:lnTo>
                <a:lnTo>
                  <a:pt x="35600" y="52450"/>
                </a:lnTo>
                <a:lnTo>
                  <a:pt x="35620" y="52440"/>
                </a:lnTo>
                <a:lnTo>
                  <a:pt x="35630" y="52440"/>
                </a:lnTo>
                <a:lnTo>
                  <a:pt x="35640" y="52450"/>
                </a:lnTo>
                <a:lnTo>
                  <a:pt x="35650" y="52440"/>
                </a:lnTo>
                <a:lnTo>
                  <a:pt x="35700" y="52610"/>
                </a:lnTo>
                <a:lnTo>
                  <a:pt x="35860" y="52810"/>
                </a:lnTo>
                <a:lnTo>
                  <a:pt x="36020" y="52960"/>
                </a:lnTo>
                <a:lnTo>
                  <a:pt x="36090" y="53340"/>
                </a:lnTo>
                <a:lnTo>
                  <a:pt x="36260" y="53740"/>
                </a:lnTo>
                <a:lnTo>
                  <a:pt x="36280" y="53760"/>
                </a:lnTo>
                <a:lnTo>
                  <a:pt x="36420" y="53980"/>
                </a:lnTo>
                <a:lnTo>
                  <a:pt x="36550" y="54220"/>
                </a:lnTo>
                <a:lnTo>
                  <a:pt x="36680" y="54490"/>
                </a:lnTo>
                <a:lnTo>
                  <a:pt x="36860" y="54670"/>
                </a:lnTo>
                <a:lnTo>
                  <a:pt x="36930" y="54700"/>
                </a:lnTo>
                <a:lnTo>
                  <a:pt x="37210" y="54840"/>
                </a:lnTo>
                <a:lnTo>
                  <a:pt x="37280" y="54840"/>
                </a:lnTo>
                <a:lnTo>
                  <a:pt x="37340" y="54850"/>
                </a:lnTo>
                <a:lnTo>
                  <a:pt x="37430" y="54860"/>
                </a:lnTo>
                <a:lnTo>
                  <a:pt x="37630" y="54860"/>
                </a:lnTo>
                <a:lnTo>
                  <a:pt x="37860" y="54910"/>
                </a:lnTo>
                <a:lnTo>
                  <a:pt x="38140" y="55000"/>
                </a:lnTo>
                <a:lnTo>
                  <a:pt x="38400" y="55070"/>
                </a:lnTo>
                <a:lnTo>
                  <a:pt x="38560" y="55130"/>
                </a:lnTo>
                <a:lnTo>
                  <a:pt x="38760" y="55250"/>
                </a:lnTo>
                <a:lnTo>
                  <a:pt x="38950" y="55230"/>
                </a:lnTo>
                <a:lnTo>
                  <a:pt x="39150" y="55210"/>
                </a:lnTo>
                <a:lnTo>
                  <a:pt x="39350" y="55180"/>
                </a:lnTo>
                <a:lnTo>
                  <a:pt x="39540" y="55160"/>
                </a:lnTo>
                <a:lnTo>
                  <a:pt x="39710" y="55150"/>
                </a:lnTo>
                <a:lnTo>
                  <a:pt x="39940" y="55140"/>
                </a:lnTo>
                <a:lnTo>
                  <a:pt x="40140" y="55110"/>
                </a:lnTo>
                <a:lnTo>
                  <a:pt x="40280" y="55140"/>
                </a:lnTo>
                <a:lnTo>
                  <a:pt x="40440" y="55040"/>
                </a:lnTo>
                <a:lnTo>
                  <a:pt x="40670" y="55000"/>
                </a:lnTo>
                <a:lnTo>
                  <a:pt x="40880" y="54960"/>
                </a:lnTo>
                <a:lnTo>
                  <a:pt x="41060" y="54990"/>
                </a:lnTo>
                <a:lnTo>
                  <a:pt x="41240" y="55070"/>
                </a:lnTo>
                <a:lnTo>
                  <a:pt x="41400" y="55040"/>
                </a:lnTo>
                <a:lnTo>
                  <a:pt x="41680" y="55000"/>
                </a:lnTo>
                <a:lnTo>
                  <a:pt x="41820" y="55000"/>
                </a:lnTo>
                <a:lnTo>
                  <a:pt x="42020" y="54970"/>
                </a:lnTo>
                <a:lnTo>
                  <a:pt x="42330" y="54940"/>
                </a:lnTo>
                <a:lnTo>
                  <a:pt x="42500" y="54920"/>
                </a:lnTo>
                <a:lnTo>
                  <a:pt x="42830" y="54850"/>
                </a:lnTo>
                <a:lnTo>
                  <a:pt x="43180" y="54830"/>
                </a:lnTo>
                <a:lnTo>
                  <a:pt x="43410" y="54810"/>
                </a:lnTo>
                <a:lnTo>
                  <a:pt x="43570" y="54800"/>
                </a:lnTo>
                <a:lnTo>
                  <a:pt x="43710" y="54830"/>
                </a:lnTo>
                <a:lnTo>
                  <a:pt x="43800" y="54870"/>
                </a:lnTo>
                <a:lnTo>
                  <a:pt x="43900" y="54890"/>
                </a:lnTo>
                <a:lnTo>
                  <a:pt x="44060" y="55100"/>
                </a:lnTo>
                <a:lnTo>
                  <a:pt x="44300" y="55390"/>
                </a:lnTo>
                <a:lnTo>
                  <a:pt x="44430" y="55470"/>
                </a:lnTo>
                <a:lnTo>
                  <a:pt x="44530" y="55410"/>
                </a:lnTo>
                <a:lnTo>
                  <a:pt x="44710" y="55420"/>
                </a:lnTo>
                <a:lnTo>
                  <a:pt x="44800" y="55550"/>
                </a:lnTo>
                <a:lnTo>
                  <a:pt x="44840" y="55650"/>
                </a:lnTo>
                <a:lnTo>
                  <a:pt x="44910" y="55730"/>
                </a:lnTo>
                <a:lnTo>
                  <a:pt x="44920" y="55750"/>
                </a:lnTo>
                <a:lnTo>
                  <a:pt x="45090" y="55840"/>
                </a:lnTo>
                <a:lnTo>
                  <a:pt x="45190" y="55860"/>
                </a:lnTo>
                <a:lnTo>
                  <a:pt x="45340" y="55830"/>
                </a:lnTo>
                <a:lnTo>
                  <a:pt x="45460" y="55780"/>
                </a:lnTo>
                <a:lnTo>
                  <a:pt x="45490" y="55720"/>
                </a:lnTo>
                <a:lnTo>
                  <a:pt x="45540" y="55630"/>
                </a:lnTo>
                <a:lnTo>
                  <a:pt x="45640" y="55640"/>
                </a:lnTo>
                <a:lnTo>
                  <a:pt x="45740" y="55700"/>
                </a:lnTo>
                <a:lnTo>
                  <a:pt x="45760" y="55720"/>
                </a:lnTo>
                <a:lnTo>
                  <a:pt x="45800" y="55770"/>
                </a:lnTo>
                <a:lnTo>
                  <a:pt x="45860" y="55860"/>
                </a:lnTo>
                <a:lnTo>
                  <a:pt x="45980" y="55990"/>
                </a:lnTo>
                <a:lnTo>
                  <a:pt x="45990" y="56120"/>
                </a:lnTo>
                <a:lnTo>
                  <a:pt x="46080" y="56250"/>
                </a:lnTo>
                <a:lnTo>
                  <a:pt x="46150" y="56340"/>
                </a:lnTo>
                <a:lnTo>
                  <a:pt x="46260" y="56450"/>
                </a:lnTo>
                <a:lnTo>
                  <a:pt x="46490" y="56620"/>
                </a:lnTo>
                <a:lnTo>
                  <a:pt x="46680" y="56730"/>
                </a:lnTo>
                <a:lnTo>
                  <a:pt x="46830" y="56820"/>
                </a:lnTo>
                <a:lnTo>
                  <a:pt x="47080" y="56980"/>
                </a:lnTo>
                <a:lnTo>
                  <a:pt x="47410" y="57240"/>
                </a:lnTo>
                <a:lnTo>
                  <a:pt x="47910" y="57170"/>
                </a:lnTo>
                <a:lnTo>
                  <a:pt x="48130" y="57110"/>
                </a:lnTo>
                <a:lnTo>
                  <a:pt x="48680" y="56860"/>
                </a:lnTo>
                <a:lnTo>
                  <a:pt x="48750" y="56830"/>
                </a:lnTo>
                <a:lnTo>
                  <a:pt x="49370" y="57200"/>
                </a:lnTo>
                <a:lnTo>
                  <a:pt x="49950" y="57760"/>
                </a:lnTo>
                <a:lnTo>
                  <a:pt x="50420" y="57980"/>
                </a:lnTo>
                <a:lnTo>
                  <a:pt x="50690" y="58250"/>
                </a:lnTo>
                <a:lnTo>
                  <a:pt x="50930" y="58540"/>
                </a:lnTo>
                <a:lnTo>
                  <a:pt x="51270" y="58670"/>
                </a:lnTo>
                <a:lnTo>
                  <a:pt x="51550" y="58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