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Guelmim-Oued Noun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Morocco • State Map | Fully Editable Vector Shape</a:t>
            </a:r>
          </a:p>
        </p:txBody>
      </p:sp>
      <p:sp>
        <p:nvSpPr>
          <p:cNvPr id="101" name="Guelmim-Oued Nou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550" y="58750"/>
                </a:moveTo>
                <a:lnTo>
                  <a:pt x="51270" y="58670"/>
                </a:lnTo>
                <a:lnTo>
                  <a:pt x="50930" y="58540"/>
                </a:lnTo>
                <a:lnTo>
                  <a:pt x="50690" y="58250"/>
                </a:lnTo>
                <a:lnTo>
                  <a:pt x="50420" y="57980"/>
                </a:lnTo>
                <a:lnTo>
                  <a:pt x="49950" y="57760"/>
                </a:lnTo>
                <a:lnTo>
                  <a:pt x="49370" y="57200"/>
                </a:lnTo>
                <a:lnTo>
                  <a:pt x="48750" y="56830"/>
                </a:lnTo>
                <a:lnTo>
                  <a:pt x="48680" y="56860"/>
                </a:lnTo>
                <a:lnTo>
                  <a:pt x="48130" y="57110"/>
                </a:lnTo>
                <a:lnTo>
                  <a:pt x="47910" y="57170"/>
                </a:lnTo>
                <a:lnTo>
                  <a:pt x="47410" y="57240"/>
                </a:lnTo>
                <a:lnTo>
                  <a:pt x="47080" y="56980"/>
                </a:lnTo>
                <a:lnTo>
                  <a:pt x="46830" y="56820"/>
                </a:lnTo>
                <a:lnTo>
                  <a:pt x="46680" y="56730"/>
                </a:lnTo>
                <a:lnTo>
                  <a:pt x="46490" y="56620"/>
                </a:lnTo>
                <a:lnTo>
                  <a:pt x="46260" y="56450"/>
                </a:lnTo>
                <a:lnTo>
                  <a:pt x="46150" y="56340"/>
                </a:lnTo>
                <a:lnTo>
                  <a:pt x="46080" y="56250"/>
                </a:lnTo>
                <a:lnTo>
                  <a:pt x="45990" y="56120"/>
                </a:lnTo>
                <a:lnTo>
                  <a:pt x="45980" y="55990"/>
                </a:lnTo>
                <a:lnTo>
                  <a:pt x="45860" y="55860"/>
                </a:lnTo>
                <a:lnTo>
                  <a:pt x="45800" y="55770"/>
                </a:lnTo>
                <a:lnTo>
                  <a:pt x="45760" y="55720"/>
                </a:lnTo>
                <a:lnTo>
                  <a:pt x="45740" y="55700"/>
                </a:lnTo>
                <a:lnTo>
                  <a:pt x="45640" y="55640"/>
                </a:lnTo>
                <a:lnTo>
                  <a:pt x="45540" y="55630"/>
                </a:lnTo>
                <a:lnTo>
                  <a:pt x="45490" y="55720"/>
                </a:lnTo>
                <a:lnTo>
                  <a:pt x="45460" y="55780"/>
                </a:lnTo>
                <a:lnTo>
                  <a:pt x="45340" y="55830"/>
                </a:lnTo>
                <a:lnTo>
                  <a:pt x="45190" y="55860"/>
                </a:lnTo>
                <a:lnTo>
                  <a:pt x="45090" y="55840"/>
                </a:lnTo>
                <a:lnTo>
                  <a:pt x="44920" y="55750"/>
                </a:lnTo>
                <a:lnTo>
                  <a:pt x="44910" y="55730"/>
                </a:lnTo>
                <a:lnTo>
                  <a:pt x="44840" y="55650"/>
                </a:lnTo>
                <a:lnTo>
                  <a:pt x="44800" y="55550"/>
                </a:lnTo>
                <a:lnTo>
                  <a:pt x="44710" y="55420"/>
                </a:lnTo>
                <a:lnTo>
                  <a:pt x="44530" y="55410"/>
                </a:lnTo>
                <a:lnTo>
                  <a:pt x="44430" y="55470"/>
                </a:lnTo>
                <a:lnTo>
                  <a:pt x="44300" y="55390"/>
                </a:lnTo>
                <a:lnTo>
                  <a:pt x="44060" y="55100"/>
                </a:lnTo>
                <a:lnTo>
                  <a:pt x="43900" y="54890"/>
                </a:lnTo>
                <a:lnTo>
                  <a:pt x="43800" y="54870"/>
                </a:lnTo>
                <a:lnTo>
                  <a:pt x="43710" y="54830"/>
                </a:lnTo>
                <a:lnTo>
                  <a:pt x="43570" y="54800"/>
                </a:lnTo>
                <a:lnTo>
                  <a:pt x="43410" y="54810"/>
                </a:lnTo>
                <a:lnTo>
                  <a:pt x="43180" y="54830"/>
                </a:lnTo>
                <a:lnTo>
                  <a:pt x="42830" y="54850"/>
                </a:lnTo>
                <a:lnTo>
                  <a:pt x="42500" y="54920"/>
                </a:lnTo>
                <a:lnTo>
                  <a:pt x="42330" y="54940"/>
                </a:lnTo>
                <a:lnTo>
                  <a:pt x="42020" y="54970"/>
                </a:lnTo>
                <a:lnTo>
                  <a:pt x="41820" y="55000"/>
                </a:lnTo>
                <a:lnTo>
                  <a:pt x="41680" y="55000"/>
                </a:lnTo>
                <a:lnTo>
                  <a:pt x="41400" y="55040"/>
                </a:lnTo>
                <a:lnTo>
                  <a:pt x="41240" y="55070"/>
                </a:lnTo>
                <a:lnTo>
                  <a:pt x="41060" y="54990"/>
                </a:lnTo>
                <a:lnTo>
                  <a:pt x="40880" y="54960"/>
                </a:lnTo>
                <a:lnTo>
                  <a:pt x="40670" y="55000"/>
                </a:lnTo>
                <a:lnTo>
                  <a:pt x="40440" y="55040"/>
                </a:lnTo>
                <a:lnTo>
                  <a:pt x="40280" y="55140"/>
                </a:lnTo>
                <a:lnTo>
                  <a:pt x="40140" y="55110"/>
                </a:lnTo>
                <a:lnTo>
                  <a:pt x="39940" y="55140"/>
                </a:lnTo>
                <a:lnTo>
                  <a:pt x="39710" y="55150"/>
                </a:lnTo>
                <a:lnTo>
                  <a:pt x="39540" y="55160"/>
                </a:lnTo>
                <a:lnTo>
                  <a:pt x="39350" y="55180"/>
                </a:lnTo>
                <a:lnTo>
                  <a:pt x="39150" y="55210"/>
                </a:lnTo>
                <a:lnTo>
                  <a:pt x="38950" y="55230"/>
                </a:lnTo>
                <a:lnTo>
                  <a:pt x="38760" y="55250"/>
                </a:lnTo>
                <a:lnTo>
                  <a:pt x="38560" y="55130"/>
                </a:lnTo>
                <a:lnTo>
                  <a:pt x="38400" y="55070"/>
                </a:lnTo>
                <a:lnTo>
                  <a:pt x="38140" y="55000"/>
                </a:lnTo>
                <a:lnTo>
                  <a:pt x="37860" y="54910"/>
                </a:lnTo>
                <a:lnTo>
                  <a:pt x="37630" y="54860"/>
                </a:lnTo>
                <a:lnTo>
                  <a:pt x="37430" y="54860"/>
                </a:lnTo>
                <a:lnTo>
                  <a:pt x="37340" y="54850"/>
                </a:lnTo>
                <a:lnTo>
                  <a:pt x="37280" y="54840"/>
                </a:lnTo>
                <a:lnTo>
                  <a:pt x="37210" y="54840"/>
                </a:lnTo>
                <a:lnTo>
                  <a:pt x="36930" y="54700"/>
                </a:lnTo>
                <a:lnTo>
                  <a:pt x="36860" y="54670"/>
                </a:lnTo>
                <a:lnTo>
                  <a:pt x="36680" y="54490"/>
                </a:lnTo>
                <a:lnTo>
                  <a:pt x="36550" y="54220"/>
                </a:lnTo>
                <a:lnTo>
                  <a:pt x="36420" y="53980"/>
                </a:lnTo>
                <a:lnTo>
                  <a:pt x="36280" y="53760"/>
                </a:lnTo>
                <a:lnTo>
                  <a:pt x="36260" y="53740"/>
                </a:lnTo>
                <a:lnTo>
                  <a:pt x="36090" y="53340"/>
                </a:lnTo>
                <a:lnTo>
                  <a:pt x="36020" y="52960"/>
                </a:lnTo>
                <a:lnTo>
                  <a:pt x="35860" y="52810"/>
                </a:lnTo>
                <a:lnTo>
                  <a:pt x="35700" y="52610"/>
                </a:lnTo>
                <a:lnTo>
                  <a:pt x="35650" y="52440"/>
                </a:lnTo>
                <a:lnTo>
                  <a:pt x="35660" y="52440"/>
                </a:lnTo>
                <a:lnTo>
                  <a:pt x="35670" y="52420"/>
                </a:lnTo>
                <a:lnTo>
                  <a:pt x="35680" y="52420"/>
                </a:lnTo>
                <a:lnTo>
                  <a:pt x="35680" y="52410"/>
                </a:lnTo>
                <a:lnTo>
                  <a:pt x="35690" y="52410"/>
                </a:lnTo>
                <a:lnTo>
                  <a:pt x="35700" y="52410"/>
                </a:lnTo>
                <a:lnTo>
                  <a:pt x="35710" y="52410"/>
                </a:lnTo>
                <a:lnTo>
                  <a:pt x="35710" y="52400"/>
                </a:lnTo>
                <a:lnTo>
                  <a:pt x="35720" y="52400"/>
                </a:lnTo>
                <a:lnTo>
                  <a:pt x="35720" y="52390"/>
                </a:lnTo>
                <a:lnTo>
                  <a:pt x="35730" y="52390"/>
                </a:lnTo>
                <a:lnTo>
                  <a:pt x="35740" y="52390"/>
                </a:lnTo>
                <a:lnTo>
                  <a:pt x="35770" y="52380"/>
                </a:lnTo>
                <a:lnTo>
                  <a:pt x="35770" y="52370"/>
                </a:lnTo>
                <a:lnTo>
                  <a:pt x="35780" y="52370"/>
                </a:lnTo>
                <a:lnTo>
                  <a:pt x="35790" y="52370"/>
                </a:lnTo>
                <a:lnTo>
                  <a:pt x="35800" y="52360"/>
                </a:lnTo>
                <a:lnTo>
                  <a:pt x="35810" y="52360"/>
                </a:lnTo>
                <a:lnTo>
                  <a:pt x="35820" y="52360"/>
                </a:lnTo>
                <a:lnTo>
                  <a:pt x="35820" y="52350"/>
                </a:lnTo>
                <a:lnTo>
                  <a:pt x="35830" y="52350"/>
                </a:lnTo>
                <a:lnTo>
                  <a:pt x="35840" y="52350"/>
                </a:lnTo>
                <a:lnTo>
                  <a:pt x="35840" y="52340"/>
                </a:lnTo>
                <a:lnTo>
                  <a:pt x="35850" y="52340"/>
                </a:lnTo>
                <a:lnTo>
                  <a:pt x="35850" y="52330"/>
                </a:lnTo>
                <a:lnTo>
                  <a:pt x="35860" y="52330"/>
                </a:lnTo>
                <a:lnTo>
                  <a:pt x="35860" y="52340"/>
                </a:lnTo>
                <a:lnTo>
                  <a:pt x="35870" y="52340"/>
                </a:lnTo>
                <a:lnTo>
                  <a:pt x="35870" y="52330"/>
                </a:lnTo>
                <a:lnTo>
                  <a:pt x="35880" y="52330"/>
                </a:lnTo>
                <a:lnTo>
                  <a:pt x="35890" y="52330"/>
                </a:lnTo>
                <a:lnTo>
                  <a:pt x="35900" y="52330"/>
                </a:lnTo>
                <a:lnTo>
                  <a:pt x="35900" y="52320"/>
                </a:lnTo>
                <a:lnTo>
                  <a:pt x="35910" y="52320"/>
                </a:lnTo>
                <a:lnTo>
                  <a:pt x="35920" y="52320"/>
                </a:lnTo>
                <a:lnTo>
                  <a:pt x="35920" y="52310"/>
                </a:lnTo>
                <a:lnTo>
                  <a:pt x="35930" y="52310"/>
                </a:lnTo>
                <a:lnTo>
                  <a:pt x="35940" y="52310"/>
                </a:lnTo>
                <a:lnTo>
                  <a:pt x="35950" y="52310"/>
                </a:lnTo>
                <a:lnTo>
                  <a:pt x="35950" y="52300"/>
                </a:lnTo>
                <a:lnTo>
                  <a:pt x="35960" y="52300"/>
                </a:lnTo>
                <a:lnTo>
                  <a:pt x="35970" y="52300"/>
                </a:lnTo>
                <a:lnTo>
                  <a:pt x="35980" y="52300"/>
                </a:lnTo>
                <a:lnTo>
                  <a:pt x="35980" y="52290"/>
                </a:lnTo>
                <a:lnTo>
                  <a:pt x="35990" y="52290"/>
                </a:lnTo>
                <a:lnTo>
                  <a:pt x="36000" y="52290"/>
                </a:lnTo>
                <a:lnTo>
                  <a:pt x="36000" y="52280"/>
                </a:lnTo>
                <a:lnTo>
                  <a:pt x="36010" y="52280"/>
                </a:lnTo>
                <a:lnTo>
                  <a:pt x="36020" y="52280"/>
                </a:lnTo>
                <a:lnTo>
                  <a:pt x="36030" y="52280"/>
                </a:lnTo>
                <a:lnTo>
                  <a:pt x="36030" y="52270"/>
                </a:lnTo>
                <a:lnTo>
                  <a:pt x="36040" y="52270"/>
                </a:lnTo>
                <a:lnTo>
                  <a:pt x="36050" y="52270"/>
                </a:lnTo>
                <a:lnTo>
                  <a:pt x="36050" y="52260"/>
                </a:lnTo>
                <a:lnTo>
                  <a:pt x="36060" y="52260"/>
                </a:lnTo>
                <a:lnTo>
                  <a:pt x="36060" y="52250"/>
                </a:lnTo>
                <a:lnTo>
                  <a:pt x="36070" y="52250"/>
                </a:lnTo>
                <a:lnTo>
                  <a:pt x="36080" y="52250"/>
                </a:lnTo>
                <a:lnTo>
                  <a:pt x="36090" y="52250"/>
                </a:lnTo>
                <a:lnTo>
                  <a:pt x="36100" y="52250"/>
                </a:lnTo>
                <a:lnTo>
                  <a:pt x="36110" y="52250"/>
                </a:lnTo>
                <a:lnTo>
                  <a:pt x="36110" y="52240"/>
                </a:lnTo>
                <a:lnTo>
                  <a:pt x="36120" y="52240"/>
                </a:lnTo>
                <a:lnTo>
                  <a:pt x="36120" y="52230"/>
                </a:lnTo>
                <a:lnTo>
                  <a:pt x="36130" y="52230"/>
                </a:lnTo>
                <a:lnTo>
                  <a:pt x="36140" y="52230"/>
                </a:lnTo>
                <a:lnTo>
                  <a:pt x="36150" y="52230"/>
                </a:lnTo>
                <a:lnTo>
                  <a:pt x="36160" y="52230"/>
                </a:lnTo>
                <a:lnTo>
                  <a:pt x="36170" y="52220"/>
                </a:lnTo>
                <a:lnTo>
                  <a:pt x="36180" y="52220"/>
                </a:lnTo>
                <a:lnTo>
                  <a:pt x="36190" y="52220"/>
                </a:lnTo>
                <a:lnTo>
                  <a:pt x="36190" y="52210"/>
                </a:lnTo>
                <a:lnTo>
                  <a:pt x="36200" y="52210"/>
                </a:lnTo>
                <a:lnTo>
                  <a:pt x="36210" y="52210"/>
                </a:lnTo>
                <a:lnTo>
                  <a:pt x="36220" y="52210"/>
                </a:lnTo>
                <a:lnTo>
                  <a:pt x="36220" y="52200"/>
                </a:lnTo>
                <a:lnTo>
                  <a:pt x="36240" y="52190"/>
                </a:lnTo>
                <a:lnTo>
                  <a:pt x="36260" y="52200"/>
                </a:lnTo>
                <a:lnTo>
                  <a:pt x="36260" y="52190"/>
                </a:lnTo>
                <a:lnTo>
                  <a:pt x="36280" y="52190"/>
                </a:lnTo>
                <a:lnTo>
                  <a:pt x="36300" y="52190"/>
                </a:lnTo>
                <a:lnTo>
                  <a:pt x="36310" y="52180"/>
                </a:lnTo>
                <a:lnTo>
                  <a:pt x="36330" y="52170"/>
                </a:lnTo>
                <a:lnTo>
                  <a:pt x="36340" y="52170"/>
                </a:lnTo>
                <a:lnTo>
                  <a:pt x="36350" y="52170"/>
                </a:lnTo>
                <a:lnTo>
                  <a:pt x="36350" y="52160"/>
                </a:lnTo>
                <a:lnTo>
                  <a:pt x="36360" y="52160"/>
                </a:lnTo>
                <a:lnTo>
                  <a:pt x="36370" y="52160"/>
                </a:lnTo>
                <a:lnTo>
                  <a:pt x="36370" y="52150"/>
                </a:lnTo>
                <a:lnTo>
                  <a:pt x="36380" y="52150"/>
                </a:lnTo>
                <a:lnTo>
                  <a:pt x="36390" y="52150"/>
                </a:lnTo>
                <a:lnTo>
                  <a:pt x="36400" y="52150"/>
                </a:lnTo>
                <a:lnTo>
                  <a:pt x="36410" y="52150"/>
                </a:lnTo>
                <a:lnTo>
                  <a:pt x="36410" y="52140"/>
                </a:lnTo>
                <a:lnTo>
                  <a:pt x="36430" y="52140"/>
                </a:lnTo>
                <a:lnTo>
                  <a:pt x="36440" y="52140"/>
                </a:lnTo>
                <a:lnTo>
                  <a:pt x="36450" y="52130"/>
                </a:lnTo>
                <a:lnTo>
                  <a:pt x="36470" y="52130"/>
                </a:lnTo>
                <a:lnTo>
                  <a:pt x="36470" y="52120"/>
                </a:lnTo>
                <a:lnTo>
                  <a:pt x="36480" y="52120"/>
                </a:lnTo>
                <a:lnTo>
                  <a:pt x="36510" y="52110"/>
                </a:lnTo>
                <a:lnTo>
                  <a:pt x="36530" y="52110"/>
                </a:lnTo>
                <a:lnTo>
                  <a:pt x="36530" y="52100"/>
                </a:lnTo>
                <a:lnTo>
                  <a:pt x="36540" y="52090"/>
                </a:lnTo>
                <a:lnTo>
                  <a:pt x="36550" y="52090"/>
                </a:lnTo>
                <a:lnTo>
                  <a:pt x="36560" y="52090"/>
                </a:lnTo>
                <a:lnTo>
                  <a:pt x="36570" y="52090"/>
                </a:lnTo>
                <a:lnTo>
                  <a:pt x="36570" y="52080"/>
                </a:lnTo>
                <a:lnTo>
                  <a:pt x="36580" y="52080"/>
                </a:lnTo>
                <a:lnTo>
                  <a:pt x="36590" y="52070"/>
                </a:lnTo>
                <a:lnTo>
                  <a:pt x="36590" y="52080"/>
                </a:lnTo>
                <a:lnTo>
                  <a:pt x="36590" y="52070"/>
                </a:lnTo>
                <a:lnTo>
                  <a:pt x="36600" y="52070"/>
                </a:lnTo>
                <a:lnTo>
                  <a:pt x="36610" y="52070"/>
                </a:lnTo>
                <a:lnTo>
                  <a:pt x="36620" y="52070"/>
                </a:lnTo>
                <a:lnTo>
                  <a:pt x="36620" y="52060"/>
                </a:lnTo>
                <a:lnTo>
                  <a:pt x="36630" y="52060"/>
                </a:lnTo>
                <a:lnTo>
                  <a:pt x="36640" y="52060"/>
                </a:lnTo>
                <a:lnTo>
                  <a:pt x="36670" y="52050"/>
                </a:lnTo>
                <a:lnTo>
                  <a:pt x="36680" y="52050"/>
                </a:lnTo>
                <a:lnTo>
                  <a:pt x="36680" y="52040"/>
                </a:lnTo>
                <a:lnTo>
                  <a:pt x="36690" y="52040"/>
                </a:lnTo>
                <a:lnTo>
                  <a:pt x="36700" y="52030"/>
                </a:lnTo>
                <a:lnTo>
                  <a:pt x="36710" y="52020"/>
                </a:lnTo>
                <a:lnTo>
                  <a:pt x="36720" y="52020"/>
                </a:lnTo>
                <a:lnTo>
                  <a:pt x="36720" y="52010"/>
                </a:lnTo>
                <a:lnTo>
                  <a:pt x="36730" y="52010"/>
                </a:lnTo>
                <a:lnTo>
                  <a:pt x="36740" y="52010"/>
                </a:lnTo>
                <a:lnTo>
                  <a:pt x="36740" y="52000"/>
                </a:lnTo>
                <a:lnTo>
                  <a:pt x="36750" y="52010"/>
                </a:lnTo>
                <a:lnTo>
                  <a:pt x="36750" y="52000"/>
                </a:lnTo>
                <a:lnTo>
                  <a:pt x="36760" y="52000"/>
                </a:lnTo>
                <a:lnTo>
                  <a:pt x="36770" y="52000"/>
                </a:lnTo>
                <a:lnTo>
                  <a:pt x="36780" y="52000"/>
                </a:lnTo>
                <a:lnTo>
                  <a:pt x="36780" y="51990"/>
                </a:lnTo>
                <a:lnTo>
                  <a:pt x="36790" y="51990"/>
                </a:lnTo>
                <a:lnTo>
                  <a:pt x="36800" y="51990"/>
                </a:lnTo>
                <a:lnTo>
                  <a:pt x="36810" y="51980"/>
                </a:lnTo>
                <a:lnTo>
                  <a:pt x="36820" y="51980"/>
                </a:lnTo>
                <a:lnTo>
                  <a:pt x="36830" y="51980"/>
                </a:lnTo>
                <a:lnTo>
                  <a:pt x="36850" y="51960"/>
                </a:lnTo>
                <a:lnTo>
                  <a:pt x="36860" y="51960"/>
                </a:lnTo>
                <a:lnTo>
                  <a:pt x="36870" y="51960"/>
                </a:lnTo>
                <a:lnTo>
                  <a:pt x="36880" y="51950"/>
                </a:lnTo>
                <a:lnTo>
                  <a:pt x="36890" y="51950"/>
                </a:lnTo>
                <a:lnTo>
                  <a:pt x="36890" y="51940"/>
                </a:lnTo>
                <a:lnTo>
                  <a:pt x="36900" y="51940"/>
                </a:lnTo>
                <a:lnTo>
                  <a:pt x="36920" y="51940"/>
                </a:lnTo>
                <a:lnTo>
                  <a:pt x="36940" y="51930"/>
                </a:lnTo>
                <a:lnTo>
                  <a:pt x="36980" y="51910"/>
                </a:lnTo>
                <a:lnTo>
                  <a:pt x="36990" y="51910"/>
                </a:lnTo>
                <a:lnTo>
                  <a:pt x="36980" y="51910"/>
                </a:lnTo>
                <a:lnTo>
                  <a:pt x="36980" y="51900"/>
                </a:lnTo>
                <a:lnTo>
                  <a:pt x="36990" y="51900"/>
                </a:lnTo>
                <a:lnTo>
                  <a:pt x="37000" y="51900"/>
                </a:lnTo>
                <a:lnTo>
                  <a:pt x="37000" y="51890"/>
                </a:lnTo>
                <a:lnTo>
                  <a:pt x="37010" y="51890"/>
                </a:lnTo>
                <a:lnTo>
                  <a:pt x="37030" y="51880"/>
                </a:lnTo>
                <a:lnTo>
                  <a:pt x="37030" y="51870"/>
                </a:lnTo>
                <a:lnTo>
                  <a:pt x="37050" y="51870"/>
                </a:lnTo>
                <a:lnTo>
                  <a:pt x="37080" y="51850"/>
                </a:lnTo>
                <a:lnTo>
                  <a:pt x="37100" y="51850"/>
                </a:lnTo>
                <a:lnTo>
                  <a:pt x="37110" y="51830"/>
                </a:lnTo>
                <a:lnTo>
                  <a:pt x="37120" y="51820"/>
                </a:lnTo>
                <a:lnTo>
                  <a:pt x="37140" y="51810"/>
                </a:lnTo>
                <a:lnTo>
                  <a:pt x="37140" y="51800"/>
                </a:lnTo>
                <a:lnTo>
                  <a:pt x="37150" y="51800"/>
                </a:lnTo>
                <a:lnTo>
                  <a:pt x="37140" y="51800"/>
                </a:lnTo>
                <a:lnTo>
                  <a:pt x="37150" y="51790"/>
                </a:lnTo>
                <a:lnTo>
                  <a:pt x="37160" y="51790"/>
                </a:lnTo>
                <a:lnTo>
                  <a:pt x="37160" y="51780"/>
                </a:lnTo>
                <a:lnTo>
                  <a:pt x="37160" y="51770"/>
                </a:lnTo>
                <a:lnTo>
                  <a:pt x="37170" y="51780"/>
                </a:lnTo>
                <a:lnTo>
                  <a:pt x="37170" y="51770"/>
                </a:lnTo>
                <a:lnTo>
                  <a:pt x="37180" y="51770"/>
                </a:lnTo>
                <a:lnTo>
                  <a:pt x="37210" y="51760"/>
                </a:lnTo>
                <a:lnTo>
                  <a:pt x="37210" y="51750"/>
                </a:lnTo>
                <a:lnTo>
                  <a:pt x="37220" y="51750"/>
                </a:lnTo>
                <a:lnTo>
                  <a:pt x="37220" y="51740"/>
                </a:lnTo>
                <a:lnTo>
                  <a:pt x="37230" y="51740"/>
                </a:lnTo>
                <a:lnTo>
                  <a:pt x="37240" y="51730"/>
                </a:lnTo>
                <a:lnTo>
                  <a:pt x="37250" y="51720"/>
                </a:lnTo>
                <a:lnTo>
                  <a:pt x="37260" y="51710"/>
                </a:lnTo>
                <a:lnTo>
                  <a:pt x="37270" y="51720"/>
                </a:lnTo>
                <a:lnTo>
                  <a:pt x="37320" y="51680"/>
                </a:lnTo>
                <a:lnTo>
                  <a:pt x="37330" y="51680"/>
                </a:lnTo>
                <a:lnTo>
                  <a:pt x="37330" y="51670"/>
                </a:lnTo>
                <a:lnTo>
                  <a:pt x="37340" y="51660"/>
                </a:lnTo>
                <a:lnTo>
                  <a:pt x="37350" y="51650"/>
                </a:lnTo>
                <a:lnTo>
                  <a:pt x="37360" y="51650"/>
                </a:lnTo>
                <a:lnTo>
                  <a:pt x="37360" y="51640"/>
                </a:lnTo>
                <a:lnTo>
                  <a:pt x="37360" y="51630"/>
                </a:lnTo>
                <a:lnTo>
                  <a:pt x="37370" y="51630"/>
                </a:lnTo>
                <a:lnTo>
                  <a:pt x="37370" y="51620"/>
                </a:lnTo>
                <a:lnTo>
                  <a:pt x="37380" y="51620"/>
                </a:lnTo>
                <a:lnTo>
                  <a:pt x="37380" y="51610"/>
                </a:lnTo>
                <a:lnTo>
                  <a:pt x="37390" y="51610"/>
                </a:lnTo>
                <a:lnTo>
                  <a:pt x="37380" y="51600"/>
                </a:lnTo>
                <a:lnTo>
                  <a:pt x="37390" y="51600"/>
                </a:lnTo>
                <a:lnTo>
                  <a:pt x="37390" y="51590"/>
                </a:lnTo>
                <a:lnTo>
                  <a:pt x="37390" y="51580"/>
                </a:lnTo>
                <a:lnTo>
                  <a:pt x="37390" y="51570"/>
                </a:lnTo>
                <a:lnTo>
                  <a:pt x="37410" y="51530"/>
                </a:lnTo>
                <a:lnTo>
                  <a:pt x="37410" y="51520"/>
                </a:lnTo>
                <a:lnTo>
                  <a:pt x="37410" y="51500"/>
                </a:lnTo>
                <a:lnTo>
                  <a:pt x="37410" y="51480"/>
                </a:lnTo>
                <a:lnTo>
                  <a:pt x="37420" y="51480"/>
                </a:lnTo>
                <a:lnTo>
                  <a:pt x="37420" y="51470"/>
                </a:lnTo>
                <a:lnTo>
                  <a:pt x="37430" y="51470"/>
                </a:lnTo>
                <a:lnTo>
                  <a:pt x="37430" y="51460"/>
                </a:lnTo>
                <a:lnTo>
                  <a:pt x="37430" y="51450"/>
                </a:lnTo>
                <a:lnTo>
                  <a:pt x="37440" y="51440"/>
                </a:lnTo>
                <a:lnTo>
                  <a:pt x="37490" y="51420"/>
                </a:lnTo>
                <a:lnTo>
                  <a:pt x="37510" y="51380"/>
                </a:lnTo>
                <a:lnTo>
                  <a:pt x="37520" y="51370"/>
                </a:lnTo>
                <a:lnTo>
                  <a:pt x="37520" y="51360"/>
                </a:lnTo>
                <a:lnTo>
                  <a:pt x="37530" y="51360"/>
                </a:lnTo>
                <a:lnTo>
                  <a:pt x="37540" y="51360"/>
                </a:lnTo>
                <a:lnTo>
                  <a:pt x="37540" y="51350"/>
                </a:lnTo>
                <a:lnTo>
                  <a:pt x="37550" y="51350"/>
                </a:lnTo>
                <a:lnTo>
                  <a:pt x="37560" y="51350"/>
                </a:lnTo>
                <a:lnTo>
                  <a:pt x="37560" y="51340"/>
                </a:lnTo>
                <a:lnTo>
                  <a:pt x="37570" y="51340"/>
                </a:lnTo>
                <a:lnTo>
                  <a:pt x="37580" y="51320"/>
                </a:lnTo>
                <a:lnTo>
                  <a:pt x="37600" y="51300"/>
                </a:lnTo>
                <a:lnTo>
                  <a:pt x="37620" y="51280"/>
                </a:lnTo>
                <a:lnTo>
                  <a:pt x="37620" y="51260"/>
                </a:lnTo>
                <a:lnTo>
                  <a:pt x="37630" y="51260"/>
                </a:lnTo>
                <a:lnTo>
                  <a:pt x="37630" y="51250"/>
                </a:lnTo>
                <a:lnTo>
                  <a:pt x="37640" y="51230"/>
                </a:lnTo>
                <a:lnTo>
                  <a:pt x="37650" y="51220"/>
                </a:lnTo>
                <a:lnTo>
                  <a:pt x="37660" y="51210"/>
                </a:lnTo>
                <a:lnTo>
                  <a:pt x="37660" y="51200"/>
                </a:lnTo>
                <a:lnTo>
                  <a:pt x="37660" y="51190"/>
                </a:lnTo>
                <a:lnTo>
                  <a:pt x="37670" y="51190"/>
                </a:lnTo>
                <a:lnTo>
                  <a:pt x="37670" y="51170"/>
                </a:lnTo>
                <a:lnTo>
                  <a:pt x="37690" y="51160"/>
                </a:lnTo>
                <a:lnTo>
                  <a:pt x="37690" y="51140"/>
                </a:lnTo>
                <a:lnTo>
                  <a:pt x="37700" y="51150"/>
                </a:lnTo>
                <a:lnTo>
                  <a:pt x="37700" y="51140"/>
                </a:lnTo>
                <a:lnTo>
                  <a:pt x="37710" y="51140"/>
                </a:lnTo>
                <a:lnTo>
                  <a:pt x="37710" y="51110"/>
                </a:lnTo>
                <a:lnTo>
                  <a:pt x="37720" y="51110"/>
                </a:lnTo>
                <a:lnTo>
                  <a:pt x="37720" y="51100"/>
                </a:lnTo>
                <a:lnTo>
                  <a:pt x="37730" y="51090"/>
                </a:lnTo>
                <a:lnTo>
                  <a:pt x="37720" y="51090"/>
                </a:lnTo>
                <a:lnTo>
                  <a:pt x="37720" y="51080"/>
                </a:lnTo>
                <a:lnTo>
                  <a:pt x="37720" y="51070"/>
                </a:lnTo>
                <a:lnTo>
                  <a:pt x="37730" y="51050"/>
                </a:lnTo>
                <a:lnTo>
                  <a:pt x="37740" y="51050"/>
                </a:lnTo>
                <a:lnTo>
                  <a:pt x="37750" y="51040"/>
                </a:lnTo>
                <a:lnTo>
                  <a:pt x="37750" y="51030"/>
                </a:lnTo>
                <a:lnTo>
                  <a:pt x="37760" y="51030"/>
                </a:lnTo>
                <a:lnTo>
                  <a:pt x="37770" y="51030"/>
                </a:lnTo>
                <a:lnTo>
                  <a:pt x="37770" y="51020"/>
                </a:lnTo>
                <a:lnTo>
                  <a:pt x="37780" y="51020"/>
                </a:lnTo>
                <a:lnTo>
                  <a:pt x="37790" y="51020"/>
                </a:lnTo>
                <a:lnTo>
                  <a:pt x="37790" y="51010"/>
                </a:lnTo>
                <a:lnTo>
                  <a:pt x="37800" y="51000"/>
                </a:lnTo>
                <a:lnTo>
                  <a:pt x="37820" y="51000"/>
                </a:lnTo>
                <a:lnTo>
                  <a:pt x="37820" y="50990"/>
                </a:lnTo>
                <a:lnTo>
                  <a:pt x="37830" y="50990"/>
                </a:lnTo>
                <a:lnTo>
                  <a:pt x="37830" y="50980"/>
                </a:lnTo>
                <a:lnTo>
                  <a:pt x="37840" y="50980"/>
                </a:lnTo>
                <a:lnTo>
                  <a:pt x="37850" y="50970"/>
                </a:lnTo>
                <a:lnTo>
                  <a:pt x="37860" y="50960"/>
                </a:lnTo>
                <a:lnTo>
                  <a:pt x="37870" y="50950"/>
                </a:lnTo>
                <a:lnTo>
                  <a:pt x="37880" y="50940"/>
                </a:lnTo>
                <a:lnTo>
                  <a:pt x="37880" y="50930"/>
                </a:lnTo>
                <a:lnTo>
                  <a:pt x="37890" y="50930"/>
                </a:lnTo>
                <a:lnTo>
                  <a:pt x="37890" y="50920"/>
                </a:lnTo>
                <a:lnTo>
                  <a:pt x="37900" y="50910"/>
                </a:lnTo>
                <a:lnTo>
                  <a:pt x="37900" y="50900"/>
                </a:lnTo>
                <a:lnTo>
                  <a:pt x="37910" y="50900"/>
                </a:lnTo>
                <a:lnTo>
                  <a:pt x="37910" y="50890"/>
                </a:lnTo>
                <a:lnTo>
                  <a:pt x="37900" y="50880"/>
                </a:lnTo>
                <a:lnTo>
                  <a:pt x="37900" y="50890"/>
                </a:lnTo>
                <a:lnTo>
                  <a:pt x="37910" y="50880"/>
                </a:lnTo>
                <a:lnTo>
                  <a:pt x="37910" y="50860"/>
                </a:lnTo>
                <a:lnTo>
                  <a:pt x="37900" y="50860"/>
                </a:lnTo>
                <a:lnTo>
                  <a:pt x="37910" y="50870"/>
                </a:lnTo>
                <a:lnTo>
                  <a:pt x="37910" y="50860"/>
                </a:lnTo>
                <a:lnTo>
                  <a:pt x="37920" y="50840"/>
                </a:lnTo>
                <a:lnTo>
                  <a:pt x="37930" y="50850"/>
                </a:lnTo>
                <a:lnTo>
                  <a:pt x="37930" y="50840"/>
                </a:lnTo>
                <a:lnTo>
                  <a:pt x="37920" y="50830"/>
                </a:lnTo>
                <a:lnTo>
                  <a:pt x="37890" y="50850"/>
                </a:lnTo>
                <a:lnTo>
                  <a:pt x="37900" y="50850"/>
                </a:lnTo>
                <a:lnTo>
                  <a:pt x="37900" y="50860"/>
                </a:lnTo>
                <a:lnTo>
                  <a:pt x="37890" y="50860"/>
                </a:lnTo>
                <a:lnTo>
                  <a:pt x="37890" y="50850"/>
                </a:lnTo>
                <a:lnTo>
                  <a:pt x="37880" y="50870"/>
                </a:lnTo>
                <a:lnTo>
                  <a:pt x="37870" y="50870"/>
                </a:lnTo>
                <a:lnTo>
                  <a:pt x="37900" y="50830"/>
                </a:lnTo>
                <a:lnTo>
                  <a:pt x="37900" y="50820"/>
                </a:lnTo>
                <a:lnTo>
                  <a:pt x="37880" y="50810"/>
                </a:lnTo>
                <a:lnTo>
                  <a:pt x="37910" y="50810"/>
                </a:lnTo>
                <a:lnTo>
                  <a:pt x="37920" y="50800"/>
                </a:lnTo>
                <a:lnTo>
                  <a:pt x="37930" y="50790"/>
                </a:lnTo>
                <a:lnTo>
                  <a:pt x="37940" y="50790"/>
                </a:lnTo>
                <a:lnTo>
                  <a:pt x="37940" y="50780"/>
                </a:lnTo>
                <a:lnTo>
                  <a:pt x="37950" y="50780"/>
                </a:lnTo>
                <a:lnTo>
                  <a:pt x="37960" y="50760"/>
                </a:lnTo>
                <a:lnTo>
                  <a:pt x="37960" y="50740"/>
                </a:lnTo>
                <a:lnTo>
                  <a:pt x="37970" y="50730"/>
                </a:lnTo>
                <a:lnTo>
                  <a:pt x="37980" y="50730"/>
                </a:lnTo>
                <a:lnTo>
                  <a:pt x="37990" y="50720"/>
                </a:lnTo>
                <a:lnTo>
                  <a:pt x="38000" y="50720"/>
                </a:lnTo>
                <a:lnTo>
                  <a:pt x="38000" y="50710"/>
                </a:lnTo>
                <a:lnTo>
                  <a:pt x="38000" y="50700"/>
                </a:lnTo>
                <a:lnTo>
                  <a:pt x="38000" y="50690"/>
                </a:lnTo>
                <a:lnTo>
                  <a:pt x="38010" y="50700"/>
                </a:lnTo>
                <a:lnTo>
                  <a:pt x="38010" y="50690"/>
                </a:lnTo>
                <a:lnTo>
                  <a:pt x="38010" y="50680"/>
                </a:lnTo>
                <a:lnTo>
                  <a:pt x="38020" y="50680"/>
                </a:lnTo>
                <a:lnTo>
                  <a:pt x="38020" y="50670"/>
                </a:lnTo>
                <a:lnTo>
                  <a:pt x="38030" y="50670"/>
                </a:lnTo>
                <a:lnTo>
                  <a:pt x="38030" y="50660"/>
                </a:lnTo>
                <a:lnTo>
                  <a:pt x="38040" y="50650"/>
                </a:lnTo>
                <a:lnTo>
                  <a:pt x="38050" y="50640"/>
                </a:lnTo>
                <a:lnTo>
                  <a:pt x="38050" y="50630"/>
                </a:lnTo>
                <a:lnTo>
                  <a:pt x="38060" y="50630"/>
                </a:lnTo>
                <a:lnTo>
                  <a:pt x="38060" y="50620"/>
                </a:lnTo>
                <a:lnTo>
                  <a:pt x="38070" y="50620"/>
                </a:lnTo>
                <a:lnTo>
                  <a:pt x="38070" y="50610"/>
                </a:lnTo>
                <a:lnTo>
                  <a:pt x="38070" y="50600"/>
                </a:lnTo>
                <a:lnTo>
                  <a:pt x="38080" y="50600"/>
                </a:lnTo>
                <a:lnTo>
                  <a:pt x="38090" y="50590"/>
                </a:lnTo>
                <a:lnTo>
                  <a:pt x="38100" y="50590"/>
                </a:lnTo>
                <a:lnTo>
                  <a:pt x="38110" y="50580"/>
                </a:lnTo>
                <a:lnTo>
                  <a:pt x="38120" y="50570"/>
                </a:lnTo>
                <a:lnTo>
                  <a:pt x="38130" y="50560"/>
                </a:lnTo>
                <a:lnTo>
                  <a:pt x="38130" y="50550"/>
                </a:lnTo>
                <a:lnTo>
                  <a:pt x="38150" y="50550"/>
                </a:lnTo>
                <a:lnTo>
                  <a:pt x="38150" y="50540"/>
                </a:lnTo>
                <a:lnTo>
                  <a:pt x="38160" y="50530"/>
                </a:lnTo>
                <a:lnTo>
                  <a:pt x="38170" y="50520"/>
                </a:lnTo>
                <a:lnTo>
                  <a:pt x="38180" y="50520"/>
                </a:lnTo>
                <a:lnTo>
                  <a:pt x="38180" y="50510"/>
                </a:lnTo>
                <a:lnTo>
                  <a:pt x="38180" y="50500"/>
                </a:lnTo>
                <a:lnTo>
                  <a:pt x="38200" y="50500"/>
                </a:lnTo>
                <a:lnTo>
                  <a:pt x="38200" y="50490"/>
                </a:lnTo>
                <a:lnTo>
                  <a:pt x="38210" y="50490"/>
                </a:lnTo>
                <a:lnTo>
                  <a:pt x="38310" y="50410"/>
                </a:lnTo>
                <a:lnTo>
                  <a:pt x="38320" y="50410"/>
                </a:lnTo>
                <a:lnTo>
                  <a:pt x="38330" y="50400"/>
                </a:lnTo>
                <a:lnTo>
                  <a:pt x="38340" y="50390"/>
                </a:lnTo>
                <a:lnTo>
                  <a:pt x="38340" y="50380"/>
                </a:lnTo>
                <a:lnTo>
                  <a:pt x="38350" y="50380"/>
                </a:lnTo>
                <a:lnTo>
                  <a:pt x="38350" y="50370"/>
                </a:lnTo>
                <a:lnTo>
                  <a:pt x="38360" y="50370"/>
                </a:lnTo>
                <a:lnTo>
                  <a:pt x="38360" y="50360"/>
                </a:lnTo>
                <a:lnTo>
                  <a:pt x="38380" y="50350"/>
                </a:lnTo>
                <a:lnTo>
                  <a:pt x="38380" y="50340"/>
                </a:lnTo>
                <a:lnTo>
                  <a:pt x="38390" y="50330"/>
                </a:lnTo>
                <a:lnTo>
                  <a:pt x="38410" y="50320"/>
                </a:lnTo>
                <a:lnTo>
                  <a:pt x="38420" y="50300"/>
                </a:lnTo>
                <a:lnTo>
                  <a:pt x="38430" y="50300"/>
                </a:lnTo>
                <a:lnTo>
                  <a:pt x="38430" y="50290"/>
                </a:lnTo>
                <a:lnTo>
                  <a:pt x="38450" y="50280"/>
                </a:lnTo>
                <a:lnTo>
                  <a:pt x="38450" y="50270"/>
                </a:lnTo>
                <a:lnTo>
                  <a:pt x="38490" y="50230"/>
                </a:lnTo>
                <a:lnTo>
                  <a:pt x="38500" y="50230"/>
                </a:lnTo>
                <a:lnTo>
                  <a:pt x="38500" y="50220"/>
                </a:lnTo>
                <a:lnTo>
                  <a:pt x="38510" y="50200"/>
                </a:lnTo>
                <a:lnTo>
                  <a:pt x="38520" y="50190"/>
                </a:lnTo>
                <a:lnTo>
                  <a:pt x="38550" y="50160"/>
                </a:lnTo>
                <a:lnTo>
                  <a:pt x="38560" y="50150"/>
                </a:lnTo>
                <a:lnTo>
                  <a:pt x="38590" y="50100"/>
                </a:lnTo>
                <a:lnTo>
                  <a:pt x="38610" y="50070"/>
                </a:lnTo>
                <a:lnTo>
                  <a:pt x="38610" y="50060"/>
                </a:lnTo>
                <a:lnTo>
                  <a:pt x="38620" y="50060"/>
                </a:lnTo>
                <a:lnTo>
                  <a:pt x="38620" y="50050"/>
                </a:lnTo>
                <a:lnTo>
                  <a:pt x="38630" y="50040"/>
                </a:lnTo>
                <a:lnTo>
                  <a:pt x="38640" y="50030"/>
                </a:lnTo>
                <a:lnTo>
                  <a:pt x="38640" y="50020"/>
                </a:lnTo>
                <a:lnTo>
                  <a:pt x="38650" y="50020"/>
                </a:lnTo>
                <a:lnTo>
                  <a:pt x="38660" y="50010"/>
                </a:lnTo>
                <a:lnTo>
                  <a:pt x="38670" y="50000"/>
                </a:lnTo>
                <a:lnTo>
                  <a:pt x="38700" y="49980"/>
                </a:lnTo>
                <a:lnTo>
                  <a:pt x="38700" y="49970"/>
                </a:lnTo>
                <a:lnTo>
                  <a:pt x="38710" y="49970"/>
                </a:lnTo>
                <a:lnTo>
                  <a:pt x="38760" y="49940"/>
                </a:lnTo>
                <a:lnTo>
                  <a:pt x="38770" y="49930"/>
                </a:lnTo>
                <a:lnTo>
                  <a:pt x="38790" y="49910"/>
                </a:lnTo>
                <a:lnTo>
                  <a:pt x="38800" y="49910"/>
                </a:lnTo>
                <a:lnTo>
                  <a:pt x="38820" y="49900"/>
                </a:lnTo>
                <a:lnTo>
                  <a:pt x="38830" y="49890"/>
                </a:lnTo>
                <a:lnTo>
                  <a:pt x="38830" y="49880"/>
                </a:lnTo>
                <a:lnTo>
                  <a:pt x="38850" y="49880"/>
                </a:lnTo>
                <a:lnTo>
                  <a:pt x="38850" y="49870"/>
                </a:lnTo>
                <a:lnTo>
                  <a:pt x="38860" y="49870"/>
                </a:lnTo>
                <a:lnTo>
                  <a:pt x="38870" y="49860"/>
                </a:lnTo>
                <a:lnTo>
                  <a:pt x="38870" y="49850"/>
                </a:lnTo>
                <a:lnTo>
                  <a:pt x="38880" y="49850"/>
                </a:lnTo>
                <a:lnTo>
                  <a:pt x="38900" y="49830"/>
                </a:lnTo>
                <a:lnTo>
                  <a:pt x="38900" y="49820"/>
                </a:lnTo>
                <a:lnTo>
                  <a:pt x="38910" y="49820"/>
                </a:lnTo>
                <a:lnTo>
                  <a:pt x="38910" y="49810"/>
                </a:lnTo>
                <a:lnTo>
                  <a:pt x="38920" y="49810"/>
                </a:lnTo>
                <a:lnTo>
                  <a:pt x="38930" y="49800"/>
                </a:lnTo>
                <a:lnTo>
                  <a:pt x="38930" y="49790"/>
                </a:lnTo>
                <a:lnTo>
                  <a:pt x="38940" y="49790"/>
                </a:lnTo>
                <a:lnTo>
                  <a:pt x="38930" y="49790"/>
                </a:lnTo>
                <a:lnTo>
                  <a:pt x="38940" y="49780"/>
                </a:lnTo>
                <a:lnTo>
                  <a:pt x="38950" y="49770"/>
                </a:lnTo>
                <a:lnTo>
                  <a:pt x="38950" y="49760"/>
                </a:lnTo>
                <a:lnTo>
                  <a:pt x="38960" y="49760"/>
                </a:lnTo>
                <a:lnTo>
                  <a:pt x="38960" y="49750"/>
                </a:lnTo>
                <a:lnTo>
                  <a:pt x="38970" y="49750"/>
                </a:lnTo>
                <a:lnTo>
                  <a:pt x="38970" y="49740"/>
                </a:lnTo>
                <a:lnTo>
                  <a:pt x="38980" y="49740"/>
                </a:lnTo>
                <a:lnTo>
                  <a:pt x="38980" y="49730"/>
                </a:lnTo>
                <a:lnTo>
                  <a:pt x="38990" y="49730"/>
                </a:lnTo>
                <a:lnTo>
                  <a:pt x="38990" y="49720"/>
                </a:lnTo>
                <a:lnTo>
                  <a:pt x="39000" y="49720"/>
                </a:lnTo>
                <a:lnTo>
                  <a:pt x="39000" y="49710"/>
                </a:lnTo>
                <a:lnTo>
                  <a:pt x="39010" y="49700"/>
                </a:lnTo>
                <a:lnTo>
                  <a:pt x="39020" y="49690"/>
                </a:lnTo>
                <a:lnTo>
                  <a:pt x="39030" y="49680"/>
                </a:lnTo>
                <a:lnTo>
                  <a:pt x="39030" y="49670"/>
                </a:lnTo>
                <a:lnTo>
                  <a:pt x="39040" y="49670"/>
                </a:lnTo>
                <a:lnTo>
                  <a:pt x="39050" y="49660"/>
                </a:lnTo>
                <a:lnTo>
                  <a:pt x="39060" y="49650"/>
                </a:lnTo>
                <a:lnTo>
                  <a:pt x="39070" y="49640"/>
                </a:lnTo>
                <a:lnTo>
                  <a:pt x="39080" y="49630"/>
                </a:lnTo>
                <a:lnTo>
                  <a:pt x="39090" y="49630"/>
                </a:lnTo>
                <a:lnTo>
                  <a:pt x="39100" y="49620"/>
                </a:lnTo>
                <a:lnTo>
                  <a:pt x="39110" y="49620"/>
                </a:lnTo>
                <a:lnTo>
                  <a:pt x="39120" y="49620"/>
                </a:lnTo>
                <a:lnTo>
                  <a:pt x="39110" y="49620"/>
                </a:lnTo>
                <a:lnTo>
                  <a:pt x="39120" y="49610"/>
                </a:lnTo>
                <a:lnTo>
                  <a:pt x="39130" y="49610"/>
                </a:lnTo>
                <a:lnTo>
                  <a:pt x="39140" y="49600"/>
                </a:lnTo>
                <a:lnTo>
                  <a:pt x="39150" y="49590"/>
                </a:lnTo>
                <a:lnTo>
                  <a:pt x="39160" y="49590"/>
                </a:lnTo>
                <a:lnTo>
                  <a:pt x="39170" y="49570"/>
                </a:lnTo>
                <a:lnTo>
                  <a:pt x="39170" y="49560"/>
                </a:lnTo>
                <a:lnTo>
                  <a:pt x="39190" y="49560"/>
                </a:lnTo>
                <a:lnTo>
                  <a:pt x="39190" y="49550"/>
                </a:lnTo>
                <a:lnTo>
                  <a:pt x="39190" y="49540"/>
                </a:lnTo>
                <a:lnTo>
                  <a:pt x="39200" y="49540"/>
                </a:lnTo>
                <a:lnTo>
                  <a:pt x="39210" y="49530"/>
                </a:lnTo>
                <a:lnTo>
                  <a:pt x="39220" y="49520"/>
                </a:lnTo>
                <a:lnTo>
                  <a:pt x="39220" y="49530"/>
                </a:lnTo>
                <a:lnTo>
                  <a:pt x="39230" y="49520"/>
                </a:lnTo>
                <a:lnTo>
                  <a:pt x="39230" y="49510"/>
                </a:lnTo>
                <a:lnTo>
                  <a:pt x="39240" y="49510"/>
                </a:lnTo>
                <a:lnTo>
                  <a:pt x="39250" y="49500"/>
                </a:lnTo>
                <a:lnTo>
                  <a:pt x="39250" y="49490"/>
                </a:lnTo>
                <a:lnTo>
                  <a:pt x="39260" y="49490"/>
                </a:lnTo>
                <a:lnTo>
                  <a:pt x="39270" y="49460"/>
                </a:lnTo>
                <a:lnTo>
                  <a:pt x="39270" y="49450"/>
                </a:lnTo>
                <a:lnTo>
                  <a:pt x="39280" y="49450"/>
                </a:lnTo>
                <a:lnTo>
                  <a:pt x="39280" y="49430"/>
                </a:lnTo>
                <a:lnTo>
                  <a:pt x="39290" y="49410"/>
                </a:lnTo>
                <a:lnTo>
                  <a:pt x="39300" y="49410"/>
                </a:lnTo>
                <a:lnTo>
                  <a:pt x="39330" y="49360"/>
                </a:lnTo>
                <a:lnTo>
                  <a:pt x="39340" y="49350"/>
                </a:lnTo>
                <a:lnTo>
                  <a:pt x="39350" y="49350"/>
                </a:lnTo>
                <a:lnTo>
                  <a:pt x="39350" y="49340"/>
                </a:lnTo>
                <a:lnTo>
                  <a:pt x="39360" y="49320"/>
                </a:lnTo>
                <a:lnTo>
                  <a:pt x="39370" y="49320"/>
                </a:lnTo>
                <a:lnTo>
                  <a:pt x="39370" y="49310"/>
                </a:lnTo>
                <a:lnTo>
                  <a:pt x="39370" y="49270"/>
                </a:lnTo>
                <a:lnTo>
                  <a:pt x="39370" y="49260"/>
                </a:lnTo>
                <a:lnTo>
                  <a:pt x="39380" y="49260"/>
                </a:lnTo>
                <a:lnTo>
                  <a:pt x="39390" y="49260"/>
                </a:lnTo>
                <a:lnTo>
                  <a:pt x="39390" y="49250"/>
                </a:lnTo>
                <a:lnTo>
                  <a:pt x="39400" y="49250"/>
                </a:lnTo>
                <a:lnTo>
                  <a:pt x="39400" y="49240"/>
                </a:lnTo>
                <a:lnTo>
                  <a:pt x="39410" y="49240"/>
                </a:lnTo>
                <a:lnTo>
                  <a:pt x="39420" y="49230"/>
                </a:lnTo>
                <a:lnTo>
                  <a:pt x="39420" y="49220"/>
                </a:lnTo>
                <a:lnTo>
                  <a:pt x="39430" y="49220"/>
                </a:lnTo>
                <a:lnTo>
                  <a:pt x="39440" y="49210"/>
                </a:lnTo>
                <a:lnTo>
                  <a:pt x="39450" y="49200"/>
                </a:lnTo>
                <a:lnTo>
                  <a:pt x="39460" y="49200"/>
                </a:lnTo>
                <a:lnTo>
                  <a:pt x="39470" y="49200"/>
                </a:lnTo>
                <a:lnTo>
                  <a:pt x="39470" y="49190"/>
                </a:lnTo>
                <a:lnTo>
                  <a:pt x="39480" y="49190"/>
                </a:lnTo>
                <a:lnTo>
                  <a:pt x="39490" y="49180"/>
                </a:lnTo>
                <a:lnTo>
                  <a:pt x="39500" y="49170"/>
                </a:lnTo>
                <a:lnTo>
                  <a:pt x="39510" y="49160"/>
                </a:lnTo>
                <a:lnTo>
                  <a:pt x="39520" y="49160"/>
                </a:lnTo>
                <a:lnTo>
                  <a:pt x="39520" y="49150"/>
                </a:lnTo>
                <a:lnTo>
                  <a:pt x="39530" y="49150"/>
                </a:lnTo>
                <a:lnTo>
                  <a:pt x="39540" y="49150"/>
                </a:lnTo>
                <a:lnTo>
                  <a:pt x="39540" y="49140"/>
                </a:lnTo>
                <a:lnTo>
                  <a:pt x="39550" y="49140"/>
                </a:lnTo>
                <a:lnTo>
                  <a:pt x="39560" y="49140"/>
                </a:lnTo>
                <a:lnTo>
                  <a:pt x="39570" y="49130"/>
                </a:lnTo>
                <a:lnTo>
                  <a:pt x="39580" y="49130"/>
                </a:lnTo>
                <a:lnTo>
                  <a:pt x="39580" y="49120"/>
                </a:lnTo>
                <a:lnTo>
                  <a:pt x="39600" y="49120"/>
                </a:lnTo>
                <a:lnTo>
                  <a:pt x="39610" y="49120"/>
                </a:lnTo>
                <a:lnTo>
                  <a:pt x="39660" y="49110"/>
                </a:lnTo>
                <a:lnTo>
                  <a:pt x="39660" y="49100"/>
                </a:lnTo>
                <a:lnTo>
                  <a:pt x="39680" y="49090"/>
                </a:lnTo>
                <a:lnTo>
                  <a:pt x="39710" y="49080"/>
                </a:lnTo>
                <a:lnTo>
                  <a:pt x="39720" y="49070"/>
                </a:lnTo>
                <a:lnTo>
                  <a:pt x="39730" y="49070"/>
                </a:lnTo>
                <a:lnTo>
                  <a:pt x="39750" y="49060"/>
                </a:lnTo>
                <a:lnTo>
                  <a:pt x="39750" y="49050"/>
                </a:lnTo>
                <a:lnTo>
                  <a:pt x="39760" y="49050"/>
                </a:lnTo>
                <a:lnTo>
                  <a:pt x="39790" y="49030"/>
                </a:lnTo>
                <a:lnTo>
                  <a:pt x="39800" y="49020"/>
                </a:lnTo>
                <a:lnTo>
                  <a:pt x="39820" y="49010"/>
                </a:lnTo>
                <a:lnTo>
                  <a:pt x="39830" y="49010"/>
                </a:lnTo>
                <a:lnTo>
                  <a:pt x="39840" y="49000"/>
                </a:lnTo>
                <a:lnTo>
                  <a:pt x="39850" y="49000"/>
                </a:lnTo>
                <a:lnTo>
                  <a:pt x="39860" y="48990"/>
                </a:lnTo>
                <a:lnTo>
                  <a:pt x="39870" y="48980"/>
                </a:lnTo>
                <a:lnTo>
                  <a:pt x="39880" y="48980"/>
                </a:lnTo>
                <a:lnTo>
                  <a:pt x="39890" y="48970"/>
                </a:lnTo>
                <a:lnTo>
                  <a:pt x="39900" y="48970"/>
                </a:lnTo>
                <a:lnTo>
                  <a:pt x="39900" y="48960"/>
                </a:lnTo>
                <a:lnTo>
                  <a:pt x="39920" y="48950"/>
                </a:lnTo>
                <a:lnTo>
                  <a:pt x="39930" y="48950"/>
                </a:lnTo>
                <a:lnTo>
                  <a:pt x="39960" y="48940"/>
                </a:lnTo>
                <a:lnTo>
                  <a:pt x="40000" y="48910"/>
                </a:lnTo>
                <a:lnTo>
                  <a:pt x="40010" y="48910"/>
                </a:lnTo>
                <a:lnTo>
                  <a:pt x="40020" y="48900"/>
                </a:lnTo>
                <a:lnTo>
                  <a:pt x="40030" y="48900"/>
                </a:lnTo>
                <a:lnTo>
                  <a:pt x="40090" y="48870"/>
                </a:lnTo>
                <a:lnTo>
                  <a:pt x="40150" y="48840"/>
                </a:lnTo>
                <a:lnTo>
                  <a:pt x="40210" y="48810"/>
                </a:lnTo>
                <a:lnTo>
                  <a:pt x="40270" y="48780"/>
                </a:lnTo>
                <a:lnTo>
                  <a:pt x="40300" y="48760"/>
                </a:lnTo>
                <a:lnTo>
                  <a:pt x="40370" y="48730"/>
                </a:lnTo>
                <a:lnTo>
                  <a:pt x="40410" y="48710"/>
                </a:lnTo>
                <a:lnTo>
                  <a:pt x="40500" y="48670"/>
                </a:lnTo>
                <a:lnTo>
                  <a:pt x="40580" y="48620"/>
                </a:lnTo>
                <a:lnTo>
                  <a:pt x="40770" y="48520"/>
                </a:lnTo>
                <a:lnTo>
                  <a:pt x="40990" y="48390"/>
                </a:lnTo>
                <a:lnTo>
                  <a:pt x="41320" y="48210"/>
                </a:lnTo>
                <a:lnTo>
                  <a:pt x="41580" y="48060"/>
                </a:lnTo>
                <a:lnTo>
                  <a:pt x="41750" y="47950"/>
                </a:lnTo>
                <a:lnTo>
                  <a:pt x="41760" y="47940"/>
                </a:lnTo>
                <a:lnTo>
                  <a:pt x="41830" y="47890"/>
                </a:lnTo>
                <a:lnTo>
                  <a:pt x="42050" y="47750"/>
                </a:lnTo>
                <a:lnTo>
                  <a:pt x="42100" y="47710"/>
                </a:lnTo>
                <a:lnTo>
                  <a:pt x="42220" y="47630"/>
                </a:lnTo>
                <a:lnTo>
                  <a:pt x="42260" y="47600"/>
                </a:lnTo>
                <a:lnTo>
                  <a:pt x="42260" y="47590"/>
                </a:lnTo>
                <a:lnTo>
                  <a:pt x="42270" y="47590"/>
                </a:lnTo>
                <a:lnTo>
                  <a:pt x="42280" y="47580"/>
                </a:lnTo>
                <a:lnTo>
                  <a:pt x="42290" y="47570"/>
                </a:lnTo>
                <a:lnTo>
                  <a:pt x="42300" y="47560"/>
                </a:lnTo>
                <a:lnTo>
                  <a:pt x="42310" y="47560"/>
                </a:lnTo>
                <a:lnTo>
                  <a:pt x="42350" y="47520"/>
                </a:lnTo>
                <a:lnTo>
                  <a:pt x="42360" y="47510"/>
                </a:lnTo>
                <a:lnTo>
                  <a:pt x="42360" y="47500"/>
                </a:lnTo>
                <a:lnTo>
                  <a:pt x="42370" y="47500"/>
                </a:lnTo>
                <a:lnTo>
                  <a:pt x="42370" y="47490"/>
                </a:lnTo>
                <a:lnTo>
                  <a:pt x="42380" y="47480"/>
                </a:lnTo>
                <a:lnTo>
                  <a:pt x="42380" y="47470"/>
                </a:lnTo>
                <a:lnTo>
                  <a:pt x="42390" y="47470"/>
                </a:lnTo>
                <a:lnTo>
                  <a:pt x="42400" y="47460"/>
                </a:lnTo>
                <a:lnTo>
                  <a:pt x="42410" y="47450"/>
                </a:lnTo>
                <a:lnTo>
                  <a:pt x="42420" y="47440"/>
                </a:lnTo>
                <a:lnTo>
                  <a:pt x="42430" y="47430"/>
                </a:lnTo>
                <a:lnTo>
                  <a:pt x="42440" y="47420"/>
                </a:lnTo>
                <a:lnTo>
                  <a:pt x="42450" y="47410"/>
                </a:lnTo>
                <a:lnTo>
                  <a:pt x="42460" y="47400"/>
                </a:lnTo>
                <a:lnTo>
                  <a:pt x="42470" y="47390"/>
                </a:lnTo>
                <a:lnTo>
                  <a:pt x="42480" y="47390"/>
                </a:lnTo>
                <a:lnTo>
                  <a:pt x="42480" y="47380"/>
                </a:lnTo>
                <a:lnTo>
                  <a:pt x="42480" y="47370"/>
                </a:lnTo>
                <a:lnTo>
                  <a:pt x="42490" y="47370"/>
                </a:lnTo>
                <a:lnTo>
                  <a:pt x="42490" y="47360"/>
                </a:lnTo>
                <a:lnTo>
                  <a:pt x="42500" y="47350"/>
                </a:lnTo>
                <a:lnTo>
                  <a:pt x="42500" y="47340"/>
                </a:lnTo>
                <a:lnTo>
                  <a:pt x="42510" y="47340"/>
                </a:lnTo>
                <a:lnTo>
                  <a:pt x="42520" y="47330"/>
                </a:lnTo>
                <a:lnTo>
                  <a:pt x="42540" y="47320"/>
                </a:lnTo>
                <a:lnTo>
                  <a:pt x="42540" y="47310"/>
                </a:lnTo>
                <a:lnTo>
                  <a:pt x="42550" y="47310"/>
                </a:lnTo>
                <a:lnTo>
                  <a:pt x="42550" y="47300"/>
                </a:lnTo>
                <a:lnTo>
                  <a:pt x="42560" y="47290"/>
                </a:lnTo>
                <a:lnTo>
                  <a:pt x="42560" y="47280"/>
                </a:lnTo>
                <a:lnTo>
                  <a:pt x="42570" y="47280"/>
                </a:lnTo>
                <a:lnTo>
                  <a:pt x="42570" y="47270"/>
                </a:lnTo>
                <a:lnTo>
                  <a:pt x="42580" y="47270"/>
                </a:lnTo>
                <a:lnTo>
                  <a:pt x="42590" y="47250"/>
                </a:lnTo>
                <a:lnTo>
                  <a:pt x="42590" y="47240"/>
                </a:lnTo>
                <a:lnTo>
                  <a:pt x="42600" y="47230"/>
                </a:lnTo>
                <a:lnTo>
                  <a:pt x="42600" y="47220"/>
                </a:lnTo>
                <a:lnTo>
                  <a:pt x="42610" y="47220"/>
                </a:lnTo>
                <a:lnTo>
                  <a:pt x="42600" y="47220"/>
                </a:lnTo>
                <a:lnTo>
                  <a:pt x="42610" y="47220"/>
                </a:lnTo>
                <a:lnTo>
                  <a:pt x="42610" y="47210"/>
                </a:lnTo>
                <a:lnTo>
                  <a:pt x="42610" y="47200"/>
                </a:lnTo>
                <a:lnTo>
                  <a:pt x="42620" y="47200"/>
                </a:lnTo>
                <a:lnTo>
                  <a:pt x="42630" y="47200"/>
                </a:lnTo>
                <a:lnTo>
                  <a:pt x="42640" y="47190"/>
                </a:lnTo>
                <a:lnTo>
                  <a:pt x="42640" y="47180"/>
                </a:lnTo>
                <a:lnTo>
                  <a:pt x="42650" y="47180"/>
                </a:lnTo>
                <a:lnTo>
                  <a:pt x="42650" y="47170"/>
                </a:lnTo>
                <a:lnTo>
                  <a:pt x="42660" y="47170"/>
                </a:lnTo>
                <a:lnTo>
                  <a:pt x="42660" y="47160"/>
                </a:lnTo>
                <a:lnTo>
                  <a:pt x="42670" y="47160"/>
                </a:lnTo>
                <a:lnTo>
                  <a:pt x="42670" y="47150"/>
                </a:lnTo>
                <a:lnTo>
                  <a:pt x="42680" y="47150"/>
                </a:lnTo>
                <a:lnTo>
                  <a:pt x="42680" y="47140"/>
                </a:lnTo>
                <a:lnTo>
                  <a:pt x="42690" y="47150"/>
                </a:lnTo>
                <a:lnTo>
                  <a:pt x="42690" y="47140"/>
                </a:lnTo>
                <a:lnTo>
                  <a:pt x="42690" y="47150"/>
                </a:lnTo>
                <a:lnTo>
                  <a:pt x="42700" y="47140"/>
                </a:lnTo>
                <a:lnTo>
                  <a:pt x="42710" y="47120"/>
                </a:lnTo>
                <a:lnTo>
                  <a:pt x="42720" y="47110"/>
                </a:lnTo>
                <a:lnTo>
                  <a:pt x="42710" y="47110"/>
                </a:lnTo>
                <a:lnTo>
                  <a:pt x="42710" y="47100"/>
                </a:lnTo>
                <a:lnTo>
                  <a:pt x="42710" y="47080"/>
                </a:lnTo>
                <a:lnTo>
                  <a:pt x="42720" y="47080"/>
                </a:lnTo>
                <a:lnTo>
                  <a:pt x="42730" y="47070"/>
                </a:lnTo>
                <a:lnTo>
                  <a:pt x="42740" y="47060"/>
                </a:lnTo>
                <a:lnTo>
                  <a:pt x="42730" y="47050"/>
                </a:lnTo>
                <a:lnTo>
                  <a:pt x="42740" y="47050"/>
                </a:lnTo>
                <a:lnTo>
                  <a:pt x="42740" y="47040"/>
                </a:lnTo>
                <a:lnTo>
                  <a:pt x="42750" y="47030"/>
                </a:lnTo>
                <a:lnTo>
                  <a:pt x="42760" y="47030"/>
                </a:lnTo>
                <a:lnTo>
                  <a:pt x="42760" y="47020"/>
                </a:lnTo>
                <a:lnTo>
                  <a:pt x="42770" y="47010"/>
                </a:lnTo>
                <a:lnTo>
                  <a:pt x="42770" y="47000"/>
                </a:lnTo>
                <a:lnTo>
                  <a:pt x="42770" y="46990"/>
                </a:lnTo>
                <a:lnTo>
                  <a:pt x="42780" y="46990"/>
                </a:lnTo>
                <a:lnTo>
                  <a:pt x="42780" y="46980"/>
                </a:lnTo>
                <a:lnTo>
                  <a:pt x="42790" y="46970"/>
                </a:lnTo>
                <a:lnTo>
                  <a:pt x="42790" y="46960"/>
                </a:lnTo>
                <a:lnTo>
                  <a:pt x="42790" y="46940"/>
                </a:lnTo>
                <a:lnTo>
                  <a:pt x="42800" y="46930"/>
                </a:lnTo>
                <a:lnTo>
                  <a:pt x="42810" y="46930"/>
                </a:lnTo>
                <a:lnTo>
                  <a:pt x="42810" y="46920"/>
                </a:lnTo>
                <a:lnTo>
                  <a:pt x="42810" y="46910"/>
                </a:lnTo>
                <a:lnTo>
                  <a:pt x="42820" y="46910"/>
                </a:lnTo>
                <a:lnTo>
                  <a:pt x="42830" y="46900"/>
                </a:lnTo>
                <a:lnTo>
                  <a:pt x="42850" y="46880"/>
                </a:lnTo>
                <a:lnTo>
                  <a:pt x="42850" y="46870"/>
                </a:lnTo>
                <a:lnTo>
                  <a:pt x="42860" y="46870"/>
                </a:lnTo>
                <a:lnTo>
                  <a:pt x="42870" y="46860"/>
                </a:lnTo>
                <a:lnTo>
                  <a:pt x="42880" y="46850"/>
                </a:lnTo>
                <a:lnTo>
                  <a:pt x="42880" y="46840"/>
                </a:lnTo>
                <a:lnTo>
                  <a:pt x="42890" y="46830"/>
                </a:lnTo>
                <a:lnTo>
                  <a:pt x="42890" y="46820"/>
                </a:lnTo>
                <a:lnTo>
                  <a:pt x="42900" y="46820"/>
                </a:lnTo>
                <a:lnTo>
                  <a:pt x="42900" y="46810"/>
                </a:lnTo>
                <a:lnTo>
                  <a:pt x="42900" y="46800"/>
                </a:lnTo>
                <a:lnTo>
                  <a:pt x="42910" y="46790"/>
                </a:lnTo>
                <a:lnTo>
                  <a:pt x="42900" y="46780"/>
                </a:lnTo>
                <a:lnTo>
                  <a:pt x="42900" y="46770"/>
                </a:lnTo>
                <a:lnTo>
                  <a:pt x="42910" y="46780"/>
                </a:lnTo>
                <a:lnTo>
                  <a:pt x="42930" y="46770"/>
                </a:lnTo>
                <a:lnTo>
                  <a:pt x="42940" y="46750"/>
                </a:lnTo>
                <a:lnTo>
                  <a:pt x="42950" y="46730"/>
                </a:lnTo>
                <a:lnTo>
                  <a:pt x="42960" y="46720"/>
                </a:lnTo>
                <a:lnTo>
                  <a:pt x="42960" y="46710"/>
                </a:lnTo>
                <a:lnTo>
                  <a:pt x="42970" y="46700"/>
                </a:lnTo>
                <a:lnTo>
                  <a:pt x="42970" y="46690"/>
                </a:lnTo>
                <a:lnTo>
                  <a:pt x="42980" y="46680"/>
                </a:lnTo>
                <a:lnTo>
                  <a:pt x="42970" y="46680"/>
                </a:lnTo>
                <a:lnTo>
                  <a:pt x="42980" y="46680"/>
                </a:lnTo>
                <a:lnTo>
                  <a:pt x="42980" y="46670"/>
                </a:lnTo>
                <a:lnTo>
                  <a:pt x="42990" y="46660"/>
                </a:lnTo>
                <a:lnTo>
                  <a:pt x="42990" y="46650"/>
                </a:lnTo>
                <a:lnTo>
                  <a:pt x="43000" y="46640"/>
                </a:lnTo>
                <a:lnTo>
                  <a:pt x="43010" y="46630"/>
                </a:lnTo>
                <a:lnTo>
                  <a:pt x="43010" y="46620"/>
                </a:lnTo>
                <a:lnTo>
                  <a:pt x="43020" y="46620"/>
                </a:lnTo>
                <a:lnTo>
                  <a:pt x="43030" y="46610"/>
                </a:lnTo>
                <a:lnTo>
                  <a:pt x="43040" y="46600"/>
                </a:lnTo>
                <a:lnTo>
                  <a:pt x="43050" y="46590"/>
                </a:lnTo>
                <a:lnTo>
                  <a:pt x="43060" y="46580"/>
                </a:lnTo>
                <a:lnTo>
                  <a:pt x="43070" y="46570"/>
                </a:lnTo>
                <a:lnTo>
                  <a:pt x="43080" y="46560"/>
                </a:lnTo>
                <a:lnTo>
                  <a:pt x="43090" y="46550"/>
                </a:lnTo>
                <a:lnTo>
                  <a:pt x="43090" y="46540"/>
                </a:lnTo>
                <a:lnTo>
                  <a:pt x="43100" y="46530"/>
                </a:lnTo>
                <a:lnTo>
                  <a:pt x="43110" y="46520"/>
                </a:lnTo>
                <a:lnTo>
                  <a:pt x="43120" y="46510"/>
                </a:lnTo>
                <a:lnTo>
                  <a:pt x="43120" y="46500"/>
                </a:lnTo>
                <a:lnTo>
                  <a:pt x="43140" y="46490"/>
                </a:lnTo>
                <a:lnTo>
                  <a:pt x="43150" y="46480"/>
                </a:lnTo>
                <a:lnTo>
                  <a:pt x="43150" y="46470"/>
                </a:lnTo>
                <a:lnTo>
                  <a:pt x="43160" y="46460"/>
                </a:lnTo>
                <a:lnTo>
                  <a:pt x="43160" y="46450"/>
                </a:lnTo>
                <a:lnTo>
                  <a:pt x="43170" y="46450"/>
                </a:lnTo>
                <a:lnTo>
                  <a:pt x="43180" y="46440"/>
                </a:lnTo>
                <a:lnTo>
                  <a:pt x="43190" y="46440"/>
                </a:lnTo>
                <a:lnTo>
                  <a:pt x="43200" y="46430"/>
                </a:lnTo>
                <a:lnTo>
                  <a:pt x="43210" y="46420"/>
                </a:lnTo>
                <a:lnTo>
                  <a:pt x="43210" y="46410"/>
                </a:lnTo>
                <a:lnTo>
                  <a:pt x="43220" y="46410"/>
                </a:lnTo>
                <a:lnTo>
                  <a:pt x="43220" y="46400"/>
                </a:lnTo>
                <a:lnTo>
                  <a:pt x="43220" y="46390"/>
                </a:lnTo>
                <a:lnTo>
                  <a:pt x="43230" y="46390"/>
                </a:lnTo>
                <a:lnTo>
                  <a:pt x="43230" y="46380"/>
                </a:lnTo>
                <a:lnTo>
                  <a:pt x="43230" y="46370"/>
                </a:lnTo>
                <a:lnTo>
                  <a:pt x="43240" y="46370"/>
                </a:lnTo>
                <a:lnTo>
                  <a:pt x="43240" y="46360"/>
                </a:lnTo>
                <a:lnTo>
                  <a:pt x="43240" y="46350"/>
                </a:lnTo>
                <a:lnTo>
                  <a:pt x="43250" y="46350"/>
                </a:lnTo>
                <a:lnTo>
                  <a:pt x="43240" y="46350"/>
                </a:lnTo>
                <a:lnTo>
                  <a:pt x="43250" y="46360"/>
                </a:lnTo>
                <a:lnTo>
                  <a:pt x="43250" y="46350"/>
                </a:lnTo>
                <a:lnTo>
                  <a:pt x="43250" y="46340"/>
                </a:lnTo>
                <a:lnTo>
                  <a:pt x="43260" y="46340"/>
                </a:lnTo>
                <a:lnTo>
                  <a:pt x="43290" y="46300"/>
                </a:lnTo>
                <a:lnTo>
                  <a:pt x="43290" y="46290"/>
                </a:lnTo>
                <a:lnTo>
                  <a:pt x="43320" y="46280"/>
                </a:lnTo>
                <a:lnTo>
                  <a:pt x="43320" y="46270"/>
                </a:lnTo>
                <a:lnTo>
                  <a:pt x="43340" y="46260"/>
                </a:lnTo>
                <a:lnTo>
                  <a:pt x="43350" y="46260"/>
                </a:lnTo>
                <a:lnTo>
                  <a:pt x="43340" y="46260"/>
                </a:lnTo>
                <a:lnTo>
                  <a:pt x="43350" y="46250"/>
                </a:lnTo>
                <a:lnTo>
                  <a:pt x="43350" y="46260"/>
                </a:lnTo>
                <a:lnTo>
                  <a:pt x="43350" y="46250"/>
                </a:lnTo>
                <a:lnTo>
                  <a:pt x="43360" y="46250"/>
                </a:lnTo>
                <a:lnTo>
                  <a:pt x="43360" y="46240"/>
                </a:lnTo>
                <a:lnTo>
                  <a:pt x="43370" y="46240"/>
                </a:lnTo>
                <a:lnTo>
                  <a:pt x="43370" y="46230"/>
                </a:lnTo>
                <a:lnTo>
                  <a:pt x="43380" y="46220"/>
                </a:lnTo>
                <a:lnTo>
                  <a:pt x="43390" y="46220"/>
                </a:lnTo>
                <a:lnTo>
                  <a:pt x="43400" y="46210"/>
                </a:lnTo>
                <a:lnTo>
                  <a:pt x="43410" y="46200"/>
                </a:lnTo>
                <a:lnTo>
                  <a:pt x="43420" y="46190"/>
                </a:lnTo>
                <a:lnTo>
                  <a:pt x="43420" y="46180"/>
                </a:lnTo>
                <a:lnTo>
                  <a:pt x="43430" y="46180"/>
                </a:lnTo>
                <a:lnTo>
                  <a:pt x="43440" y="46170"/>
                </a:lnTo>
                <a:lnTo>
                  <a:pt x="43440" y="46160"/>
                </a:lnTo>
                <a:lnTo>
                  <a:pt x="43450" y="46160"/>
                </a:lnTo>
                <a:lnTo>
                  <a:pt x="43460" y="46160"/>
                </a:lnTo>
                <a:lnTo>
                  <a:pt x="43460" y="46150"/>
                </a:lnTo>
                <a:lnTo>
                  <a:pt x="43460" y="46140"/>
                </a:lnTo>
                <a:lnTo>
                  <a:pt x="43460" y="46130"/>
                </a:lnTo>
                <a:lnTo>
                  <a:pt x="43470" y="46130"/>
                </a:lnTo>
                <a:lnTo>
                  <a:pt x="43480" y="46130"/>
                </a:lnTo>
                <a:lnTo>
                  <a:pt x="43490" y="46130"/>
                </a:lnTo>
                <a:lnTo>
                  <a:pt x="43490" y="46120"/>
                </a:lnTo>
                <a:lnTo>
                  <a:pt x="43500" y="46120"/>
                </a:lnTo>
                <a:lnTo>
                  <a:pt x="43500" y="46110"/>
                </a:lnTo>
                <a:lnTo>
                  <a:pt x="43510" y="46110"/>
                </a:lnTo>
                <a:lnTo>
                  <a:pt x="43520" y="46110"/>
                </a:lnTo>
                <a:lnTo>
                  <a:pt x="43530" y="46100"/>
                </a:lnTo>
                <a:lnTo>
                  <a:pt x="43540" y="46100"/>
                </a:lnTo>
                <a:lnTo>
                  <a:pt x="43550" y="46100"/>
                </a:lnTo>
                <a:lnTo>
                  <a:pt x="43560" y="46090"/>
                </a:lnTo>
                <a:lnTo>
                  <a:pt x="43580" y="46070"/>
                </a:lnTo>
                <a:lnTo>
                  <a:pt x="43590" y="46070"/>
                </a:lnTo>
                <a:lnTo>
                  <a:pt x="43610" y="46060"/>
                </a:lnTo>
                <a:lnTo>
                  <a:pt x="43630" y="46050"/>
                </a:lnTo>
                <a:lnTo>
                  <a:pt x="43640" y="46040"/>
                </a:lnTo>
                <a:lnTo>
                  <a:pt x="43650" y="46030"/>
                </a:lnTo>
                <a:lnTo>
                  <a:pt x="43660" y="46020"/>
                </a:lnTo>
                <a:lnTo>
                  <a:pt x="43670" y="46020"/>
                </a:lnTo>
                <a:lnTo>
                  <a:pt x="43670" y="46010"/>
                </a:lnTo>
                <a:lnTo>
                  <a:pt x="43680" y="46010"/>
                </a:lnTo>
                <a:lnTo>
                  <a:pt x="43690" y="46000"/>
                </a:lnTo>
                <a:lnTo>
                  <a:pt x="43700" y="46000"/>
                </a:lnTo>
                <a:lnTo>
                  <a:pt x="43710" y="45990"/>
                </a:lnTo>
                <a:lnTo>
                  <a:pt x="43710" y="45980"/>
                </a:lnTo>
                <a:lnTo>
                  <a:pt x="43720" y="45980"/>
                </a:lnTo>
                <a:lnTo>
                  <a:pt x="43740" y="45960"/>
                </a:lnTo>
                <a:lnTo>
                  <a:pt x="43770" y="45930"/>
                </a:lnTo>
                <a:lnTo>
                  <a:pt x="43780" y="45920"/>
                </a:lnTo>
                <a:lnTo>
                  <a:pt x="43830" y="45880"/>
                </a:lnTo>
                <a:lnTo>
                  <a:pt x="43840" y="45880"/>
                </a:lnTo>
                <a:lnTo>
                  <a:pt x="43840" y="45870"/>
                </a:lnTo>
                <a:lnTo>
                  <a:pt x="43850" y="45860"/>
                </a:lnTo>
                <a:lnTo>
                  <a:pt x="43880" y="45830"/>
                </a:lnTo>
                <a:lnTo>
                  <a:pt x="43890" y="45800"/>
                </a:lnTo>
                <a:lnTo>
                  <a:pt x="43900" y="45760"/>
                </a:lnTo>
                <a:lnTo>
                  <a:pt x="43930" y="45700"/>
                </a:lnTo>
                <a:lnTo>
                  <a:pt x="43930" y="45690"/>
                </a:lnTo>
                <a:lnTo>
                  <a:pt x="43940" y="45670"/>
                </a:lnTo>
                <a:lnTo>
                  <a:pt x="43940" y="45660"/>
                </a:lnTo>
                <a:lnTo>
                  <a:pt x="43950" y="45660"/>
                </a:lnTo>
                <a:lnTo>
                  <a:pt x="43960" y="45650"/>
                </a:lnTo>
                <a:lnTo>
                  <a:pt x="43960" y="45640"/>
                </a:lnTo>
                <a:lnTo>
                  <a:pt x="43970" y="45630"/>
                </a:lnTo>
                <a:lnTo>
                  <a:pt x="43970" y="45620"/>
                </a:lnTo>
                <a:lnTo>
                  <a:pt x="43980" y="45620"/>
                </a:lnTo>
                <a:lnTo>
                  <a:pt x="43980" y="45610"/>
                </a:lnTo>
                <a:lnTo>
                  <a:pt x="43990" y="45600"/>
                </a:lnTo>
                <a:lnTo>
                  <a:pt x="44000" y="45590"/>
                </a:lnTo>
                <a:lnTo>
                  <a:pt x="44000" y="45580"/>
                </a:lnTo>
                <a:lnTo>
                  <a:pt x="44000" y="45570"/>
                </a:lnTo>
                <a:lnTo>
                  <a:pt x="43990" y="45560"/>
                </a:lnTo>
                <a:lnTo>
                  <a:pt x="44000" y="45570"/>
                </a:lnTo>
                <a:lnTo>
                  <a:pt x="44010" y="45560"/>
                </a:lnTo>
                <a:lnTo>
                  <a:pt x="44000" y="45560"/>
                </a:lnTo>
                <a:lnTo>
                  <a:pt x="44010" y="45560"/>
                </a:lnTo>
                <a:lnTo>
                  <a:pt x="44010" y="45550"/>
                </a:lnTo>
                <a:lnTo>
                  <a:pt x="44000" y="45550"/>
                </a:lnTo>
                <a:lnTo>
                  <a:pt x="44000" y="45540"/>
                </a:lnTo>
                <a:lnTo>
                  <a:pt x="44010" y="45540"/>
                </a:lnTo>
                <a:lnTo>
                  <a:pt x="44010" y="45530"/>
                </a:lnTo>
                <a:lnTo>
                  <a:pt x="44000" y="45530"/>
                </a:lnTo>
                <a:lnTo>
                  <a:pt x="43990" y="45540"/>
                </a:lnTo>
                <a:lnTo>
                  <a:pt x="43990" y="45530"/>
                </a:lnTo>
                <a:lnTo>
                  <a:pt x="43980" y="45540"/>
                </a:lnTo>
                <a:lnTo>
                  <a:pt x="43970" y="45550"/>
                </a:lnTo>
                <a:lnTo>
                  <a:pt x="43980" y="45550"/>
                </a:lnTo>
                <a:lnTo>
                  <a:pt x="43970" y="45550"/>
                </a:lnTo>
                <a:lnTo>
                  <a:pt x="43970" y="45560"/>
                </a:lnTo>
                <a:lnTo>
                  <a:pt x="43960" y="45560"/>
                </a:lnTo>
                <a:lnTo>
                  <a:pt x="43970" y="45540"/>
                </a:lnTo>
                <a:lnTo>
                  <a:pt x="43980" y="45540"/>
                </a:lnTo>
                <a:lnTo>
                  <a:pt x="43980" y="45530"/>
                </a:lnTo>
                <a:lnTo>
                  <a:pt x="43990" y="45530"/>
                </a:lnTo>
                <a:lnTo>
                  <a:pt x="44000" y="45530"/>
                </a:lnTo>
                <a:lnTo>
                  <a:pt x="44000" y="45520"/>
                </a:lnTo>
                <a:lnTo>
                  <a:pt x="44010" y="45520"/>
                </a:lnTo>
                <a:lnTo>
                  <a:pt x="44010" y="45510"/>
                </a:lnTo>
                <a:lnTo>
                  <a:pt x="44020" y="45500"/>
                </a:lnTo>
                <a:lnTo>
                  <a:pt x="44030" y="45490"/>
                </a:lnTo>
                <a:lnTo>
                  <a:pt x="44030" y="45480"/>
                </a:lnTo>
                <a:lnTo>
                  <a:pt x="44040" y="45480"/>
                </a:lnTo>
                <a:lnTo>
                  <a:pt x="44040" y="45470"/>
                </a:lnTo>
                <a:lnTo>
                  <a:pt x="44040" y="45460"/>
                </a:lnTo>
                <a:lnTo>
                  <a:pt x="44050" y="45450"/>
                </a:lnTo>
                <a:lnTo>
                  <a:pt x="44060" y="45450"/>
                </a:lnTo>
                <a:lnTo>
                  <a:pt x="44060" y="45440"/>
                </a:lnTo>
                <a:lnTo>
                  <a:pt x="44060" y="45430"/>
                </a:lnTo>
                <a:lnTo>
                  <a:pt x="44070" y="45420"/>
                </a:lnTo>
                <a:lnTo>
                  <a:pt x="44080" y="45410"/>
                </a:lnTo>
                <a:lnTo>
                  <a:pt x="44090" y="45410"/>
                </a:lnTo>
                <a:lnTo>
                  <a:pt x="44090" y="45400"/>
                </a:lnTo>
                <a:lnTo>
                  <a:pt x="44100" y="45400"/>
                </a:lnTo>
                <a:lnTo>
                  <a:pt x="44100" y="45390"/>
                </a:lnTo>
                <a:lnTo>
                  <a:pt x="44100" y="45380"/>
                </a:lnTo>
                <a:lnTo>
                  <a:pt x="44110" y="45380"/>
                </a:lnTo>
                <a:lnTo>
                  <a:pt x="44110" y="45370"/>
                </a:lnTo>
                <a:lnTo>
                  <a:pt x="44110" y="45360"/>
                </a:lnTo>
                <a:lnTo>
                  <a:pt x="44120" y="45360"/>
                </a:lnTo>
                <a:lnTo>
                  <a:pt x="44120" y="45350"/>
                </a:lnTo>
                <a:lnTo>
                  <a:pt x="44130" y="45340"/>
                </a:lnTo>
                <a:lnTo>
                  <a:pt x="44140" y="45330"/>
                </a:lnTo>
                <a:lnTo>
                  <a:pt x="44150" y="45320"/>
                </a:lnTo>
                <a:lnTo>
                  <a:pt x="44150" y="45310"/>
                </a:lnTo>
                <a:lnTo>
                  <a:pt x="44160" y="45310"/>
                </a:lnTo>
                <a:lnTo>
                  <a:pt x="44170" y="45300"/>
                </a:lnTo>
                <a:lnTo>
                  <a:pt x="44170" y="45290"/>
                </a:lnTo>
                <a:lnTo>
                  <a:pt x="44180" y="45280"/>
                </a:lnTo>
                <a:lnTo>
                  <a:pt x="44190" y="45280"/>
                </a:lnTo>
                <a:lnTo>
                  <a:pt x="44190" y="45270"/>
                </a:lnTo>
                <a:lnTo>
                  <a:pt x="44200" y="45270"/>
                </a:lnTo>
                <a:lnTo>
                  <a:pt x="44200" y="45260"/>
                </a:lnTo>
                <a:lnTo>
                  <a:pt x="44200" y="45250"/>
                </a:lnTo>
                <a:lnTo>
                  <a:pt x="44210" y="45250"/>
                </a:lnTo>
                <a:lnTo>
                  <a:pt x="44210" y="45240"/>
                </a:lnTo>
                <a:lnTo>
                  <a:pt x="44220" y="45240"/>
                </a:lnTo>
                <a:lnTo>
                  <a:pt x="44220" y="45230"/>
                </a:lnTo>
                <a:lnTo>
                  <a:pt x="44240" y="45220"/>
                </a:lnTo>
                <a:lnTo>
                  <a:pt x="44240" y="45210"/>
                </a:lnTo>
                <a:lnTo>
                  <a:pt x="44250" y="45210"/>
                </a:lnTo>
                <a:lnTo>
                  <a:pt x="44250" y="45200"/>
                </a:lnTo>
                <a:lnTo>
                  <a:pt x="44260" y="45190"/>
                </a:lnTo>
                <a:lnTo>
                  <a:pt x="44250" y="45190"/>
                </a:lnTo>
                <a:lnTo>
                  <a:pt x="44260" y="45190"/>
                </a:lnTo>
                <a:lnTo>
                  <a:pt x="44260" y="45180"/>
                </a:lnTo>
                <a:lnTo>
                  <a:pt x="44270" y="45180"/>
                </a:lnTo>
                <a:lnTo>
                  <a:pt x="44270" y="45170"/>
                </a:lnTo>
                <a:lnTo>
                  <a:pt x="44280" y="45170"/>
                </a:lnTo>
                <a:lnTo>
                  <a:pt x="44280" y="45160"/>
                </a:lnTo>
                <a:lnTo>
                  <a:pt x="44290" y="45160"/>
                </a:lnTo>
                <a:lnTo>
                  <a:pt x="44290" y="45150"/>
                </a:lnTo>
                <a:lnTo>
                  <a:pt x="44300" y="45150"/>
                </a:lnTo>
                <a:lnTo>
                  <a:pt x="44290" y="45150"/>
                </a:lnTo>
                <a:lnTo>
                  <a:pt x="44290" y="45140"/>
                </a:lnTo>
                <a:lnTo>
                  <a:pt x="44300" y="45140"/>
                </a:lnTo>
                <a:lnTo>
                  <a:pt x="44300" y="45150"/>
                </a:lnTo>
                <a:lnTo>
                  <a:pt x="44300" y="45140"/>
                </a:lnTo>
                <a:lnTo>
                  <a:pt x="44310" y="45130"/>
                </a:lnTo>
                <a:lnTo>
                  <a:pt x="44320" y="45130"/>
                </a:lnTo>
                <a:lnTo>
                  <a:pt x="44320" y="45120"/>
                </a:lnTo>
                <a:lnTo>
                  <a:pt x="44330" y="45110"/>
                </a:lnTo>
                <a:lnTo>
                  <a:pt x="44340" y="45100"/>
                </a:lnTo>
                <a:lnTo>
                  <a:pt x="44350" y="45100"/>
                </a:lnTo>
                <a:lnTo>
                  <a:pt x="44350" y="45090"/>
                </a:lnTo>
                <a:lnTo>
                  <a:pt x="44360" y="45090"/>
                </a:lnTo>
                <a:lnTo>
                  <a:pt x="44350" y="45090"/>
                </a:lnTo>
                <a:lnTo>
                  <a:pt x="44360" y="45090"/>
                </a:lnTo>
                <a:lnTo>
                  <a:pt x="44360" y="45080"/>
                </a:lnTo>
                <a:lnTo>
                  <a:pt x="44370" y="45080"/>
                </a:lnTo>
                <a:lnTo>
                  <a:pt x="44370" y="45070"/>
                </a:lnTo>
                <a:lnTo>
                  <a:pt x="44370" y="45060"/>
                </a:lnTo>
                <a:lnTo>
                  <a:pt x="44380" y="45060"/>
                </a:lnTo>
                <a:lnTo>
                  <a:pt x="44390" y="45050"/>
                </a:lnTo>
                <a:lnTo>
                  <a:pt x="44390" y="45040"/>
                </a:lnTo>
                <a:lnTo>
                  <a:pt x="44400" y="45040"/>
                </a:lnTo>
                <a:lnTo>
                  <a:pt x="44400" y="45030"/>
                </a:lnTo>
                <a:lnTo>
                  <a:pt x="44400" y="45020"/>
                </a:lnTo>
                <a:lnTo>
                  <a:pt x="44410" y="45020"/>
                </a:lnTo>
                <a:lnTo>
                  <a:pt x="44410" y="45010"/>
                </a:lnTo>
                <a:lnTo>
                  <a:pt x="44420" y="45000"/>
                </a:lnTo>
                <a:lnTo>
                  <a:pt x="44410" y="45000"/>
                </a:lnTo>
                <a:lnTo>
                  <a:pt x="44410" y="44990"/>
                </a:lnTo>
                <a:lnTo>
                  <a:pt x="44420" y="44990"/>
                </a:lnTo>
                <a:lnTo>
                  <a:pt x="44420" y="45000"/>
                </a:lnTo>
                <a:lnTo>
                  <a:pt x="44420" y="44990"/>
                </a:lnTo>
                <a:lnTo>
                  <a:pt x="44430" y="44980"/>
                </a:lnTo>
                <a:lnTo>
                  <a:pt x="44440" y="44970"/>
                </a:lnTo>
                <a:lnTo>
                  <a:pt x="44440" y="44960"/>
                </a:lnTo>
                <a:lnTo>
                  <a:pt x="44450" y="44950"/>
                </a:lnTo>
                <a:lnTo>
                  <a:pt x="44440" y="44940"/>
                </a:lnTo>
                <a:lnTo>
                  <a:pt x="44450" y="44940"/>
                </a:lnTo>
                <a:lnTo>
                  <a:pt x="44460" y="44920"/>
                </a:lnTo>
                <a:lnTo>
                  <a:pt x="44460" y="44910"/>
                </a:lnTo>
                <a:lnTo>
                  <a:pt x="44450" y="44910"/>
                </a:lnTo>
                <a:lnTo>
                  <a:pt x="44460" y="44910"/>
                </a:lnTo>
                <a:lnTo>
                  <a:pt x="44460" y="44900"/>
                </a:lnTo>
                <a:lnTo>
                  <a:pt x="44470" y="44890"/>
                </a:lnTo>
                <a:lnTo>
                  <a:pt x="44470" y="44880"/>
                </a:lnTo>
                <a:lnTo>
                  <a:pt x="44470" y="44870"/>
                </a:lnTo>
                <a:lnTo>
                  <a:pt x="44480" y="44870"/>
                </a:lnTo>
                <a:lnTo>
                  <a:pt x="44470" y="44870"/>
                </a:lnTo>
                <a:lnTo>
                  <a:pt x="44480" y="44860"/>
                </a:lnTo>
                <a:lnTo>
                  <a:pt x="44480" y="44870"/>
                </a:lnTo>
                <a:lnTo>
                  <a:pt x="44480" y="44860"/>
                </a:lnTo>
                <a:lnTo>
                  <a:pt x="44480" y="44850"/>
                </a:lnTo>
                <a:lnTo>
                  <a:pt x="44490" y="44850"/>
                </a:lnTo>
                <a:lnTo>
                  <a:pt x="44490" y="44840"/>
                </a:lnTo>
                <a:lnTo>
                  <a:pt x="44490" y="44830"/>
                </a:lnTo>
                <a:lnTo>
                  <a:pt x="44490" y="44820"/>
                </a:lnTo>
                <a:lnTo>
                  <a:pt x="44500" y="44810"/>
                </a:lnTo>
                <a:lnTo>
                  <a:pt x="44510" y="44800"/>
                </a:lnTo>
                <a:lnTo>
                  <a:pt x="44500" y="44800"/>
                </a:lnTo>
                <a:lnTo>
                  <a:pt x="44510" y="44800"/>
                </a:lnTo>
                <a:lnTo>
                  <a:pt x="44510" y="44790"/>
                </a:lnTo>
                <a:lnTo>
                  <a:pt x="44520" y="44790"/>
                </a:lnTo>
                <a:lnTo>
                  <a:pt x="44520" y="44780"/>
                </a:lnTo>
                <a:lnTo>
                  <a:pt x="44530" y="44780"/>
                </a:lnTo>
                <a:lnTo>
                  <a:pt x="44530" y="44770"/>
                </a:lnTo>
                <a:lnTo>
                  <a:pt x="44540" y="44770"/>
                </a:lnTo>
                <a:lnTo>
                  <a:pt x="44550" y="44760"/>
                </a:lnTo>
                <a:lnTo>
                  <a:pt x="44550" y="44750"/>
                </a:lnTo>
                <a:lnTo>
                  <a:pt x="44560" y="44740"/>
                </a:lnTo>
                <a:lnTo>
                  <a:pt x="44570" y="44740"/>
                </a:lnTo>
                <a:lnTo>
                  <a:pt x="44570" y="44730"/>
                </a:lnTo>
                <a:lnTo>
                  <a:pt x="44580" y="44730"/>
                </a:lnTo>
                <a:lnTo>
                  <a:pt x="44590" y="44710"/>
                </a:lnTo>
                <a:lnTo>
                  <a:pt x="44600" y="44710"/>
                </a:lnTo>
                <a:lnTo>
                  <a:pt x="44610" y="44700"/>
                </a:lnTo>
                <a:lnTo>
                  <a:pt x="44610" y="44690"/>
                </a:lnTo>
                <a:lnTo>
                  <a:pt x="44610" y="44680"/>
                </a:lnTo>
                <a:lnTo>
                  <a:pt x="44610" y="44670"/>
                </a:lnTo>
                <a:lnTo>
                  <a:pt x="44610" y="44660"/>
                </a:lnTo>
                <a:lnTo>
                  <a:pt x="44610" y="44650"/>
                </a:lnTo>
                <a:lnTo>
                  <a:pt x="44610" y="44640"/>
                </a:lnTo>
                <a:lnTo>
                  <a:pt x="44620" y="44640"/>
                </a:lnTo>
                <a:lnTo>
                  <a:pt x="44620" y="44630"/>
                </a:lnTo>
                <a:lnTo>
                  <a:pt x="44630" y="44620"/>
                </a:lnTo>
                <a:lnTo>
                  <a:pt x="44640" y="44610"/>
                </a:lnTo>
                <a:lnTo>
                  <a:pt x="44650" y="44600"/>
                </a:lnTo>
                <a:lnTo>
                  <a:pt x="44650" y="44590"/>
                </a:lnTo>
                <a:lnTo>
                  <a:pt x="44640" y="44590"/>
                </a:lnTo>
                <a:lnTo>
                  <a:pt x="44640" y="44580"/>
                </a:lnTo>
                <a:lnTo>
                  <a:pt x="44640" y="44570"/>
                </a:lnTo>
                <a:lnTo>
                  <a:pt x="44640" y="44560"/>
                </a:lnTo>
                <a:lnTo>
                  <a:pt x="44650" y="44560"/>
                </a:lnTo>
                <a:lnTo>
                  <a:pt x="44640" y="44550"/>
                </a:lnTo>
                <a:lnTo>
                  <a:pt x="44650" y="44550"/>
                </a:lnTo>
                <a:lnTo>
                  <a:pt x="44640" y="44550"/>
                </a:lnTo>
                <a:lnTo>
                  <a:pt x="44650" y="44550"/>
                </a:lnTo>
                <a:lnTo>
                  <a:pt x="44640" y="44540"/>
                </a:lnTo>
                <a:lnTo>
                  <a:pt x="44650" y="44540"/>
                </a:lnTo>
                <a:lnTo>
                  <a:pt x="44640" y="44540"/>
                </a:lnTo>
                <a:lnTo>
                  <a:pt x="44650" y="44540"/>
                </a:lnTo>
                <a:lnTo>
                  <a:pt x="44650" y="44530"/>
                </a:lnTo>
                <a:lnTo>
                  <a:pt x="44650" y="44520"/>
                </a:lnTo>
                <a:lnTo>
                  <a:pt x="44640" y="44520"/>
                </a:lnTo>
                <a:lnTo>
                  <a:pt x="44630" y="44510"/>
                </a:lnTo>
                <a:lnTo>
                  <a:pt x="44640" y="44500"/>
                </a:lnTo>
                <a:lnTo>
                  <a:pt x="44650" y="44490"/>
                </a:lnTo>
                <a:lnTo>
                  <a:pt x="44660" y="44480"/>
                </a:lnTo>
                <a:lnTo>
                  <a:pt x="44670" y="44460"/>
                </a:lnTo>
                <a:lnTo>
                  <a:pt x="44670" y="44450"/>
                </a:lnTo>
                <a:lnTo>
                  <a:pt x="44670" y="44440"/>
                </a:lnTo>
                <a:lnTo>
                  <a:pt x="44670" y="44430"/>
                </a:lnTo>
                <a:lnTo>
                  <a:pt x="44670" y="44420"/>
                </a:lnTo>
                <a:lnTo>
                  <a:pt x="44680" y="44420"/>
                </a:lnTo>
                <a:lnTo>
                  <a:pt x="44680" y="44400"/>
                </a:lnTo>
                <a:lnTo>
                  <a:pt x="44680" y="44410"/>
                </a:lnTo>
                <a:lnTo>
                  <a:pt x="44680" y="44400"/>
                </a:lnTo>
                <a:lnTo>
                  <a:pt x="44690" y="44400"/>
                </a:lnTo>
                <a:lnTo>
                  <a:pt x="44710" y="44390"/>
                </a:lnTo>
                <a:lnTo>
                  <a:pt x="44710" y="44380"/>
                </a:lnTo>
                <a:lnTo>
                  <a:pt x="44720" y="44360"/>
                </a:lnTo>
                <a:lnTo>
                  <a:pt x="44720" y="44350"/>
                </a:lnTo>
                <a:lnTo>
                  <a:pt x="44710" y="44340"/>
                </a:lnTo>
                <a:lnTo>
                  <a:pt x="44700" y="44330"/>
                </a:lnTo>
                <a:lnTo>
                  <a:pt x="44710" y="44330"/>
                </a:lnTo>
                <a:lnTo>
                  <a:pt x="44710" y="44320"/>
                </a:lnTo>
                <a:lnTo>
                  <a:pt x="44710" y="44310"/>
                </a:lnTo>
                <a:lnTo>
                  <a:pt x="44710" y="44300"/>
                </a:lnTo>
                <a:lnTo>
                  <a:pt x="44720" y="44290"/>
                </a:lnTo>
                <a:lnTo>
                  <a:pt x="44730" y="44300"/>
                </a:lnTo>
                <a:lnTo>
                  <a:pt x="44730" y="44290"/>
                </a:lnTo>
                <a:lnTo>
                  <a:pt x="44740" y="44290"/>
                </a:lnTo>
                <a:lnTo>
                  <a:pt x="44740" y="44280"/>
                </a:lnTo>
                <a:lnTo>
                  <a:pt x="44730" y="44270"/>
                </a:lnTo>
                <a:lnTo>
                  <a:pt x="44730" y="44260"/>
                </a:lnTo>
                <a:lnTo>
                  <a:pt x="44740" y="44260"/>
                </a:lnTo>
                <a:lnTo>
                  <a:pt x="44740" y="44250"/>
                </a:lnTo>
                <a:lnTo>
                  <a:pt x="44750" y="44240"/>
                </a:lnTo>
                <a:lnTo>
                  <a:pt x="44760" y="44240"/>
                </a:lnTo>
                <a:lnTo>
                  <a:pt x="44760" y="44230"/>
                </a:lnTo>
                <a:lnTo>
                  <a:pt x="44760" y="44220"/>
                </a:lnTo>
                <a:lnTo>
                  <a:pt x="44750" y="44210"/>
                </a:lnTo>
                <a:lnTo>
                  <a:pt x="44750" y="44200"/>
                </a:lnTo>
                <a:lnTo>
                  <a:pt x="44760" y="44200"/>
                </a:lnTo>
                <a:lnTo>
                  <a:pt x="44770" y="44200"/>
                </a:lnTo>
                <a:lnTo>
                  <a:pt x="44770" y="44190"/>
                </a:lnTo>
                <a:lnTo>
                  <a:pt x="44770" y="44180"/>
                </a:lnTo>
                <a:lnTo>
                  <a:pt x="44760" y="44180"/>
                </a:lnTo>
                <a:lnTo>
                  <a:pt x="44770" y="44180"/>
                </a:lnTo>
                <a:lnTo>
                  <a:pt x="44770" y="44170"/>
                </a:lnTo>
                <a:lnTo>
                  <a:pt x="44780" y="44170"/>
                </a:lnTo>
                <a:lnTo>
                  <a:pt x="44780" y="44160"/>
                </a:lnTo>
                <a:lnTo>
                  <a:pt x="44790" y="44160"/>
                </a:lnTo>
                <a:lnTo>
                  <a:pt x="44790" y="44150"/>
                </a:lnTo>
                <a:lnTo>
                  <a:pt x="44790" y="44160"/>
                </a:lnTo>
                <a:lnTo>
                  <a:pt x="44800" y="44160"/>
                </a:lnTo>
                <a:lnTo>
                  <a:pt x="44800" y="44150"/>
                </a:lnTo>
                <a:lnTo>
                  <a:pt x="44800" y="44160"/>
                </a:lnTo>
                <a:lnTo>
                  <a:pt x="44810" y="44160"/>
                </a:lnTo>
                <a:lnTo>
                  <a:pt x="44810" y="44150"/>
                </a:lnTo>
                <a:lnTo>
                  <a:pt x="44820" y="44150"/>
                </a:lnTo>
                <a:lnTo>
                  <a:pt x="44820" y="44140"/>
                </a:lnTo>
                <a:lnTo>
                  <a:pt x="44830" y="44140"/>
                </a:lnTo>
                <a:lnTo>
                  <a:pt x="44830" y="44130"/>
                </a:lnTo>
                <a:lnTo>
                  <a:pt x="44840" y="44120"/>
                </a:lnTo>
                <a:lnTo>
                  <a:pt x="44840" y="44110"/>
                </a:lnTo>
                <a:lnTo>
                  <a:pt x="44850" y="44100"/>
                </a:lnTo>
                <a:lnTo>
                  <a:pt x="44840" y="44100"/>
                </a:lnTo>
                <a:lnTo>
                  <a:pt x="44850" y="44100"/>
                </a:lnTo>
                <a:lnTo>
                  <a:pt x="44850" y="44090"/>
                </a:lnTo>
                <a:lnTo>
                  <a:pt x="44860" y="44090"/>
                </a:lnTo>
                <a:lnTo>
                  <a:pt x="44860" y="44080"/>
                </a:lnTo>
                <a:lnTo>
                  <a:pt x="44850" y="44080"/>
                </a:lnTo>
                <a:lnTo>
                  <a:pt x="44850" y="44060"/>
                </a:lnTo>
                <a:lnTo>
                  <a:pt x="44860" y="44060"/>
                </a:lnTo>
                <a:lnTo>
                  <a:pt x="44860" y="44050"/>
                </a:lnTo>
                <a:lnTo>
                  <a:pt x="44870" y="44050"/>
                </a:lnTo>
                <a:lnTo>
                  <a:pt x="44870" y="44040"/>
                </a:lnTo>
                <a:lnTo>
                  <a:pt x="44880" y="44040"/>
                </a:lnTo>
                <a:lnTo>
                  <a:pt x="44880" y="44030"/>
                </a:lnTo>
                <a:lnTo>
                  <a:pt x="44890" y="44030"/>
                </a:lnTo>
                <a:lnTo>
                  <a:pt x="44890" y="44020"/>
                </a:lnTo>
                <a:lnTo>
                  <a:pt x="44890" y="44010"/>
                </a:lnTo>
                <a:lnTo>
                  <a:pt x="44880" y="44000"/>
                </a:lnTo>
                <a:lnTo>
                  <a:pt x="44890" y="44000"/>
                </a:lnTo>
                <a:lnTo>
                  <a:pt x="44900" y="44000"/>
                </a:lnTo>
                <a:lnTo>
                  <a:pt x="44900" y="43990"/>
                </a:lnTo>
                <a:lnTo>
                  <a:pt x="44910" y="43990"/>
                </a:lnTo>
                <a:lnTo>
                  <a:pt x="44910" y="43980"/>
                </a:lnTo>
                <a:lnTo>
                  <a:pt x="44920" y="43980"/>
                </a:lnTo>
                <a:lnTo>
                  <a:pt x="44920" y="43970"/>
                </a:lnTo>
                <a:lnTo>
                  <a:pt x="44930" y="43960"/>
                </a:lnTo>
                <a:lnTo>
                  <a:pt x="44930" y="43950"/>
                </a:lnTo>
                <a:lnTo>
                  <a:pt x="44940" y="43950"/>
                </a:lnTo>
                <a:lnTo>
                  <a:pt x="44940" y="43940"/>
                </a:lnTo>
                <a:lnTo>
                  <a:pt x="44950" y="43940"/>
                </a:lnTo>
                <a:lnTo>
                  <a:pt x="44950" y="43930"/>
                </a:lnTo>
                <a:lnTo>
                  <a:pt x="44950" y="43920"/>
                </a:lnTo>
                <a:lnTo>
                  <a:pt x="44960" y="43920"/>
                </a:lnTo>
                <a:lnTo>
                  <a:pt x="44960" y="43910"/>
                </a:lnTo>
                <a:lnTo>
                  <a:pt x="44990" y="43920"/>
                </a:lnTo>
                <a:lnTo>
                  <a:pt x="45000" y="43940"/>
                </a:lnTo>
                <a:lnTo>
                  <a:pt x="45000" y="43990"/>
                </a:lnTo>
                <a:lnTo>
                  <a:pt x="45050" y="44090"/>
                </a:lnTo>
                <a:lnTo>
                  <a:pt x="45040" y="44120"/>
                </a:lnTo>
                <a:lnTo>
                  <a:pt x="45030" y="44140"/>
                </a:lnTo>
                <a:lnTo>
                  <a:pt x="45030" y="44160"/>
                </a:lnTo>
                <a:lnTo>
                  <a:pt x="45020" y="44170"/>
                </a:lnTo>
                <a:lnTo>
                  <a:pt x="45030" y="44180"/>
                </a:lnTo>
                <a:lnTo>
                  <a:pt x="45050" y="44210"/>
                </a:lnTo>
                <a:lnTo>
                  <a:pt x="45070" y="44220"/>
                </a:lnTo>
                <a:lnTo>
                  <a:pt x="45070" y="44250"/>
                </a:lnTo>
                <a:lnTo>
                  <a:pt x="45060" y="44290"/>
                </a:lnTo>
                <a:lnTo>
                  <a:pt x="45050" y="44330"/>
                </a:lnTo>
                <a:lnTo>
                  <a:pt x="45050" y="44360"/>
                </a:lnTo>
                <a:lnTo>
                  <a:pt x="45060" y="44380"/>
                </a:lnTo>
                <a:lnTo>
                  <a:pt x="45050" y="44410"/>
                </a:lnTo>
                <a:lnTo>
                  <a:pt x="45040" y="44430"/>
                </a:lnTo>
                <a:lnTo>
                  <a:pt x="45000" y="44480"/>
                </a:lnTo>
                <a:lnTo>
                  <a:pt x="45020" y="44570"/>
                </a:lnTo>
                <a:lnTo>
                  <a:pt x="45050" y="44660"/>
                </a:lnTo>
                <a:lnTo>
                  <a:pt x="45110" y="44640"/>
                </a:lnTo>
                <a:lnTo>
                  <a:pt x="45190" y="44600"/>
                </a:lnTo>
                <a:lnTo>
                  <a:pt x="45230" y="44580"/>
                </a:lnTo>
                <a:lnTo>
                  <a:pt x="45280" y="44540"/>
                </a:lnTo>
                <a:lnTo>
                  <a:pt x="45310" y="44520"/>
                </a:lnTo>
                <a:lnTo>
                  <a:pt x="45380" y="44480"/>
                </a:lnTo>
                <a:lnTo>
                  <a:pt x="45510" y="44470"/>
                </a:lnTo>
                <a:lnTo>
                  <a:pt x="45530" y="44480"/>
                </a:lnTo>
                <a:lnTo>
                  <a:pt x="45600" y="44350"/>
                </a:lnTo>
                <a:lnTo>
                  <a:pt x="45620" y="44410"/>
                </a:lnTo>
                <a:lnTo>
                  <a:pt x="45630" y="44500"/>
                </a:lnTo>
                <a:lnTo>
                  <a:pt x="45610" y="44570"/>
                </a:lnTo>
                <a:lnTo>
                  <a:pt x="45600" y="44580"/>
                </a:lnTo>
                <a:lnTo>
                  <a:pt x="45580" y="44670"/>
                </a:lnTo>
                <a:lnTo>
                  <a:pt x="45560" y="44670"/>
                </a:lnTo>
                <a:lnTo>
                  <a:pt x="45540" y="44700"/>
                </a:lnTo>
                <a:lnTo>
                  <a:pt x="45530" y="44710"/>
                </a:lnTo>
                <a:lnTo>
                  <a:pt x="45510" y="44730"/>
                </a:lnTo>
                <a:lnTo>
                  <a:pt x="45480" y="44780"/>
                </a:lnTo>
                <a:lnTo>
                  <a:pt x="45470" y="44810"/>
                </a:lnTo>
                <a:lnTo>
                  <a:pt x="45490" y="44840"/>
                </a:lnTo>
                <a:lnTo>
                  <a:pt x="45520" y="44870"/>
                </a:lnTo>
                <a:lnTo>
                  <a:pt x="45570" y="44880"/>
                </a:lnTo>
                <a:lnTo>
                  <a:pt x="45580" y="44900"/>
                </a:lnTo>
                <a:lnTo>
                  <a:pt x="45610" y="44930"/>
                </a:lnTo>
                <a:lnTo>
                  <a:pt x="45620" y="44950"/>
                </a:lnTo>
                <a:lnTo>
                  <a:pt x="45630" y="44990"/>
                </a:lnTo>
                <a:lnTo>
                  <a:pt x="45620" y="45020"/>
                </a:lnTo>
                <a:lnTo>
                  <a:pt x="45620" y="45050"/>
                </a:lnTo>
                <a:lnTo>
                  <a:pt x="45640" y="45080"/>
                </a:lnTo>
                <a:lnTo>
                  <a:pt x="45690" y="45070"/>
                </a:lnTo>
                <a:lnTo>
                  <a:pt x="45730" y="45120"/>
                </a:lnTo>
                <a:lnTo>
                  <a:pt x="45740" y="45130"/>
                </a:lnTo>
                <a:lnTo>
                  <a:pt x="45760" y="45150"/>
                </a:lnTo>
                <a:lnTo>
                  <a:pt x="45790" y="45160"/>
                </a:lnTo>
                <a:lnTo>
                  <a:pt x="45820" y="45180"/>
                </a:lnTo>
                <a:lnTo>
                  <a:pt x="45870" y="45160"/>
                </a:lnTo>
                <a:lnTo>
                  <a:pt x="45910" y="45160"/>
                </a:lnTo>
                <a:lnTo>
                  <a:pt x="45960" y="45160"/>
                </a:lnTo>
                <a:lnTo>
                  <a:pt x="46000" y="45170"/>
                </a:lnTo>
                <a:lnTo>
                  <a:pt x="46040" y="45160"/>
                </a:lnTo>
                <a:lnTo>
                  <a:pt x="46100" y="45150"/>
                </a:lnTo>
                <a:lnTo>
                  <a:pt x="46160" y="45130"/>
                </a:lnTo>
                <a:lnTo>
                  <a:pt x="46180" y="45110"/>
                </a:lnTo>
                <a:lnTo>
                  <a:pt x="46190" y="45090"/>
                </a:lnTo>
                <a:lnTo>
                  <a:pt x="46210" y="45040"/>
                </a:lnTo>
                <a:lnTo>
                  <a:pt x="46280" y="45020"/>
                </a:lnTo>
                <a:lnTo>
                  <a:pt x="46360" y="44980"/>
                </a:lnTo>
                <a:lnTo>
                  <a:pt x="46390" y="44910"/>
                </a:lnTo>
                <a:lnTo>
                  <a:pt x="46420" y="44920"/>
                </a:lnTo>
                <a:lnTo>
                  <a:pt x="46430" y="44890"/>
                </a:lnTo>
                <a:lnTo>
                  <a:pt x="46450" y="44890"/>
                </a:lnTo>
                <a:lnTo>
                  <a:pt x="46490" y="44900"/>
                </a:lnTo>
                <a:lnTo>
                  <a:pt x="46530" y="44900"/>
                </a:lnTo>
                <a:lnTo>
                  <a:pt x="46540" y="44930"/>
                </a:lnTo>
                <a:lnTo>
                  <a:pt x="46530" y="44960"/>
                </a:lnTo>
                <a:lnTo>
                  <a:pt x="46550" y="44990"/>
                </a:lnTo>
                <a:lnTo>
                  <a:pt x="46550" y="45020"/>
                </a:lnTo>
                <a:lnTo>
                  <a:pt x="46570" y="45020"/>
                </a:lnTo>
                <a:lnTo>
                  <a:pt x="46600" y="45000"/>
                </a:lnTo>
                <a:lnTo>
                  <a:pt x="46620" y="45020"/>
                </a:lnTo>
                <a:lnTo>
                  <a:pt x="46660" y="45040"/>
                </a:lnTo>
                <a:lnTo>
                  <a:pt x="46690" y="45060"/>
                </a:lnTo>
                <a:lnTo>
                  <a:pt x="46720" y="45060"/>
                </a:lnTo>
                <a:lnTo>
                  <a:pt x="46760" y="45060"/>
                </a:lnTo>
                <a:lnTo>
                  <a:pt x="46780" y="45080"/>
                </a:lnTo>
                <a:lnTo>
                  <a:pt x="46820" y="45110"/>
                </a:lnTo>
                <a:lnTo>
                  <a:pt x="46810" y="45160"/>
                </a:lnTo>
                <a:lnTo>
                  <a:pt x="46790" y="45200"/>
                </a:lnTo>
                <a:lnTo>
                  <a:pt x="46790" y="45250"/>
                </a:lnTo>
                <a:lnTo>
                  <a:pt x="46800" y="45300"/>
                </a:lnTo>
                <a:lnTo>
                  <a:pt x="46820" y="45280"/>
                </a:lnTo>
                <a:lnTo>
                  <a:pt x="46840" y="45280"/>
                </a:lnTo>
                <a:lnTo>
                  <a:pt x="46850" y="45290"/>
                </a:lnTo>
                <a:lnTo>
                  <a:pt x="46890" y="45280"/>
                </a:lnTo>
                <a:lnTo>
                  <a:pt x="46920" y="45290"/>
                </a:lnTo>
                <a:lnTo>
                  <a:pt x="46900" y="45270"/>
                </a:lnTo>
                <a:lnTo>
                  <a:pt x="46910" y="45220"/>
                </a:lnTo>
                <a:lnTo>
                  <a:pt x="46920" y="45190"/>
                </a:lnTo>
                <a:lnTo>
                  <a:pt x="46940" y="45170"/>
                </a:lnTo>
                <a:lnTo>
                  <a:pt x="46950" y="45150"/>
                </a:lnTo>
                <a:lnTo>
                  <a:pt x="46920" y="45130"/>
                </a:lnTo>
                <a:lnTo>
                  <a:pt x="46920" y="45100"/>
                </a:lnTo>
                <a:lnTo>
                  <a:pt x="46920" y="45040"/>
                </a:lnTo>
                <a:lnTo>
                  <a:pt x="46910" y="44990"/>
                </a:lnTo>
                <a:lnTo>
                  <a:pt x="46900" y="44960"/>
                </a:lnTo>
                <a:lnTo>
                  <a:pt x="46860" y="44930"/>
                </a:lnTo>
                <a:lnTo>
                  <a:pt x="46850" y="44910"/>
                </a:lnTo>
                <a:lnTo>
                  <a:pt x="46840" y="44890"/>
                </a:lnTo>
                <a:lnTo>
                  <a:pt x="46880" y="44880"/>
                </a:lnTo>
                <a:lnTo>
                  <a:pt x="46910" y="44910"/>
                </a:lnTo>
                <a:lnTo>
                  <a:pt x="46930" y="44940"/>
                </a:lnTo>
                <a:lnTo>
                  <a:pt x="46950" y="44960"/>
                </a:lnTo>
                <a:lnTo>
                  <a:pt x="46990" y="45010"/>
                </a:lnTo>
                <a:lnTo>
                  <a:pt x="47010" y="45060"/>
                </a:lnTo>
                <a:lnTo>
                  <a:pt x="47040" y="45080"/>
                </a:lnTo>
                <a:lnTo>
                  <a:pt x="47060" y="45080"/>
                </a:lnTo>
                <a:lnTo>
                  <a:pt x="47100" y="45090"/>
                </a:lnTo>
                <a:lnTo>
                  <a:pt x="47130" y="45080"/>
                </a:lnTo>
                <a:lnTo>
                  <a:pt x="47160" y="45060"/>
                </a:lnTo>
                <a:lnTo>
                  <a:pt x="47180" y="44980"/>
                </a:lnTo>
                <a:lnTo>
                  <a:pt x="47180" y="44920"/>
                </a:lnTo>
                <a:lnTo>
                  <a:pt x="47180" y="44870"/>
                </a:lnTo>
                <a:lnTo>
                  <a:pt x="47190" y="44830"/>
                </a:lnTo>
                <a:lnTo>
                  <a:pt x="47250" y="44800"/>
                </a:lnTo>
                <a:lnTo>
                  <a:pt x="47320" y="44780"/>
                </a:lnTo>
                <a:lnTo>
                  <a:pt x="47350" y="44860"/>
                </a:lnTo>
                <a:lnTo>
                  <a:pt x="47420" y="44970"/>
                </a:lnTo>
                <a:lnTo>
                  <a:pt x="47500" y="45010"/>
                </a:lnTo>
                <a:lnTo>
                  <a:pt x="47490" y="45090"/>
                </a:lnTo>
                <a:lnTo>
                  <a:pt x="47570" y="45140"/>
                </a:lnTo>
                <a:lnTo>
                  <a:pt x="47640" y="45170"/>
                </a:lnTo>
                <a:lnTo>
                  <a:pt x="47660" y="45120"/>
                </a:lnTo>
                <a:lnTo>
                  <a:pt x="47660" y="45070"/>
                </a:lnTo>
                <a:lnTo>
                  <a:pt x="47680" y="45030"/>
                </a:lnTo>
                <a:lnTo>
                  <a:pt x="47690" y="45010"/>
                </a:lnTo>
                <a:lnTo>
                  <a:pt x="47690" y="44940"/>
                </a:lnTo>
                <a:lnTo>
                  <a:pt x="47710" y="44970"/>
                </a:lnTo>
                <a:lnTo>
                  <a:pt x="47730" y="45000"/>
                </a:lnTo>
                <a:lnTo>
                  <a:pt x="47740" y="45030"/>
                </a:lnTo>
                <a:lnTo>
                  <a:pt x="47750" y="45060"/>
                </a:lnTo>
                <a:lnTo>
                  <a:pt x="47790" y="45050"/>
                </a:lnTo>
                <a:lnTo>
                  <a:pt x="47860" y="45010"/>
                </a:lnTo>
                <a:lnTo>
                  <a:pt x="47930" y="45030"/>
                </a:lnTo>
                <a:lnTo>
                  <a:pt x="47980" y="45060"/>
                </a:lnTo>
                <a:lnTo>
                  <a:pt x="48040" y="45110"/>
                </a:lnTo>
                <a:lnTo>
                  <a:pt x="48060" y="45070"/>
                </a:lnTo>
                <a:lnTo>
                  <a:pt x="48070" y="45050"/>
                </a:lnTo>
                <a:lnTo>
                  <a:pt x="48070" y="45030"/>
                </a:lnTo>
                <a:lnTo>
                  <a:pt x="48060" y="45010"/>
                </a:lnTo>
                <a:lnTo>
                  <a:pt x="48060" y="44960"/>
                </a:lnTo>
                <a:lnTo>
                  <a:pt x="48120" y="44940"/>
                </a:lnTo>
                <a:lnTo>
                  <a:pt x="48130" y="44960"/>
                </a:lnTo>
                <a:lnTo>
                  <a:pt x="48130" y="44990"/>
                </a:lnTo>
                <a:lnTo>
                  <a:pt x="48160" y="44970"/>
                </a:lnTo>
                <a:lnTo>
                  <a:pt x="48170" y="44920"/>
                </a:lnTo>
                <a:lnTo>
                  <a:pt x="48250" y="44920"/>
                </a:lnTo>
                <a:lnTo>
                  <a:pt x="48270" y="44880"/>
                </a:lnTo>
                <a:lnTo>
                  <a:pt x="48280" y="44820"/>
                </a:lnTo>
                <a:lnTo>
                  <a:pt x="48310" y="44780"/>
                </a:lnTo>
                <a:lnTo>
                  <a:pt x="48320" y="44750"/>
                </a:lnTo>
                <a:lnTo>
                  <a:pt x="48330" y="44720"/>
                </a:lnTo>
                <a:lnTo>
                  <a:pt x="48340" y="44690"/>
                </a:lnTo>
                <a:lnTo>
                  <a:pt x="48350" y="44690"/>
                </a:lnTo>
                <a:lnTo>
                  <a:pt x="48390" y="44680"/>
                </a:lnTo>
                <a:lnTo>
                  <a:pt x="48420" y="44670"/>
                </a:lnTo>
                <a:lnTo>
                  <a:pt x="48480" y="44690"/>
                </a:lnTo>
                <a:lnTo>
                  <a:pt x="48500" y="44670"/>
                </a:lnTo>
                <a:lnTo>
                  <a:pt x="48520" y="44660"/>
                </a:lnTo>
                <a:lnTo>
                  <a:pt x="48540" y="44650"/>
                </a:lnTo>
                <a:lnTo>
                  <a:pt x="48580" y="44660"/>
                </a:lnTo>
                <a:lnTo>
                  <a:pt x="48630" y="44660"/>
                </a:lnTo>
                <a:lnTo>
                  <a:pt x="48660" y="44680"/>
                </a:lnTo>
                <a:lnTo>
                  <a:pt x="48670" y="44710"/>
                </a:lnTo>
                <a:lnTo>
                  <a:pt x="48750" y="44710"/>
                </a:lnTo>
                <a:lnTo>
                  <a:pt x="48810" y="44710"/>
                </a:lnTo>
                <a:lnTo>
                  <a:pt x="48860" y="44780"/>
                </a:lnTo>
                <a:lnTo>
                  <a:pt x="48910" y="44810"/>
                </a:lnTo>
                <a:lnTo>
                  <a:pt x="48970" y="44840"/>
                </a:lnTo>
                <a:lnTo>
                  <a:pt x="49000" y="44870"/>
                </a:lnTo>
                <a:lnTo>
                  <a:pt x="49020" y="44900"/>
                </a:lnTo>
                <a:lnTo>
                  <a:pt x="49070" y="44940"/>
                </a:lnTo>
                <a:lnTo>
                  <a:pt x="49130" y="44980"/>
                </a:lnTo>
                <a:lnTo>
                  <a:pt x="49170" y="45030"/>
                </a:lnTo>
                <a:lnTo>
                  <a:pt x="49180" y="45060"/>
                </a:lnTo>
                <a:lnTo>
                  <a:pt x="49190" y="45110"/>
                </a:lnTo>
                <a:lnTo>
                  <a:pt x="49250" y="45180"/>
                </a:lnTo>
                <a:lnTo>
                  <a:pt x="49320" y="45250"/>
                </a:lnTo>
                <a:lnTo>
                  <a:pt x="49370" y="45310"/>
                </a:lnTo>
                <a:lnTo>
                  <a:pt x="49420" y="45360"/>
                </a:lnTo>
                <a:lnTo>
                  <a:pt x="49440" y="45390"/>
                </a:lnTo>
                <a:lnTo>
                  <a:pt x="49430" y="45430"/>
                </a:lnTo>
                <a:lnTo>
                  <a:pt x="49400" y="45490"/>
                </a:lnTo>
                <a:lnTo>
                  <a:pt x="49380" y="45550"/>
                </a:lnTo>
                <a:lnTo>
                  <a:pt x="49450" y="45810"/>
                </a:lnTo>
                <a:lnTo>
                  <a:pt x="49480" y="45930"/>
                </a:lnTo>
                <a:lnTo>
                  <a:pt x="49510" y="45990"/>
                </a:lnTo>
                <a:lnTo>
                  <a:pt x="49540" y="46110"/>
                </a:lnTo>
                <a:lnTo>
                  <a:pt x="49590" y="46160"/>
                </a:lnTo>
                <a:lnTo>
                  <a:pt x="49640" y="46220"/>
                </a:lnTo>
                <a:lnTo>
                  <a:pt x="49690" y="46250"/>
                </a:lnTo>
                <a:lnTo>
                  <a:pt x="49690" y="46290"/>
                </a:lnTo>
                <a:lnTo>
                  <a:pt x="49750" y="46380"/>
                </a:lnTo>
                <a:lnTo>
                  <a:pt x="49770" y="46400"/>
                </a:lnTo>
                <a:lnTo>
                  <a:pt x="49820" y="46600"/>
                </a:lnTo>
                <a:lnTo>
                  <a:pt x="49820" y="46670"/>
                </a:lnTo>
                <a:lnTo>
                  <a:pt x="49820" y="46740"/>
                </a:lnTo>
                <a:lnTo>
                  <a:pt x="49790" y="46780"/>
                </a:lnTo>
                <a:lnTo>
                  <a:pt x="49590" y="46940"/>
                </a:lnTo>
                <a:lnTo>
                  <a:pt x="49430" y="47040"/>
                </a:lnTo>
                <a:lnTo>
                  <a:pt x="49420" y="47090"/>
                </a:lnTo>
                <a:lnTo>
                  <a:pt x="49540" y="47220"/>
                </a:lnTo>
                <a:lnTo>
                  <a:pt x="49500" y="47280"/>
                </a:lnTo>
                <a:lnTo>
                  <a:pt x="49370" y="47400"/>
                </a:lnTo>
                <a:lnTo>
                  <a:pt x="49240" y="47490"/>
                </a:lnTo>
                <a:lnTo>
                  <a:pt x="49190" y="47460"/>
                </a:lnTo>
                <a:lnTo>
                  <a:pt x="49170" y="47400"/>
                </a:lnTo>
                <a:lnTo>
                  <a:pt x="49350" y="47170"/>
                </a:lnTo>
                <a:lnTo>
                  <a:pt x="48980" y="47290"/>
                </a:lnTo>
                <a:lnTo>
                  <a:pt x="49040" y="47460"/>
                </a:lnTo>
                <a:lnTo>
                  <a:pt x="49040" y="47550"/>
                </a:lnTo>
                <a:lnTo>
                  <a:pt x="48990" y="47680"/>
                </a:lnTo>
                <a:lnTo>
                  <a:pt x="48960" y="47800"/>
                </a:lnTo>
                <a:lnTo>
                  <a:pt x="49010" y="47820"/>
                </a:lnTo>
                <a:lnTo>
                  <a:pt x="49090" y="47850"/>
                </a:lnTo>
                <a:lnTo>
                  <a:pt x="49090" y="47870"/>
                </a:lnTo>
                <a:lnTo>
                  <a:pt x="49100" y="47970"/>
                </a:lnTo>
                <a:lnTo>
                  <a:pt x="49090" y="47980"/>
                </a:lnTo>
                <a:lnTo>
                  <a:pt x="49020" y="48070"/>
                </a:lnTo>
                <a:lnTo>
                  <a:pt x="49040" y="48150"/>
                </a:lnTo>
                <a:lnTo>
                  <a:pt x="49080" y="48340"/>
                </a:lnTo>
                <a:lnTo>
                  <a:pt x="49140" y="48550"/>
                </a:lnTo>
                <a:lnTo>
                  <a:pt x="49320" y="48590"/>
                </a:lnTo>
                <a:lnTo>
                  <a:pt x="49210" y="48660"/>
                </a:lnTo>
                <a:lnTo>
                  <a:pt x="49190" y="48940"/>
                </a:lnTo>
                <a:lnTo>
                  <a:pt x="49330" y="49030"/>
                </a:lnTo>
                <a:lnTo>
                  <a:pt x="49460" y="49220"/>
                </a:lnTo>
                <a:lnTo>
                  <a:pt x="49560" y="49350"/>
                </a:lnTo>
                <a:lnTo>
                  <a:pt x="49920" y="49410"/>
                </a:lnTo>
                <a:lnTo>
                  <a:pt x="50270" y="49430"/>
                </a:lnTo>
                <a:lnTo>
                  <a:pt x="50410" y="49600"/>
                </a:lnTo>
                <a:lnTo>
                  <a:pt x="50440" y="49740"/>
                </a:lnTo>
                <a:lnTo>
                  <a:pt x="50430" y="49840"/>
                </a:lnTo>
                <a:lnTo>
                  <a:pt x="50700" y="50120"/>
                </a:lnTo>
                <a:lnTo>
                  <a:pt x="50890" y="50440"/>
                </a:lnTo>
                <a:lnTo>
                  <a:pt x="51310" y="50990"/>
                </a:lnTo>
                <a:lnTo>
                  <a:pt x="51470" y="51180"/>
                </a:lnTo>
                <a:lnTo>
                  <a:pt x="52000" y="51830"/>
                </a:lnTo>
                <a:lnTo>
                  <a:pt x="52010" y="51840"/>
                </a:lnTo>
                <a:lnTo>
                  <a:pt x="52010" y="51880"/>
                </a:lnTo>
                <a:lnTo>
                  <a:pt x="52010" y="52260"/>
                </a:lnTo>
                <a:lnTo>
                  <a:pt x="52010" y="52430"/>
                </a:lnTo>
                <a:lnTo>
                  <a:pt x="52010" y="52570"/>
                </a:lnTo>
                <a:lnTo>
                  <a:pt x="52010" y="52730"/>
                </a:lnTo>
                <a:lnTo>
                  <a:pt x="52010" y="52960"/>
                </a:lnTo>
                <a:lnTo>
                  <a:pt x="52020" y="53260"/>
                </a:lnTo>
                <a:lnTo>
                  <a:pt x="52020" y="53440"/>
                </a:lnTo>
                <a:lnTo>
                  <a:pt x="52020" y="53690"/>
                </a:lnTo>
                <a:lnTo>
                  <a:pt x="52020" y="53720"/>
                </a:lnTo>
                <a:lnTo>
                  <a:pt x="52020" y="53750"/>
                </a:lnTo>
                <a:lnTo>
                  <a:pt x="52020" y="53800"/>
                </a:lnTo>
                <a:lnTo>
                  <a:pt x="52020" y="53850"/>
                </a:lnTo>
                <a:lnTo>
                  <a:pt x="52020" y="53910"/>
                </a:lnTo>
                <a:lnTo>
                  <a:pt x="52020" y="53950"/>
                </a:lnTo>
                <a:lnTo>
                  <a:pt x="52020" y="53970"/>
                </a:lnTo>
                <a:lnTo>
                  <a:pt x="52020" y="53990"/>
                </a:lnTo>
                <a:lnTo>
                  <a:pt x="52020" y="54030"/>
                </a:lnTo>
                <a:lnTo>
                  <a:pt x="52020" y="54080"/>
                </a:lnTo>
                <a:lnTo>
                  <a:pt x="52020" y="54090"/>
                </a:lnTo>
                <a:lnTo>
                  <a:pt x="52020" y="54130"/>
                </a:lnTo>
                <a:lnTo>
                  <a:pt x="52020" y="54160"/>
                </a:lnTo>
                <a:lnTo>
                  <a:pt x="52020" y="54190"/>
                </a:lnTo>
                <a:lnTo>
                  <a:pt x="52020" y="54210"/>
                </a:lnTo>
                <a:lnTo>
                  <a:pt x="52020" y="54300"/>
                </a:lnTo>
                <a:lnTo>
                  <a:pt x="52020" y="54410"/>
                </a:lnTo>
                <a:lnTo>
                  <a:pt x="52020" y="54500"/>
                </a:lnTo>
                <a:lnTo>
                  <a:pt x="52020" y="54580"/>
                </a:lnTo>
                <a:lnTo>
                  <a:pt x="52020" y="54690"/>
                </a:lnTo>
                <a:lnTo>
                  <a:pt x="52020" y="54770"/>
                </a:lnTo>
                <a:lnTo>
                  <a:pt x="52020" y="54830"/>
                </a:lnTo>
                <a:lnTo>
                  <a:pt x="52020" y="55670"/>
                </a:lnTo>
                <a:lnTo>
                  <a:pt x="52020" y="56090"/>
                </a:lnTo>
                <a:lnTo>
                  <a:pt x="52020" y="56530"/>
                </a:lnTo>
                <a:lnTo>
                  <a:pt x="52020" y="56910"/>
                </a:lnTo>
                <a:lnTo>
                  <a:pt x="52020" y="57330"/>
                </a:lnTo>
                <a:lnTo>
                  <a:pt x="52020" y="57760"/>
                </a:lnTo>
                <a:lnTo>
                  <a:pt x="52020" y="57980"/>
                </a:lnTo>
                <a:lnTo>
                  <a:pt x="51940" y="57930"/>
                </a:lnTo>
                <a:lnTo>
                  <a:pt x="51940" y="57380"/>
                </a:lnTo>
                <a:lnTo>
                  <a:pt x="51940" y="56820"/>
                </a:lnTo>
                <a:lnTo>
                  <a:pt x="51940" y="56260"/>
                </a:lnTo>
                <a:lnTo>
                  <a:pt x="51940" y="55710"/>
                </a:lnTo>
                <a:lnTo>
                  <a:pt x="51570" y="55710"/>
                </a:lnTo>
                <a:lnTo>
                  <a:pt x="51240" y="55710"/>
                </a:lnTo>
                <a:lnTo>
                  <a:pt x="51230" y="55710"/>
                </a:lnTo>
                <a:lnTo>
                  <a:pt x="51230" y="55720"/>
                </a:lnTo>
                <a:lnTo>
                  <a:pt x="51250" y="55990"/>
                </a:lnTo>
                <a:lnTo>
                  <a:pt x="51410" y="56480"/>
                </a:lnTo>
                <a:lnTo>
                  <a:pt x="51460" y="56900"/>
                </a:lnTo>
                <a:lnTo>
                  <a:pt x="51390" y="57160"/>
                </a:lnTo>
                <a:lnTo>
                  <a:pt x="51310" y="57490"/>
                </a:lnTo>
                <a:lnTo>
                  <a:pt x="51340" y="57800"/>
                </a:lnTo>
                <a:lnTo>
                  <a:pt x="51460" y="58140"/>
                </a:lnTo>
                <a:lnTo>
                  <a:pt x="51570" y="58490"/>
                </a:lnTo>
                <a:lnTo>
                  <a:pt x="51570" y="58730"/>
                </a:lnTo>
                <a:lnTo>
                  <a:pt x="51550" y="58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