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Fez-Meknes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Morocco • State Map | Fully Editable Vector Shape</a:t>
            </a:r>
          </a:p>
        </p:txBody>
      </p:sp>
      <p:sp>
        <p:nvSpPr>
          <p:cNvPr id="101" name="Fez-Mekn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640" y="13590"/>
                </a:moveTo>
                <a:lnTo>
                  <a:pt x="69820" y="13600"/>
                </a:lnTo>
                <a:lnTo>
                  <a:pt x="69930" y="13500"/>
                </a:lnTo>
                <a:lnTo>
                  <a:pt x="69950" y="13490"/>
                </a:lnTo>
                <a:lnTo>
                  <a:pt x="69930" y="13480"/>
                </a:lnTo>
                <a:lnTo>
                  <a:pt x="69900" y="13460"/>
                </a:lnTo>
                <a:lnTo>
                  <a:pt x="69890" y="13430"/>
                </a:lnTo>
                <a:lnTo>
                  <a:pt x="69900" y="13380"/>
                </a:lnTo>
                <a:lnTo>
                  <a:pt x="69930" y="13350"/>
                </a:lnTo>
                <a:lnTo>
                  <a:pt x="69940" y="13340"/>
                </a:lnTo>
                <a:lnTo>
                  <a:pt x="70210" y="13320"/>
                </a:lnTo>
                <a:lnTo>
                  <a:pt x="70260" y="13320"/>
                </a:lnTo>
                <a:lnTo>
                  <a:pt x="70280" y="13250"/>
                </a:lnTo>
                <a:lnTo>
                  <a:pt x="70320" y="13170"/>
                </a:lnTo>
                <a:lnTo>
                  <a:pt x="70330" y="13160"/>
                </a:lnTo>
                <a:lnTo>
                  <a:pt x="70340" y="13120"/>
                </a:lnTo>
                <a:lnTo>
                  <a:pt x="70330" y="13100"/>
                </a:lnTo>
                <a:lnTo>
                  <a:pt x="70300" y="13080"/>
                </a:lnTo>
                <a:lnTo>
                  <a:pt x="70260" y="13070"/>
                </a:lnTo>
                <a:lnTo>
                  <a:pt x="70290" y="13060"/>
                </a:lnTo>
                <a:lnTo>
                  <a:pt x="70340" y="13010"/>
                </a:lnTo>
                <a:lnTo>
                  <a:pt x="70340" y="12970"/>
                </a:lnTo>
                <a:lnTo>
                  <a:pt x="70340" y="12860"/>
                </a:lnTo>
                <a:lnTo>
                  <a:pt x="70340" y="12750"/>
                </a:lnTo>
                <a:lnTo>
                  <a:pt x="70330" y="12680"/>
                </a:lnTo>
                <a:lnTo>
                  <a:pt x="70320" y="12640"/>
                </a:lnTo>
                <a:lnTo>
                  <a:pt x="70300" y="12610"/>
                </a:lnTo>
                <a:lnTo>
                  <a:pt x="70310" y="12570"/>
                </a:lnTo>
                <a:lnTo>
                  <a:pt x="70320" y="12510"/>
                </a:lnTo>
                <a:lnTo>
                  <a:pt x="70330" y="12490"/>
                </a:lnTo>
                <a:lnTo>
                  <a:pt x="70340" y="12470"/>
                </a:lnTo>
                <a:lnTo>
                  <a:pt x="70330" y="12420"/>
                </a:lnTo>
                <a:lnTo>
                  <a:pt x="70320" y="12380"/>
                </a:lnTo>
                <a:lnTo>
                  <a:pt x="70340" y="12360"/>
                </a:lnTo>
                <a:lnTo>
                  <a:pt x="70320" y="12340"/>
                </a:lnTo>
                <a:lnTo>
                  <a:pt x="70320" y="12290"/>
                </a:lnTo>
                <a:lnTo>
                  <a:pt x="70340" y="12170"/>
                </a:lnTo>
                <a:lnTo>
                  <a:pt x="70420" y="12100"/>
                </a:lnTo>
                <a:lnTo>
                  <a:pt x="70490" y="12030"/>
                </a:lnTo>
                <a:lnTo>
                  <a:pt x="70530" y="12000"/>
                </a:lnTo>
                <a:lnTo>
                  <a:pt x="70640" y="11990"/>
                </a:lnTo>
                <a:lnTo>
                  <a:pt x="70700" y="11930"/>
                </a:lnTo>
                <a:lnTo>
                  <a:pt x="70820" y="11910"/>
                </a:lnTo>
                <a:lnTo>
                  <a:pt x="70850" y="11940"/>
                </a:lnTo>
                <a:lnTo>
                  <a:pt x="70870" y="11890"/>
                </a:lnTo>
                <a:lnTo>
                  <a:pt x="71160" y="11790"/>
                </a:lnTo>
                <a:lnTo>
                  <a:pt x="71180" y="11770"/>
                </a:lnTo>
                <a:lnTo>
                  <a:pt x="71210" y="11780"/>
                </a:lnTo>
                <a:lnTo>
                  <a:pt x="71220" y="11790"/>
                </a:lnTo>
                <a:lnTo>
                  <a:pt x="71210" y="11810"/>
                </a:lnTo>
                <a:lnTo>
                  <a:pt x="71200" y="11820"/>
                </a:lnTo>
                <a:lnTo>
                  <a:pt x="71200" y="11830"/>
                </a:lnTo>
                <a:lnTo>
                  <a:pt x="71230" y="11820"/>
                </a:lnTo>
                <a:lnTo>
                  <a:pt x="71250" y="11820"/>
                </a:lnTo>
                <a:lnTo>
                  <a:pt x="71270" y="11820"/>
                </a:lnTo>
                <a:lnTo>
                  <a:pt x="71320" y="11820"/>
                </a:lnTo>
                <a:lnTo>
                  <a:pt x="71360" y="11820"/>
                </a:lnTo>
                <a:lnTo>
                  <a:pt x="71380" y="11820"/>
                </a:lnTo>
                <a:lnTo>
                  <a:pt x="71390" y="11840"/>
                </a:lnTo>
                <a:lnTo>
                  <a:pt x="71410" y="11840"/>
                </a:lnTo>
                <a:lnTo>
                  <a:pt x="71420" y="11820"/>
                </a:lnTo>
                <a:lnTo>
                  <a:pt x="71550" y="11730"/>
                </a:lnTo>
                <a:lnTo>
                  <a:pt x="71630" y="11710"/>
                </a:lnTo>
                <a:lnTo>
                  <a:pt x="71660" y="11700"/>
                </a:lnTo>
                <a:lnTo>
                  <a:pt x="71710" y="11690"/>
                </a:lnTo>
                <a:lnTo>
                  <a:pt x="71740" y="11670"/>
                </a:lnTo>
                <a:lnTo>
                  <a:pt x="71780" y="11630"/>
                </a:lnTo>
                <a:lnTo>
                  <a:pt x="71870" y="11580"/>
                </a:lnTo>
                <a:lnTo>
                  <a:pt x="71900" y="11570"/>
                </a:lnTo>
                <a:lnTo>
                  <a:pt x="71950" y="11620"/>
                </a:lnTo>
                <a:lnTo>
                  <a:pt x="71980" y="11620"/>
                </a:lnTo>
                <a:lnTo>
                  <a:pt x="72010" y="11620"/>
                </a:lnTo>
                <a:lnTo>
                  <a:pt x="72190" y="11590"/>
                </a:lnTo>
                <a:lnTo>
                  <a:pt x="72310" y="11560"/>
                </a:lnTo>
                <a:lnTo>
                  <a:pt x="72400" y="11510"/>
                </a:lnTo>
                <a:lnTo>
                  <a:pt x="72390" y="11630"/>
                </a:lnTo>
                <a:lnTo>
                  <a:pt x="72410" y="11770"/>
                </a:lnTo>
                <a:lnTo>
                  <a:pt x="72420" y="11900"/>
                </a:lnTo>
                <a:lnTo>
                  <a:pt x="72410" y="11950"/>
                </a:lnTo>
                <a:lnTo>
                  <a:pt x="72420" y="11980"/>
                </a:lnTo>
                <a:lnTo>
                  <a:pt x="72430" y="11990"/>
                </a:lnTo>
                <a:lnTo>
                  <a:pt x="72440" y="12020"/>
                </a:lnTo>
                <a:lnTo>
                  <a:pt x="72450" y="12040"/>
                </a:lnTo>
                <a:lnTo>
                  <a:pt x="72450" y="12070"/>
                </a:lnTo>
                <a:lnTo>
                  <a:pt x="72460" y="12100"/>
                </a:lnTo>
                <a:lnTo>
                  <a:pt x="72470" y="12110"/>
                </a:lnTo>
                <a:lnTo>
                  <a:pt x="72490" y="12120"/>
                </a:lnTo>
                <a:lnTo>
                  <a:pt x="72510" y="12140"/>
                </a:lnTo>
                <a:lnTo>
                  <a:pt x="72530" y="12160"/>
                </a:lnTo>
                <a:lnTo>
                  <a:pt x="72560" y="12180"/>
                </a:lnTo>
                <a:lnTo>
                  <a:pt x="72590" y="12200"/>
                </a:lnTo>
                <a:lnTo>
                  <a:pt x="72620" y="12200"/>
                </a:lnTo>
                <a:lnTo>
                  <a:pt x="72630" y="12210"/>
                </a:lnTo>
                <a:lnTo>
                  <a:pt x="72630" y="12220"/>
                </a:lnTo>
                <a:lnTo>
                  <a:pt x="72650" y="12230"/>
                </a:lnTo>
                <a:lnTo>
                  <a:pt x="72670" y="12240"/>
                </a:lnTo>
                <a:lnTo>
                  <a:pt x="72690" y="12260"/>
                </a:lnTo>
                <a:lnTo>
                  <a:pt x="72720" y="12280"/>
                </a:lnTo>
                <a:lnTo>
                  <a:pt x="72730" y="12290"/>
                </a:lnTo>
                <a:lnTo>
                  <a:pt x="72750" y="12300"/>
                </a:lnTo>
                <a:lnTo>
                  <a:pt x="72780" y="12300"/>
                </a:lnTo>
                <a:lnTo>
                  <a:pt x="72820" y="12300"/>
                </a:lnTo>
                <a:lnTo>
                  <a:pt x="72840" y="12300"/>
                </a:lnTo>
                <a:lnTo>
                  <a:pt x="72860" y="12300"/>
                </a:lnTo>
                <a:lnTo>
                  <a:pt x="72880" y="12300"/>
                </a:lnTo>
                <a:lnTo>
                  <a:pt x="72900" y="12300"/>
                </a:lnTo>
                <a:lnTo>
                  <a:pt x="72940" y="12300"/>
                </a:lnTo>
                <a:lnTo>
                  <a:pt x="73050" y="12300"/>
                </a:lnTo>
                <a:lnTo>
                  <a:pt x="73090" y="12270"/>
                </a:lnTo>
                <a:lnTo>
                  <a:pt x="73250" y="12270"/>
                </a:lnTo>
                <a:lnTo>
                  <a:pt x="73330" y="12280"/>
                </a:lnTo>
                <a:lnTo>
                  <a:pt x="73460" y="12320"/>
                </a:lnTo>
                <a:lnTo>
                  <a:pt x="73510" y="12420"/>
                </a:lnTo>
                <a:lnTo>
                  <a:pt x="73540" y="12530"/>
                </a:lnTo>
                <a:lnTo>
                  <a:pt x="73710" y="12410"/>
                </a:lnTo>
                <a:lnTo>
                  <a:pt x="73820" y="12440"/>
                </a:lnTo>
                <a:lnTo>
                  <a:pt x="73890" y="12410"/>
                </a:lnTo>
                <a:lnTo>
                  <a:pt x="73960" y="12470"/>
                </a:lnTo>
                <a:lnTo>
                  <a:pt x="74090" y="12540"/>
                </a:lnTo>
                <a:lnTo>
                  <a:pt x="74150" y="12560"/>
                </a:lnTo>
                <a:lnTo>
                  <a:pt x="74200" y="12590"/>
                </a:lnTo>
                <a:lnTo>
                  <a:pt x="74220" y="12600"/>
                </a:lnTo>
                <a:lnTo>
                  <a:pt x="74240" y="12610"/>
                </a:lnTo>
                <a:lnTo>
                  <a:pt x="74270" y="12620"/>
                </a:lnTo>
                <a:lnTo>
                  <a:pt x="74250" y="12600"/>
                </a:lnTo>
                <a:lnTo>
                  <a:pt x="74280" y="12520"/>
                </a:lnTo>
                <a:lnTo>
                  <a:pt x="74340" y="12470"/>
                </a:lnTo>
                <a:lnTo>
                  <a:pt x="74360" y="12350"/>
                </a:lnTo>
                <a:lnTo>
                  <a:pt x="74450" y="12360"/>
                </a:lnTo>
                <a:lnTo>
                  <a:pt x="74550" y="12380"/>
                </a:lnTo>
                <a:lnTo>
                  <a:pt x="74600" y="12360"/>
                </a:lnTo>
                <a:lnTo>
                  <a:pt x="74690" y="12340"/>
                </a:lnTo>
                <a:lnTo>
                  <a:pt x="74750" y="12350"/>
                </a:lnTo>
                <a:lnTo>
                  <a:pt x="74810" y="12330"/>
                </a:lnTo>
                <a:lnTo>
                  <a:pt x="74850" y="12310"/>
                </a:lnTo>
                <a:lnTo>
                  <a:pt x="74890" y="12270"/>
                </a:lnTo>
                <a:lnTo>
                  <a:pt x="74910" y="12220"/>
                </a:lnTo>
                <a:lnTo>
                  <a:pt x="74990" y="12170"/>
                </a:lnTo>
                <a:lnTo>
                  <a:pt x="75010" y="12090"/>
                </a:lnTo>
                <a:lnTo>
                  <a:pt x="74950" y="12020"/>
                </a:lnTo>
                <a:lnTo>
                  <a:pt x="75040" y="11930"/>
                </a:lnTo>
                <a:lnTo>
                  <a:pt x="75180" y="11820"/>
                </a:lnTo>
                <a:lnTo>
                  <a:pt x="75250" y="11740"/>
                </a:lnTo>
                <a:lnTo>
                  <a:pt x="75310" y="11810"/>
                </a:lnTo>
                <a:lnTo>
                  <a:pt x="75370" y="11910"/>
                </a:lnTo>
                <a:lnTo>
                  <a:pt x="75390" y="11940"/>
                </a:lnTo>
                <a:lnTo>
                  <a:pt x="75440" y="11990"/>
                </a:lnTo>
                <a:lnTo>
                  <a:pt x="75650" y="12090"/>
                </a:lnTo>
                <a:lnTo>
                  <a:pt x="75740" y="12050"/>
                </a:lnTo>
                <a:lnTo>
                  <a:pt x="75800" y="12140"/>
                </a:lnTo>
                <a:lnTo>
                  <a:pt x="75930" y="12060"/>
                </a:lnTo>
                <a:lnTo>
                  <a:pt x="76030" y="12010"/>
                </a:lnTo>
                <a:lnTo>
                  <a:pt x="76090" y="11940"/>
                </a:lnTo>
                <a:lnTo>
                  <a:pt x="76130" y="11890"/>
                </a:lnTo>
                <a:lnTo>
                  <a:pt x="76240" y="11790"/>
                </a:lnTo>
                <a:lnTo>
                  <a:pt x="76320" y="11700"/>
                </a:lnTo>
                <a:lnTo>
                  <a:pt x="76360" y="11640"/>
                </a:lnTo>
                <a:lnTo>
                  <a:pt x="76370" y="11620"/>
                </a:lnTo>
                <a:lnTo>
                  <a:pt x="76370" y="11610"/>
                </a:lnTo>
                <a:lnTo>
                  <a:pt x="76400" y="11620"/>
                </a:lnTo>
                <a:lnTo>
                  <a:pt x="76420" y="11620"/>
                </a:lnTo>
                <a:lnTo>
                  <a:pt x="76450" y="11630"/>
                </a:lnTo>
                <a:lnTo>
                  <a:pt x="76480" y="11630"/>
                </a:lnTo>
                <a:lnTo>
                  <a:pt x="76500" y="11610"/>
                </a:lnTo>
                <a:lnTo>
                  <a:pt x="76550" y="11610"/>
                </a:lnTo>
                <a:lnTo>
                  <a:pt x="76700" y="11570"/>
                </a:lnTo>
                <a:lnTo>
                  <a:pt x="76730" y="11560"/>
                </a:lnTo>
                <a:lnTo>
                  <a:pt x="76770" y="11550"/>
                </a:lnTo>
                <a:lnTo>
                  <a:pt x="76810" y="11540"/>
                </a:lnTo>
                <a:lnTo>
                  <a:pt x="76820" y="11540"/>
                </a:lnTo>
                <a:lnTo>
                  <a:pt x="76840" y="11530"/>
                </a:lnTo>
                <a:lnTo>
                  <a:pt x="76860" y="11520"/>
                </a:lnTo>
                <a:lnTo>
                  <a:pt x="76890" y="11530"/>
                </a:lnTo>
                <a:lnTo>
                  <a:pt x="76900" y="11510"/>
                </a:lnTo>
                <a:lnTo>
                  <a:pt x="76930" y="11510"/>
                </a:lnTo>
                <a:lnTo>
                  <a:pt x="76930" y="11500"/>
                </a:lnTo>
                <a:lnTo>
                  <a:pt x="76920" y="11480"/>
                </a:lnTo>
                <a:lnTo>
                  <a:pt x="76940" y="11480"/>
                </a:lnTo>
                <a:lnTo>
                  <a:pt x="76950" y="11470"/>
                </a:lnTo>
                <a:lnTo>
                  <a:pt x="76960" y="11460"/>
                </a:lnTo>
                <a:lnTo>
                  <a:pt x="76970" y="11450"/>
                </a:lnTo>
                <a:lnTo>
                  <a:pt x="77000" y="11450"/>
                </a:lnTo>
                <a:lnTo>
                  <a:pt x="77050" y="11460"/>
                </a:lnTo>
                <a:lnTo>
                  <a:pt x="77090" y="11450"/>
                </a:lnTo>
                <a:lnTo>
                  <a:pt x="77220" y="11410"/>
                </a:lnTo>
                <a:lnTo>
                  <a:pt x="77340" y="11380"/>
                </a:lnTo>
                <a:lnTo>
                  <a:pt x="77450" y="11340"/>
                </a:lnTo>
                <a:lnTo>
                  <a:pt x="77480" y="11250"/>
                </a:lnTo>
                <a:lnTo>
                  <a:pt x="77500" y="11220"/>
                </a:lnTo>
                <a:lnTo>
                  <a:pt x="77520" y="11230"/>
                </a:lnTo>
                <a:lnTo>
                  <a:pt x="77640" y="11260"/>
                </a:lnTo>
                <a:lnTo>
                  <a:pt x="77760" y="11220"/>
                </a:lnTo>
                <a:lnTo>
                  <a:pt x="77810" y="11260"/>
                </a:lnTo>
                <a:lnTo>
                  <a:pt x="77790" y="11380"/>
                </a:lnTo>
                <a:lnTo>
                  <a:pt x="77850" y="11500"/>
                </a:lnTo>
                <a:lnTo>
                  <a:pt x="78020" y="11480"/>
                </a:lnTo>
                <a:lnTo>
                  <a:pt x="78150" y="11470"/>
                </a:lnTo>
                <a:lnTo>
                  <a:pt x="78290" y="11490"/>
                </a:lnTo>
                <a:lnTo>
                  <a:pt x="78400" y="11480"/>
                </a:lnTo>
                <a:lnTo>
                  <a:pt x="78510" y="11470"/>
                </a:lnTo>
                <a:lnTo>
                  <a:pt x="78630" y="11500"/>
                </a:lnTo>
                <a:lnTo>
                  <a:pt x="78690" y="11590"/>
                </a:lnTo>
                <a:lnTo>
                  <a:pt x="78690" y="11730"/>
                </a:lnTo>
                <a:lnTo>
                  <a:pt x="78690" y="11850"/>
                </a:lnTo>
                <a:lnTo>
                  <a:pt x="78660" y="11910"/>
                </a:lnTo>
                <a:lnTo>
                  <a:pt x="78590" y="12060"/>
                </a:lnTo>
                <a:lnTo>
                  <a:pt x="78550" y="12160"/>
                </a:lnTo>
                <a:lnTo>
                  <a:pt x="78590" y="12280"/>
                </a:lnTo>
                <a:lnTo>
                  <a:pt x="78700" y="12410"/>
                </a:lnTo>
                <a:lnTo>
                  <a:pt x="78570" y="12480"/>
                </a:lnTo>
                <a:lnTo>
                  <a:pt x="78470" y="12590"/>
                </a:lnTo>
                <a:lnTo>
                  <a:pt x="78430" y="12680"/>
                </a:lnTo>
                <a:lnTo>
                  <a:pt x="78440" y="12850"/>
                </a:lnTo>
                <a:lnTo>
                  <a:pt x="78410" y="12860"/>
                </a:lnTo>
                <a:lnTo>
                  <a:pt x="78370" y="12880"/>
                </a:lnTo>
                <a:lnTo>
                  <a:pt x="78290" y="12900"/>
                </a:lnTo>
                <a:lnTo>
                  <a:pt x="78230" y="12900"/>
                </a:lnTo>
                <a:lnTo>
                  <a:pt x="78160" y="12900"/>
                </a:lnTo>
                <a:lnTo>
                  <a:pt x="78110" y="12890"/>
                </a:lnTo>
                <a:lnTo>
                  <a:pt x="78080" y="12880"/>
                </a:lnTo>
                <a:lnTo>
                  <a:pt x="78040" y="12860"/>
                </a:lnTo>
                <a:lnTo>
                  <a:pt x="78040" y="12830"/>
                </a:lnTo>
                <a:lnTo>
                  <a:pt x="78030" y="12810"/>
                </a:lnTo>
                <a:lnTo>
                  <a:pt x="78000" y="12800"/>
                </a:lnTo>
                <a:lnTo>
                  <a:pt x="77980" y="12810"/>
                </a:lnTo>
                <a:lnTo>
                  <a:pt x="77960" y="12830"/>
                </a:lnTo>
                <a:lnTo>
                  <a:pt x="77950" y="12850"/>
                </a:lnTo>
                <a:lnTo>
                  <a:pt x="77950" y="12880"/>
                </a:lnTo>
                <a:lnTo>
                  <a:pt x="77950" y="12890"/>
                </a:lnTo>
                <a:lnTo>
                  <a:pt x="77900" y="12930"/>
                </a:lnTo>
                <a:lnTo>
                  <a:pt x="77850" y="12950"/>
                </a:lnTo>
                <a:lnTo>
                  <a:pt x="77800" y="12940"/>
                </a:lnTo>
                <a:lnTo>
                  <a:pt x="77760" y="12920"/>
                </a:lnTo>
                <a:lnTo>
                  <a:pt x="77750" y="12920"/>
                </a:lnTo>
                <a:lnTo>
                  <a:pt x="77740" y="12930"/>
                </a:lnTo>
                <a:lnTo>
                  <a:pt x="77740" y="12950"/>
                </a:lnTo>
                <a:lnTo>
                  <a:pt x="77750" y="12970"/>
                </a:lnTo>
                <a:lnTo>
                  <a:pt x="77760" y="13000"/>
                </a:lnTo>
                <a:lnTo>
                  <a:pt x="77780" y="13050"/>
                </a:lnTo>
                <a:lnTo>
                  <a:pt x="77810" y="13090"/>
                </a:lnTo>
                <a:lnTo>
                  <a:pt x="77820" y="13120"/>
                </a:lnTo>
                <a:lnTo>
                  <a:pt x="77820" y="13130"/>
                </a:lnTo>
                <a:lnTo>
                  <a:pt x="77800" y="13140"/>
                </a:lnTo>
                <a:lnTo>
                  <a:pt x="77790" y="13160"/>
                </a:lnTo>
                <a:lnTo>
                  <a:pt x="77780" y="13180"/>
                </a:lnTo>
                <a:lnTo>
                  <a:pt x="77770" y="13200"/>
                </a:lnTo>
                <a:lnTo>
                  <a:pt x="77760" y="13220"/>
                </a:lnTo>
                <a:lnTo>
                  <a:pt x="77770" y="13240"/>
                </a:lnTo>
                <a:lnTo>
                  <a:pt x="77780" y="13250"/>
                </a:lnTo>
                <a:lnTo>
                  <a:pt x="77790" y="13250"/>
                </a:lnTo>
                <a:lnTo>
                  <a:pt x="77800" y="13260"/>
                </a:lnTo>
                <a:lnTo>
                  <a:pt x="77810" y="13280"/>
                </a:lnTo>
                <a:lnTo>
                  <a:pt x="77820" y="13300"/>
                </a:lnTo>
                <a:lnTo>
                  <a:pt x="77830" y="13300"/>
                </a:lnTo>
                <a:lnTo>
                  <a:pt x="77820" y="13320"/>
                </a:lnTo>
                <a:lnTo>
                  <a:pt x="77830" y="13330"/>
                </a:lnTo>
                <a:lnTo>
                  <a:pt x="77840" y="13350"/>
                </a:lnTo>
                <a:lnTo>
                  <a:pt x="77850" y="13360"/>
                </a:lnTo>
                <a:lnTo>
                  <a:pt x="77860" y="13380"/>
                </a:lnTo>
                <a:lnTo>
                  <a:pt x="77880" y="13390"/>
                </a:lnTo>
                <a:lnTo>
                  <a:pt x="77890" y="13400"/>
                </a:lnTo>
                <a:lnTo>
                  <a:pt x="77860" y="13410"/>
                </a:lnTo>
                <a:lnTo>
                  <a:pt x="77840" y="13430"/>
                </a:lnTo>
                <a:lnTo>
                  <a:pt x="77830" y="13450"/>
                </a:lnTo>
                <a:lnTo>
                  <a:pt x="77840" y="13460"/>
                </a:lnTo>
                <a:lnTo>
                  <a:pt x="77850" y="13470"/>
                </a:lnTo>
                <a:lnTo>
                  <a:pt x="77850" y="13490"/>
                </a:lnTo>
                <a:lnTo>
                  <a:pt x="77830" y="13500"/>
                </a:lnTo>
                <a:lnTo>
                  <a:pt x="77800" y="13500"/>
                </a:lnTo>
                <a:lnTo>
                  <a:pt x="77790" y="13530"/>
                </a:lnTo>
                <a:lnTo>
                  <a:pt x="77770" y="13590"/>
                </a:lnTo>
                <a:lnTo>
                  <a:pt x="77750" y="13630"/>
                </a:lnTo>
                <a:lnTo>
                  <a:pt x="77730" y="13710"/>
                </a:lnTo>
                <a:lnTo>
                  <a:pt x="77710" y="13730"/>
                </a:lnTo>
                <a:lnTo>
                  <a:pt x="77700" y="13750"/>
                </a:lnTo>
                <a:lnTo>
                  <a:pt x="77680" y="13770"/>
                </a:lnTo>
                <a:lnTo>
                  <a:pt x="77640" y="13820"/>
                </a:lnTo>
                <a:lnTo>
                  <a:pt x="77620" y="13830"/>
                </a:lnTo>
                <a:lnTo>
                  <a:pt x="77620" y="13850"/>
                </a:lnTo>
                <a:lnTo>
                  <a:pt x="77590" y="13870"/>
                </a:lnTo>
                <a:lnTo>
                  <a:pt x="77560" y="13880"/>
                </a:lnTo>
                <a:lnTo>
                  <a:pt x="77500" y="13920"/>
                </a:lnTo>
                <a:lnTo>
                  <a:pt x="77440" y="13950"/>
                </a:lnTo>
                <a:lnTo>
                  <a:pt x="77370" y="13980"/>
                </a:lnTo>
                <a:lnTo>
                  <a:pt x="77350" y="14010"/>
                </a:lnTo>
                <a:lnTo>
                  <a:pt x="77330" y="14040"/>
                </a:lnTo>
                <a:lnTo>
                  <a:pt x="77360" y="14060"/>
                </a:lnTo>
                <a:lnTo>
                  <a:pt x="77380" y="14080"/>
                </a:lnTo>
                <a:lnTo>
                  <a:pt x="77370" y="14120"/>
                </a:lnTo>
                <a:lnTo>
                  <a:pt x="77340" y="14190"/>
                </a:lnTo>
                <a:lnTo>
                  <a:pt x="77310" y="14260"/>
                </a:lnTo>
                <a:lnTo>
                  <a:pt x="77350" y="14250"/>
                </a:lnTo>
                <a:lnTo>
                  <a:pt x="77380" y="14250"/>
                </a:lnTo>
                <a:lnTo>
                  <a:pt x="77420" y="14250"/>
                </a:lnTo>
                <a:lnTo>
                  <a:pt x="77410" y="14270"/>
                </a:lnTo>
                <a:lnTo>
                  <a:pt x="77380" y="14290"/>
                </a:lnTo>
                <a:lnTo>
                  <a:pt x="77360" y="14300"/>
                </a:lnTo>
                <a:lnTo>
                  <a:pt x="77360" y="14340"/>
                </a:lnTo>
                <a:lnTo>
                  <a:pt x="77370" y="14370"/>
                </a:lnTo>
                <a:lnTo>
                  <a:pt x="77400" y="14370"/>
                </a:lnTo>
                <a:lnTo>
                  <a:pt x="77370" y="14390"/>
                </a:lnTo>
                <a:lnTo>
                  <a:pt x="77360" y="14410"/>
                </a:lnTo>
                <a:lnTo>
                  <a:pt x="77360" y="14430"/>
                </a:lnTo>
                <a:lnTo>
                  <a:pt x="77330" y="14450"/>
                </a:lnTo>
                <a:lnTo>
                  <a:pt x="77320" y="14470"/>
                </a:lnTo>
                <a:lnTo>
                  <a:pt x="77300" y="14490"/>
                </a:lnTo>
                <a:lnTo>
                  <a:pt x="77290" y="14520"/>
                </a:lnTo>
                <a:lnTo>
                  <a:pt x="77310" y="14530"/>
                </a:lnTo>
                <a:lnTo>
                  <a:pt x="77340" y="14550"/>
                </a:lnTo>
                <a:lnTo>
                  <a:pt x="77370" y="14520"/>
                </a:lnTo>
                <a:lnTo>
                  <a:pt x="77390" y="14530"/>
                </a:lnTo>
                <a:lnTo>
                  <a:pt x="77390" y="14560"/>
                </a:lnTo>
                <a:lnTo>
                  <a:pt x="77370" y="14590"/>
                </a:lnTo>
                <a:lnTo>
                  <a:pt x="77370" y="14610"/>
                </a:lnTo>
                <a:lnTo>
                  <a:pt x="77370" y="14680"/>
                </a:lnTo>
                <a:lnTo>
                  <a:pt x="77370" y="14700"/>
                </a:lnTo>
                <a:lnTo>
                  <a:pt x="77400" y="14710"/>
                </a:lnTo>
                <a:lnTo>
                  <a:pt x="77420" y="14730"/>
                </a:lnTo>
                <a:lnTo>
                  <a:pt x="77400" y="14750"/>
                </a:lnTo>
                <a:lnTo>
                  <a:pt x="77380" y="14790"/>
                </a:lnTo>
                <a:lnTo>
                  <a:pt x="77360" y="14830"/>
                </a:lnTo>
                <a:lnTo>
                  <a:pt x="77340" y="14860"/>
                </a:lnTo>
                <a:lnTo>
                  <a:pt x="77310" y="14890"/>
                </a:lnTo>
                <a:lnTo>
                  <a:pt x="77270" y="14930"/>
                </a:lnTo>
                <a:lnTo>
                  <a:pt x="77240" y="14940"/>
                </a:lnTo>
                <a:lnTo>
                  <a:pt x="77200" y="14940"/>
                </a:lnTo>
                <a:lnTo>
                  <a:pt x="77180" y="14940"/>
                </a:lnTo>
                <a:lnTo>
                  <a:pt x="77160" y="14950"/>
                </a:lnTo>
                <a:lnTo>
                  <a:pt x="77140" y="14960"/>
                </a:lnTo>
                <a:lnTo>
                  <a:pt x="77120" y="14940"/>
                </a:lnTo>
                <a:lnTo>
                  <a:pt x="77100" y="14930"/>
                </a:lnTo>
                <a:lnTo>
                  <a:pt x="77080" y="14930"/>
                </a:lnTo>
                <a:lnTo>
                  <a:pt x="77040" y="14930"/>
                </a:lnTo>
                <a:lnTo>
                  <a:pt x="77010" y="14930"/>
                </a:lnTo>
                <a:lnTo>
                  <a:pt x="77000" y="14950"/>
                </a:lnTo>
                <a:lnTo>
                  <a:pt x="76990" y="14960"/>
                </a:lnTo>
                <a:lnTo>
                  <a:pt x="76990" y="14980"/>
                </a:lnTo>
                <a:lnTo>
                  <a:pt x="77000" y="15010"/>
                </a:lnTo>
                <a:lnTo>
                  <a:pt x="77010" y="15040"/>
                </a:lnTo>
                <a:lnTo>
                  <a:pt x="77030" y="15070"/>
                </a:lnTo>
                <a:lnTo>
                  <a:pt x="77030" y="15110"/>
                </a:lnTo>
                <a:lnTo>
                  <a:pt x="77030" y="15130"/>
                </a:lnTo>
                <a:lnTo>
                  <a:pt x="77010" y="15140"/>
                </a:lnTo>
                <a:lnTo>
                  <a:pt x="77000" y="15140"/>
                </a:lnTo>
                <a:lnTo>
                  <a:pt x="77010" y="15170"/>
                </a:lnTo>
                <a:lnTo>
                  <a:pt x="77020" y="15200"/>
                </a:lnTo>
                <a:lnTo>
                  <a:pt x="77030" y="15220"/>
                </a:lnTo>
                <a:lnTo>
                  <a:pt x="77050" y="15230"/>
                </a:lnTo>
                <a:lnTo>
                  <a:pt x="77070" y="15230"/>
                </a:lnTo>
                <a:lnTo>
                  <a:pt x="77100" y="15230"/>
                </a:lnTo>
                <a:lnTo>
                  <a:pt x="77130" y="15230"/>
                </a:lnTo>
                <a:lnTo>
                  <a:pt x="77150" y="15240"/>
                </a:lnTo>
                <a:lnTo>
                  <a:pt x="77160" y="15260"/>
                </a:lnTo>
                <a:lnTo>
                  <a:pt x="77160" y="15290"/>
                </a:lnTo>
                <a:lnTo>
                  <a:pt x="77160" y="15310"/>
                </a:lnTo>
                <a:lnTo>
                  <a:pt x="77140" y="15320"/>
                </a:lnTo>
                <a:lnTo>
                  <a:pt x="77130" y="15340"/>
                </a:lnTo>
                <a:lnTo>
                  <a:pt x="77140" y="15360"/>
                </a:lnTo>
                <a:lnTo>
                  <a:pt x="77170" y="15380"/>
                </a:lnTo>
                <a:lnTo>
                  <a:pt x="77190" y="15410"/>
                </a:lnTo>
                <a:lnTo>
                  <a:pt x="77180" y="15420"/>
                </a:lnTo>
                <a:lnTo>
                  <a:pt x="77160" y="15430"/>
                </a:lnTo>
                <a:lnTo>
                  <a:pt x="77150" y="15420"/>
                </a:lnTo>
                <a:lnTo>
                  <a:pt x="77120" y="15420"/>
                </a:lnTo>
                <a:lnTo>
                  <a:pt x="77100" y="15450"/>
                </a:lnTo>
                <a:lnTo>
                  <a:pt x="77160" y="15460"/>
                </a:lnTo>
                <a:lnTo>
                  <a:pt x="77190" y="15460"/>
                </a:lnTo>
                <a:lnTo>
                  <a:pt x="77240" y="15480"/>
                </a:lnTo>
                <a:lnTo>
                  <a:pt x="77320" y="15500"/>
                </a:lnTo>
                <a:lnTo>
                  <a:pt x="77390" y="15540"/>
                </a:lnTo>
                <a:lnTo>
                  <a:pt x="77450" y="15520"/>
                </a:lnTo>
                <a:lnTo>
                  <a:pt x="77520" y="15540"/>
                </a:lnTo>
                <a:lnTo>
                  <a:pt x="77510" y="15590"/>
                </a:lnTo>
                <a:lnTo>
                  <a:pt x="77490" y="15640"/>
                </a:lnTo>
                <a:lnTo>
                  <a:pt x="77480" y="15710"/>
                </a:lnTo>
                <a:lnTo>
                  <a:pt x="77470" y="15790"/>
                </a:lnTo>
                <a:lnTo>
                  <a:pt x="77450" y="15840"/>
                </a:lnTo>
                <a:lnTo>
                  <a:pt x="77440" y="15910"/>
                </a:lnTo>
                <a:lnTo>
                  <a:pt x="77440" y="15950"/>
                </a:lnTo>
                <a:lnTo>
                  <a:pt x="77430" y="16010"/>
                </a:lnTo>
                <a:lnTo>
                  <a:pt x="77400" y="16070"/>
                </a:lnTo>
                <a:lnTo>
                  <a:pt x="77440" y="16130"/>
                </a:lnTo>
                <a:lnTo>
                  <a:pt x="77430" y="16140"/>
                </a:lnTo>
                <a:lnTo>
                  <a:pt x="77420" y="16190"/>
                </a:lnTo>
                <a:lnTo>
                  <a:pt x="77410" y="16230"/>
                </a:lnTo>
                <a:lnTo>
                  <a:pt x="77400" y="16280"/>
                </a:lnTo>
                <a:lnTo>
                  <a:pt x="77410" y="16350"/>
                </a:lnTo>
                <a:lnTo>
                  <a:pt x="77400" y="16420"/>
                </a:lnTo>
                <a:lnTo>
                  <a:pt x="77390" y="16480"/>
                </a:lnTo>
                <a:lnTo>
                  <a:pt x="77380" y="16530"/>
                </a:lnTo>
                <a:lnTo>
                  <a:pt x="77360" y="16570"/>
                </a:lnTo>
                <a:lnTo>
                  <a:pt x="77350" y="16600"/>
                </a:lnTo>
                <a:lnTo>
                  <a:pt x="77330" y="16640"/>
                </a:lnTo>
                <a:lnTo>
                  <a:pt x="77320" y="16690"/>
                </a:lnTo>
                <a:lnTo>
                  <a:pt x="77330" y="16720"/>
                </a:lnTo>
                <a:lnTo>
                  <a:pt x="77330" y="16730"/>
                </a:lnTo>
                <a:lnTo>
                  <a:pt x="77360" y="16740"/>
                </a:lnTo>
                <a:lnTo>
                  <a:pt x="77410" y="16780"/>
                </a:lnTo>
                <a:lnTo>
                  <a:pt x="77430" y="16800"/>
                </a:lnTo>
                <a:lnTo>
                  <a:pt x="77470" y="16830"/>
                </a:lnTo>
                <a:lnTo>
                  <a:pt x="77420" y="16840"/>
                </a:lnTo>
                <a:lnTo>
                  <a:pt x="77370" y="16880"/>
                </a:lnTo>
                <a:lnTo>
                  <a:pt x="77330" y="16910"/>
                </a:lnTo>
                <a:lnTo>
                  <a:pt x="77290" y="16920"/>
                </a:lnTo>
                <a:lnTo>
                  <a:pt x="77250" y="16940"/>
                </a:lnTo>
                <a:lnTo>
                  <a:pt x="77250" y="16970"/>
                </a:lnTo>
                <a:lnTo>
                  <a:pt x="77230" y="16990"/>
                </a:lnTo>
                <a:lnTo>
                  <a:pt x="77200" y="16980"/>
                </a:lnTo>
                <a:lnTo>
                  <a:pt x="77180" y="17000"/>
                </a:lnTo>
                <a:lnTo>
                  <a:pt x="77170" y="17030"/>
                </a:lnTo>
                <a:lnTo>
                  <a:pt x="77150" y="17050"/>
                </a:lnTo>
                <a:lnTo>
                  <a:pt x="77120" y="17050"/>
                </a:lnTo>
                <a:lnTo>
                  <a:pt x="77110" y="17070"/>
                </a:lnTo>
                <a:lnTo>
                  <a:pt x="77090" y="17130"/>
                </a:lnTo>
                <a:lnTo>
                  <a:pt x="77080" y="17180"/>
                </a:lnTo>
                <a:lnTo>
                  <a:pt x="77080" y="17200"/>
                </a:lnTo>
                <a:lnTo>
                  <a:pt x="77060" y="17260"/>
                </a:lnTo>
                <a:lnTo>
                  <a:pt x="77060" y="17300"/>
                </a:lnTo>
                <a:lnTo>
                  <a:pt x="77040" y="17370"/>
                </a:lnTo>
                <a:lnTo>
                  <a:pt x="77020" y="17400"/>
                </a:lnTo>
                <a:lnTo>
                  <a:pt x="77030" y="17420"/>
                </a:lnTo>
                <a:lnTo>
                  <a:pt x="77050" y="17460"/>
                </a:lnTo>
                <a:lnTo>
                  <a:pt x="77050" y="17510"/>
                </a:lnTo>
                <a:lnTo>
                  <a:pt x="77070" y="17560"/>
                </a:lnTo>
                <a:lnTo>
                  <a:pt x="77070" y="17590"/>
                </a:lnTo>
                <a:lnTo>
                  <a:pt x="77060" y="17620"/>
                </a:lnTo>
                <a:lnTo>
                  <a:pt x="77040" y="17670"/>
                </a:lnTo>
                <a:lnTo>
                  <a:pt x="77030" y="17700"/>
                </a:lnTo>
                <a:lnTo>
                  <a:pt x="77010" y="17770"/>
                </a:lnTo>
                <a:lnTo>
                  <a:pt x="76990" y="17800"/>
                </a:lnTo>
                <a:lnTo>
                  <a:pt x="76980" y="17840"/>
                </a:lnTo>
                <a:lnTo>
                  <a:pt x="76960" y="17870"/>
                </a:lnTo>
                <a:lnTo>
                  <a:pt x="76950" y="17900"/>
                </a:lnTo>
                <a:lnTo>
                  <a:pt x="76940" y="17920"/>
                </a:lnTo>
                <a:lnTo>
                  <a:pt x="76930" y="17940"/>
                </a:lnTo>
                <a:lnTo>
                  <a:pt x="76920" y="17960"/>
                </a:lnTo>
                <a:lnTo>
                  <a:pt x="76910" y="17970"/>
                </a:lnTo>
                <a:lnTo>
                  <a:pt x="76890" y="17980"/>
                </a:lnTo>
                <a:lnTo>
                  <a:pt x="76880" y="17990"/>
                </a:lnTo>
                <a:lnTo>
                  <a:pt x="76870" y="18000"/>
                </a:lnTo>
                <a:lnTo>
                  <a:pt x="76860" y="18010"/>
                </a:lnTo>
                <a:lnTo>
                  <a:pt x="76850" y="18020"/>
                </a:lnTo>
                <a:lnTo>
                  <a:pt x="76830" y="18030"/>
                </a:lnTo>
                <a:lnTo>
                  <a:pt x="76820" y="18040"/>
                </a:lnTo>
                <a:lnTo>
                  <a:pt x="76810" y="18060"/>
                </a:lnTo>
                <a:lnTo>
                  <a:pt x="76790" y="18080"/>
                </a:lnTo>
                <a:lnTo>
                  <a:pt x="76740" y="18140"/>
                </a:lnTo>
                <a:lnTo>
                  <a:pt x="76700" y="18210"/>
                </a:lnTo>
                <a:lnTo>
                  <a:pt x="76680" y="18250"/>
                </a:lnTo>
                <a:lnTo>
                  <a:pt x="76690" y="18260"/>
                </a:lnTo>
                <a:lnTo>
                  <a:pt x="76730" y="18260"/>
                </a:lnTo>
                <a:lnTo>
                  <a:pt x="76720" y="18270"/>
                </a:lnTo>
                <a:lnTo>
                  <a:pt x="76710" y="18290"/>
                </a:lnTo>
                <a:lnTo>
                  <a:pt x="76720" y="18340"/>
                </a:lnTo>
                <a:lnTo>
                  <a:pt x="76730" y="18390"/>
                </a:lnTo>
                <a:lnTo>
                  <a:pt x="76750" y="18470"/>
                </a:lnTo>
                <a:lnTo>
                  <a:pt x="76760" y="18510"/>
                </a:lnTo>
                <a:lnTo>
                  <a:pt x="76760" y="18560"/>
                </a:lnTo>
                <a:lnTo>
                  <a:pt x="76690" y="18590"/>
                </a:lnTo>
                <a:lnTo>
                  <a:pt x="76610" y="18650"/>
                </a:lnTo>
                <a:lnTo>
                  <a:pt x="76550" y="18640"/>
                </a:lnTo>
                <a:lnTo>
                  <a:pt x="76500" y="18650"/>
                </a:lnTo>
                <a:lnTo>
                  <a:pt x="76400" y="18690"/>
                </a:lnTo>
                <a:lnTo>
                  <a:pt x="76010" y="18880"/>
                </a:lnTo>
                <a:lnTo>
                  <a:pt x="76130" y="18930"/>
                </a:lnTo>
                <a:lnTo>
                  <a:pt x="76090" y="19000"/>
                </a:lnTo>
                <a:lnTo>
                  <a:pt x="75900" y="19000"/>
                </a:lnTo>
                <a:lnTo>
                  <a:pt x="75920" y="19090"/>
                </a:lnTo>
                <a:lnTo>
                  <a:pt x="75960" y="19110"/>
                </a:lnTo>
                <a:lnTo>
                  <a:pt x="75980" y="19160"/>
                </a:lnTo>
                <a:lnTo>
                  <a:pt x="76100" y="19160"/>
                </a:lnTo>
                <a:lnTo>
                  <a:pt x="76100" y="19250"/>
                </a:lnTo>
                <a:lnTo>
                  <a:pt x="76060" y="19380"/>
                </a:lnTo>
                <a:lnTo>
                  <a:pt x="76020" y="19490"/>
                </a:lnTo>
                <a:lnTo>
                  <a:pt x="75970" y="19560"/>
                </a:lnTo>
                <a:lnTo>
                  <a:pt x="75970" y="19650"/>
                </a:lnTo>
                <a:lnTo>
                  <a:pt x="76070" y="19690"/>
                </a:lnTo>
                <a:lnTo>
                  <a:pt x="76140" y="19760"/>
                </a:lnTo>
                <a:lnTo>
                  <a:pt x="76240" y="19870"/>
                </a:lnTo>
                <a:lnTo>
                  <a:pt x="76390" y="19930"/>
                </a:lnTo>
                <a:lnTo>
                  <a:pt x="76500" y="19890"/>
                </a:lnTo>
                <a:lnTo>
                  <a:pt x="76640" y="19950"/>
                </a:lnTo>
                <a:lnTo>
                  <a:pt x="76750" y="19950"/>
                </a:lnTo>
                <a:lnTo>
                  <a:pt x="76830" y="19940"/>
                </a:lnTo>
                <a:lnTo>
                  <a:pt x="76900" y="19860"/>
                </a:lnTo>
                <a:lnTo>
                  <a:pt x="76920" y="19750"/>
                </a:lnTo>
                <a:lnTo>
                  <a:pt x="77080" y="19720"/>
                </a:lnTo>
                <a:lnTo>
                  <a:pt x="77130" y="19590"/>
                </a:lnTo>
                <a:lnTo>
                  <a:pt x="77210" y="19590"/>
                </a:lnTo>
                <a:lnTo>
                  <a:pt x="77290" y="19680"/>
                </a:lnTo>
                <a:lnTo>
                  <a:pt x="77350" y="19770"/>
                </a:lnTo>
                <a:lnTo>
                  <a:pt x="77360" y="19810"/>
                </a:lnTo>
                <a:lnTo>
                  <a:pt x="77360" y="19860"/>
                </a:lnTo>
                <a:lnTo>
                  <a:pt x="77350" y="19900"/>
                </a:lnTo>
                <a:lnTo>
                  <a:pt x="77370" y="19980"/>
                </a:lnTo>
                <a:lnTo>
                  <a:pt x="77400" y="19960"/>
                </a:lnTo>
                <a:lnTo>
                  <a:pt x="77420" y="19940"/>
                </a:lnTo>
                <a:lnTo>
                  <a:pt x="77440" y="19910"/>
                </a:lnTo>
                <a:lnTo>
                  <a:pt x="77470" y="19870"/>
                </a:lnTo>
                <a:lnTo>
                  <a:pt x="77500" y="19830"/>
                </a:lnTo>
                <a:lnTo>
                  <a:pt x="77550" y="19770"/>
                </a:lnTo>
                <a:lnTo>
                  <a:pt x="77580" y="19730"/>
                </a:lnTo>
                <a:lnTo>
                  <a:pt x="77630" y="19670"/>
                </a:lnTo>
                <a:lnTo>
                  <a:pt x="77550" y="19590"/>
                </a:lnTo>
                <a:lnTo>
                  <a:pt x="77480" y="19590"/>
                </a:lnTo>
                <a:lnTo>
                  <a:pt x="77300" y="19450"/>
                </a:lnTo>
                <a:lnTo>
                  <a:pt x="77590" y="19050"/>
                </a:lnTo>
                <a:lnTo>
                  <a:pt x="77930" y="18910"/>
                </a:lnTo>
                <a:lnTo>
                  <a:pt x="78070" y="18760"/>
                </a:lnTo>
                <a:lnTo>
                  <a:pt x="78160" y="18600"/>
                </a:lnTo>
                <a:lnTo>
                  <a:pt x="78390" y="18520"/>
                </a:lnTo>
                <a:lnTo>
                  <a:pt x="78510" y="18340"/>
                </a:lnTo>
                <a:lnTo>
                  <a:pt x="78590" y="18220"/>
                </a:lnTo>
                <a:lnTo>
                  <a:pt x="78720" y="18060"/>
                </a:lnTo>
                <a:lnTo>
                  <a:pt x="78780" y="17960"/>
                </a:lnTo>
                <a:lnTo>
                  <a:pt x="78870" y="17840"/>
                </a:lnTo>
                <a:lnTo>
                  <a:pt x="78960" y="17710"/>
                </a:lnTo>
                <a:lnTo>
                  <a:pt x="79010" y="17540"/>
                </a:lnTo>
                <a:lnTo>
                  <a:pt x="79090" y="17450"/>
                </a:lnTo>
                <a:lnTo>
                  <a:pt x="79210" y="17470"/>
                </a:lnTo>
                <a:lnTo>
                  <a:pt x="79350" y="17650"/>
                </a:lnTo>
                <a:lnTo>
                  <a:pt x="79550" y="17750"/>
                </a:lnTo>
                <a:lnTo>
                  <a:pt x="79600" y="17840"/>
                </a:lnTo>
                <a:lnTo>
                  <a:pt x="79810" y="17940"/>
                </a:lnTo>
                <a:lnTo>
                  <a:pt x="79890" y="18060"/>
                </a:lnTo>
                <a:lnTo>
                  <a:pt x="80070" y="18220"/>
                </a:lnTo>
                <a:lnTo>
                  <a:pt x="80220" y="18280"/>
                </a:lnTo>
                <a:lnTo>
                  <a:pt x="80350" y="18300"/>
                </a:lnTo>
                <a:lnTo>
                  <a:pt x="80570" y="18370"/>
                </a:lnTo>
                <a:lnTo>
                  <a:pt x="80670" y="18380"/>
                </a:lnTo>
                <a:lnTo>
                  <a:pt x="80800" y="18390"/>
                </a:lnTo>
                <a:lnTo>
                  <a:pt x="81000" y="18370"/>
                </a:lnTo>
                <a:lnTo>
                  <a:pt x="81140" y="18370"/>
                </a:lnTo>
                <a:lnTo>
                  <a:pt x="81310" y="18380"/>
                </a:lnTo>
                <a:lnTo>
                  <a:pt x="81570" y="18360"/>
                </a:lnTo>
                <a:lnTo>
                  <a:pt x="81640" y="18570"/>
                </a:lnTo>
                <a:lnTo>
                  <a:pt x="81500" y="18730"/>
                </a:lnTo>
                <a:lnTo>
                  <a:pt x="81460" y="18760"/>
                </a:lnTo>
                <a:lnTo>
                  <a:pt x="81330" y="18840"/>
                </a:lnTo>
                <a:lnTo>
                  <a:pt x="81160" y="19030"/>
                </a:lnTo>
                <a:lnTo>
                  <a:pt x="81170" y="19190"/>
                </a:lnTo>
                <a:lnTo>
                  <a:pt x="81080" y="19300"/>
                </a:lnTo>
                <a:lnTo>
                  <a:pt x="81000" y="19390"/>
                </a:lnTo>
                <a:lnTo>
                  <a:pt x="80890" y="19460"/>
                </a:lnTo>
                <a:lnTo>
                  <a:pt x="80800" y="19590"/>
                </a:lnTo>
                <a:lnTo>
                  <a:pt x="80760" y="19600"/>
                </a:lnTo>
                <a:lnTo>
                  <a:pt x="80680" y="19620"/>
                </a:lnTo>
                <a:lnTo>
                  <a:pt x="80650" y="19670"/>
                </a:lnTo>
                <a:lnTo>
                  <a:pt x="80610" y="19700"/>
                </a:lnTo>
                <a:lnTo>
                  <a:pt x="80610" y="19750"/>
                </a:lnTo>
                <a:lnTo>
                  <a:pt x="80610" y="19820"/>
                </a:lnTo>
                <a:lnTo>
                  <a:pt x="80550" y="19840"/>
                </a:lnTo>
                <a:lnTo>
                  <a:pt x="80520" y="19860"/>
                </a:lnTo>
                <a:lnTo>
                  <a:pt x="80480" y="19900"/>
                </a:lnTo>
                <a:lnTo>
                  <a:pt x="80450" y="19930"/>
                </a:lnTo>
                <a:lnTo>
                  <a:pt x="80490" y="19960"/>
                </a:lnTo>
                <a:lnTo>
                  <a:pt x="80540" y="20010"/>
                </a:lnTo>
                <a:lnTo>
                  <a:pt x="80600" y="20070"/>
                </a:lnTo>
                <a:lnTo>
                  <a:pt x="80650" y="20120"/>
                </a:lnTo>
                <a:lnTo>
                  <a:pt x="80710" y="20180"/>
                </a:lnTo>
                <a:lnTo>
                  <a:pt x="80770" y="20240"/>
                </a:lnTo>
                <a:lnTo>
                  <a:pt x="80810" y="20280"/>
                </a:lnTo>
                <a:lnTo>
                  <a:pt x="81170" y="20630"/>
                </a:lnTo>
                <a:lnTo>
                  <a:pt x="81440" y="20860"/>
                </a:lnTo>
                <a:lnTo>
                  <a:pt x="81560" y="20990"/>
                </a:lnTo>
                <a:lnTo>
                  <a:pt x="81590" y="21020"/>
                </a:lnTo>
                <a:lnTo>
                  <a:pt x="81810" y="21180"/>
                </a:lnTo>
                <a:lnTo>
                  <a:pt x="81910" y="21290"/>
                </a:lnTo>
                <a:lnTo>
                  <a:pt x="82030" y="21450"/>
                </a:lnTo>
                <a:lnTo>
                  <a:pt x="82150" y="21570"/>
                </a:lnTo>
                <a:lnTo>
                  <a:pt x="82200" y="21670"/>
                </a:lnTo>
                <a:lnTo>
                  <a:pt x="82300" y="21820"/>
                </a:lnTo>
                <a:lnTo>
                  <a:pt x="82340" y="21930"/>
                </a:lnTo>
                <a:lnTo>
                  <a:pt x="82290" y="22070"/>
                </a:lnTo>
                <a:lnTo>
                  <a:pt x="82110" y="22220"/>
                </a:lnTo>
                <a:lnTo>
                  <a:pt x="81920" y="22350"/>
                </a:lnTo>
                <a:lnTo>
                  <a:pt x="81660" y="22460"/>
                </a:lnTo>
                <a:lnTo>
                  <a:pt x="81050" y="22590"/>
                </a:lnTo>
                <a:lnTo>
                  <a:pt x="80580" y="22690"/>
                </a:lnTo>
                <a:lnTo>
                  <a:pt x="80010" y="22800"/>
                </a:lnTo>
                <a:lnTo>
                  <a:pt x="79520" y="22820"/>
                </a:lnTo>
                <a:lnTo>
                  <a:pt x="79240" y="22700"/>
                </a:lnTo>
                <a:lnTo>
                  <a:pt x="79100" y="22640"/>
                </a:lnTo>
                <a:lnTo>
                  <a:pt x="79010" y="22620"/>
                </a:lnTo>
                <a:lnTo>
                  <a:pt x="78970" y="22600"/>
                </a:lnTo>
                <a:lnTo>
                  <a:pt x="78920" y="22590"/>
                </a:lnTo>
                <a:lnTo>
                  <a:pt x="78860" y="22570"/>
                </a:lnTo>
                <a:lnTo>
                  <a:pt x="78820" y="22500"/>
                </a:lnTo>
                <a:lnTo>
                  <a:pt x="78780" y="22500"/>
                </a:lnTo>
                <a:lnTo>
                  <a:pt x="78730" y="22540"/>
                </a:lnTo>
                <a:lnTo>
                  <a:pt x="78690" y="22560"/>
                </a:lnTo>
                <a:lnTo>
                  <a:pt x="78630" y="22590"/>
                </a:lnTo>
                <a:lnTo>
                  <a:pt x="78560" y="22690"/>
                </a:lnTo>
                <a:lnTo>
                  <a:pt x="78390" y="22820"/>
                </a:lnTo>
                <a:lnTo>
                  <a:pt x="78220" y="23010"/>
                </a:lnTo>
                <a:lnTo>
                  <a:pt x="78060" y="23310"/>
                </a:lnTo>
                <a:lnTo>
                  <a:pt x="77980" y="23510"/>
                </a:lnTo>
                <a:lnTo>
                  <a:pt x="77860" y="23640"/>
                </a:lnTo>
                <a:lnTo>
                  <a:pt x="77610" y="23830"/>
                </a:lnTo>
                <a:lnTo>
                  <a:pt x="77440" y="24010"/>
                </a:lnTo>
                <a:lnTo>
                  <a:pt x="77240" y="24280"/>
                </a:lnTo>
                <a:lnTo>
                  <a:pt x="77020" y="24660"/>
                </a:lnTo>
                <a:lnTo>
                  <a:pt x="76830" y="24940"/>
                </a:lnTo>
                <a:lnTo>
                  <a:pt x="76660" y="25130"/>
                </a:lnTo>
                <a:lnTo>
                  <a:pt x="76540" y="25310"/>
                </a:lnTo>
                <a:lnTo>
                  <a:pt x="76470" y="25420"/>
                </a:lnTo>
                <a:lnTo>
                  <a:pt x="76470" y="25560"/>
                </a:lnTo>
                <a:lnTo>
                  <a:pt x="76450" y="25630"/>
                </a:lnTo>
                <a:lnTo>
                  <a:pt x="76250" y="25680"/>
                </a:lnTo>
                <a:lnTo>
                  <a:pt x="76160" y="25630"/>
                </a:lnTo>
                <a:lnTo>
                  <a:pt x="76010" y="25540"/>
                </a:lnTo>
                <a:lnTo>
                  <a:pt x="75640" y="25670"/>
                </a:lnTo>
                <a:lnTo>
                  <a:pt x="75410" y="25590"/>
                </a:lnTo>
                <a:lnTo>
                  <a:pt x="75330" y="25440"/>
                </a:lnTo>
                <a:lnTo>
                  <a:pt x="75280" y="25320"/>
                </a:lnTo>
                <a:lnTo>
                  <a:pt x="75150" y="25130"/>
                </a:lnTo>
                <a:lnTo>
                  <a:pt x="75050" y="24960"/>
                </a:lnTo>
                <a:lnTo>
                  <a:pt x="74950" y="24850"/>
                </a:lnTo>
                <a:lnTo>
                  <a:pt x="74850" y="24740"/>
                </a:lnTo>
                <a:lnTo>
                  <a:pt x="74600" y="24510"/>
                </a:lnTo>
                <a:lnTo>
                  <a:pt x="74420" y="24360"/>
                </a:lnTo>
                <a:lnTo>
                  <a:pt x="74350" y="24330"/>
                </a:lnTo>
                <a:lnTo>
                  <a:pt x="74110" y="24170"/>
                </a:lnTo>
                <a:lnTo>
                  <a:pt x="73990" y="24010"/>
                </a:lnTo>
                <a:lnTo>
                  <a:pt x="74040" y="23910"/>
                </a:lnTo>
                <a:lnTo>
                  <a:pt x="73800" y="23830"/>
                </a:lnTo>
                <a:lnTo>
                  <a:pt x="73620" y="23830"/>
                </a:lnTo>
                <a:lnTo>
                  <a:pt x="73280" y="23930"/>
                </a:lnTo>
                <a:lnTo>
                  <a:pt x="73100" y="23930"/>
                </a:lnTo>
                <a:lnTo>
                  <a:pt x="72800" y="23850"/>
                </a:lnTo>
                <a:lnTo>
                  <a:pt x="72500" y="23730"/>
                </a:lnTo>
                <a:lnTo>
                  <a:pt x="72490" y="23630"/>
                </a:lnTo>
                <a:lnTo>
                  <a:pt x="72510" y="23590"/>
                </a:lnTo>
                <a:lnTo>
                  <a:pt x="72580" y="23430"/>
                </a:lnTo>
                <a:lnTo>
                  <a:pt x="72520" y="23180"/>
                </a:lnTo>
                <a:lnTo>
                  <a:pt x="72480" y="23070"/>
                </a:lnTo>
                <a:lnTo>
                  <a:pt x="72300" y="22880"/>
                </a:lnTo>
                <a:lnTo>
                  <a:pt x="72230" y="22720"/>
                </a:lnTo>
                <a:lnTo>
                  <a:pt x="72200" y="22560"/>
                </a:lnTo>
                <a:lnTo>
                  <a:pt x="72160" y="22640"/>
                </a:lnTo>
                <a:lnTo>
                  <a:pt x="72110" y="22700"/>
                </a:lnTo>
                <a:lnTo>
                  <a:pt x="72010" y="22710"/>
                </a:lnTo>
                <a:lnTo>
                  <a:pt x="71860" y="22680"/>
                </a:lnTo>
                <a:lnTo>
                  <a:pt x="71720" y="22670"/>
                </a:lnTo>
                <a:lnTo>
                  <a:pt x="71560" y="22670"/>
                </a:lnTo>
                <a:lnTo>
                  <a:pt x="71400" y="22670"/>
                </a:lnTo>
                <a:lnTo>
                  <a:pt x="71370" y="22670"/>
                </a:lnTo>
                <a:lnTo>
                  <a:pt x="71310" y="22660"/>
                </a:lnTo>
                <a:lnTo>
                  <a:pt x="71200" y="22720"/>
                </a:lnTo>
                <a:lnTo>
                  <a:pt x="71150" y="22760"/>
                </a:lnTo>
                <a:lnTo>
                  <a:pt x="71130" y="22790"/>
                </a:lnTo>
                <a:lnTo>
                  <a:pt x="71100" y="22820"/>
                </a:lnTo>
                <a:lnTo>
                  <a:pt x="71060" y="22890"/>
                </a:lnTo>
                <a:lnTo>
                  <a:pt x="71000" y="22920"/>
                </a:lnTo>
                <a:lnTo>
                  <a:pt x="70970" y="22970"/>
                </a:lnTo>
                <a:lnTo>
                  <a:pt x="70950" y="23010"/>
                </a:lnTo>
                <a:lnTo>
                  <a:pt x="70920" y="23030"/>
                </a:lnTo>
                <a:lnTo>
                  <a:pt x="70930" y="23090"/>
                </a:lnTo>
                <a:lnTo>
                  <a:pt x="70950" y="23130"/>
                </a:lnTo>
                <a:lnTo>
                  <a:pt x="70950" y="23160"/>
                </a:lnTo>
                <a:lnTo>
                  <a:pt x="70970" y="23200"/>
                </a:lnTo>
                <a:lnTo>
                  <a:pt x="70980" y="23250"/>
                </a:lnTo>
                <a:lnTo>
                  <a:pt x="71000" y="23300"/>
                </a:lnTo>
                <a:lnTo>
                  <a:pt x="70970" y="23310"/>
                </a:lnTo>
                <a:lnTo>
                  <a:pt x="70930" y="23340"/>
                </a:lnTo>
                <a:lnTo>
                  <a:pt x="70900" y="23360"/>
                </a:lnTo>
                <a:lnTo>
                  <a:pt x="70860" y="23400"/>
                </a:lnTo>
                <a:lnTo>
                  <a:pt x="70830" y="23420"/>
                </a:lnTo>
                <a:lnTo>
                  <a:pt x="70810" y="23430"/>
                </a:lnTo>
                <a:lnTo>
                  <a:pt x="70620" y="23520"/>
                </a:lnTo>
                <a:lnTo>
                  <a:pt x="70600" y="23690"/>
                </a:lnTo>
                <a:lnTo>
                  <a:pt x="70550" y="23750"/>
                </a:lnTo>
                <a:lnTo>
                  <a:pt x="70470" y="23760"/>
                </a:lnTo>
                <a:lnTo>
                  <a:pt x="70410" y="23780"/>
                </a:lnTo>
                <a:lnTo>
                  <a:pt x="70290" y="23710"/>
                </a:lnTo>
                <a:lnTo>
                  <a:pt x="70200" y="23800"/>
                </a:lnTo>
                <a:lnTo>
                  <a:pt x="70140" y="23850"/>
                </a:lnTo>
                <a:lnTo>
                  <a:pt x="70090" y="23910"/>
                </a:lnTo>
                <a:lnTo>
                  <a:pt x="70060" y="23930"/>
                </a:lnTo>
                <a:lnTo>
                  <a:pt x="70050" y="23930"/>
                </a:lnTo>
                <a:lnTo>
                  <a:pt x="69970" y="23990"/>
                </a:lnTo>
                <a:lnTo>
                  <a:pt x="69960" y="24000"/>
                </a:lnTo>
                <a:lnTo>
                  <a:pt x="69930" y="24020"/>
                </a:lnTo>
                <a:lnTo>
                  <a:pt x="69860" y="24050"/>
                </a:lnTo>
                <a:lnTo>
                  <a:pt x="69850" y="24050"/>
                </a:lnTo>
                <a:lnTo>
                  <a:pt x="69860" y="24020"/>
                </a:lnTo>
                <a:lnTo>
                  <a:pt x="69890" y="23960"/>
                </a:lnTo>
                <a:lnTo>
                  <a:pt x="69930" y="23900"/>
                </a:lnTo>
                <a:lnTo>
                  <a:pt x="69960" y="23830"/>
                </a:lnTo>
                <a:lnTo>
                  <a:pt x="69990" y="23780"/>
                </a:lnTo>
                <a:lnTo>
                  <a:pt x="70030" y="23650"/>
                </a:lnTo>
                <a:lnTo>
                  <a:pt x="69970" y="23550"/>
                </a:lnTo>
                <a:lnTo>
                  <a:pt x="69860" y="23390"/>
                </a:lnTo>
                <a:lnTo>
                  <a:pt x="69810" y="23360"/>
                </a:lnTo>
                <a:lnTo>
                  <a:pt x="69740" y="23310"/>
                </a:lnTo>
                <a:lnTo>
                  <a:pt x="69690" y="23270"/>
                </a:lnTo>
                <a:lnTo>
                  <a:pt x="69680" y="23230"/>
                </a:lnTo>
                <a:lnTo>
                  <a:pt x="69780" y="23150"/>
                </a:lnTo>
                <a:lnTo>
                  <a:pt x="69770" y="23110"/>
                </a:lnTo>
                <a:lnTo>
                  <a:pt x="69770" y="22990"/>
                </a:lnTo>
                <a:lnTo>
                  <a:pt x="69620" y="22960"/>
                </a:lnTo>
                <a:lnTo>
                  <a:pt x="69560" y="22660"/>
                </a:lnTo>
                <a:lnTo>
                  <a:pt x="69720" y="22570"/>
                </a:lnTo>
                <a:lnTo>
                  <a:pt x="69800" y="22370"/>
                </a:lnTo>
                <a:lnTo>
                  <a:pt x="69820" y="22160"/>
                </a:lnTo>
                <a:lnTo>
                  <a:pt x="69810" y="22120"/>
                </a:lnTo>
                <a:lnTo>
                  <a:pt x="69780" y="22080"/>
                </a:lnTo>
                <a:lnTo>
                  <a:pt x="69730" y="22080"/>
                </a:lnTo>
                <a:lnTo>
                  <a:pt x="69500" y="22170"/>
                </a:lnTo>
                <a:lnTo>
                  <a:pt x="69360" y="22220"/>
                </a:lnTo>
                <a:lnTo>
                  <a:pt x="69240" y="22210"/>
                </a:lnTo>
                <a:lnTo>
                  <a:pt x="69100" y="22200"/>
                </a:lnTo>
                <a:lnTo>
                  <a:pt x="69080" y="22190"/>
                </a:lnTo>
                <a:lnTo>
                  <a:pt x="69040" y="22180"/>
                </a:lnTo>
                <a:lnTo>
                  <a:pt x="68980" y="22160"/>
                </a:lnTo>
                <a:lnTo>
                  <a:pt x="68940" y="22150"/>
                </a:lnTo>
                <a:lnTo>
                  <a:pt x="68910" y="22110"/>
                </a:lnTo>
                <a:lnTo>
                  <a:pt x="68890" y="22100"/>
                </a:lnTo>
                <a:lnTo>
                  <a:pt x="68830" y="22040"/>
                </a:lnTo>
                <a:lnTo>
                  <a:pt x="68740" y="21960"/>
                </a:lnTo>
                <a:lnTo>
                  <a:pt x="68720" y="21700"/>
                </a:lnTo>
                <a:lnTo>
                  <a:pt x="68600" y="21570"/>
                </a:lnTo>
                <a:lnTo>
                  <a:pt x="68670" y="21270"/>
                </a:lnTo>
                <a:lnTo>
                  <a:pt x="68660" y="21240"/>
                </a:lnTo>
                <a:lnTo>
                  <a:pt x="68630" y="21230"/>
                </a:lnTo>
                <a:lnTo>
                  <a:pt x="68620" y="21190"/>
                </a:lnTo>
                <a:lnTo>
                  <a:pt x="68630" y="21140"/>
                </a:lnTo>
                <a:lnTo>
                  <a:pt x="68580" y="21170"/>
                </a:lnTo>
                <a:lnTo>
                  <a:pt x="68560" y="21140"/>
                </a:lnTo>
                <a:lnTo>
                  <a:pt x="68570" y="21110"/>
                </a:lnTo>
                <a:lnTo>
                  <a:pt x="68540" y="21050"/>
                </a:lnTo>
                <a:lnTo>
                  <a:pt x="68510" y="21040"/>
                </a:lnTo>
                <a:lnTo>
                  <a:pt x="68470" y="21030"/>
                </a:lnTo>
                <a:lnTo>
                  <a:pt x="68440" y="21020"/>
                </a:lnTo>
                <a:lnTo>
                  <a:pt x="68450" y="21000"/>
                </a:lnTo>
                <a:lnTo>
                  <a:pt x="68460" y="20980"/>
                </a:lnTo>
                <a:lnTo>
                  <a:pt x="68450" y="20970"/>
                </a:lnTo>
                <a:lnTo>
                  <a:pt x="68430" y="20950"/>
                </a:lnTo>
                <a:lnTo>
                  <a:pt x="68400" y="20930"/>
                </a:lnTo>
                <a:lnTo>
                  <a:pt x="68390" y="20900"/>
                </a:lnTo>
                <a:lnTo>
                  <a:pt x="68350" y="20890"/>
                </a:lnTo>
                <a:lnTo>
                  <a:pt x="68320" y="20880"/>
                </a:lnTo>
                <a:lnTo>
                  <a:pt x="68290" y="20860"/>
                </a:lnTo>
                <a:lnTo>
                  <a:pt x="68300" y="20820"/>
                </a:lnTo>
                <a:lnTo>
                  <a:pt x="68270" y="20790"/>
                </a:lnTo>
                <a:lnTo>
                  <a:pt x="68250" y="20750"/>
                </a:lnTo>
                <a:lnTo>
                  <a:pt x="68240" y="20750"/>
                </a:lnTo>
                <a:lnTo>
                  <a:pt x="68230" y="20780"/>
                </a:lnTo>
                <a:lnTo>
                  <a:pt x="68180" y="20780"/>
                </a:lnTo>
                <a:lnTo>
                  <a:pt x="68160" y="20740"/>
                </a:lnTo>
                <a:lnTo>
                  <a:pt x="68130" y="20750"/>
                </a:lnTo>
                <a:lnTo>
                  <a:pt x="68120" y="20770"/>
                </a:lnTo>
                <a:lnTo>
                  <a:pt x="68100" y="20780"/>
                </a:lnTo>
                <a:lnTo>
                  <a:pt x="68070" y="20750"/>
                </a:lnTo>
                <a:lnTo>
                  <a:pt x="68050" y="20780"/>
                </a:lnTo>
                <a:lnTo>
                  <a:pt x="68030" y="20770"/>
                </a:lnTo>
                <a:lnTo>
                  <a:pt x="68010" y="20730"/>
                </a:lnTo>
                <a:lnTo>
                  <a:pt x="67990" y="20750"/>
                </a:lnTo>
                <a:lnTo>
                  <a:pt x="67960" y="20750"/>
                </a:lnTo>
                <a:lnTo>
                  <a:pt x="67910" y="20730"/>
                </a:lnTo>
                <a:lnTo>
                  <a:pt x="67890" y="20720"/>
                </a:lnTo>
                <a:lnTo>
                  <a:pt x="67870" y="20730"/>
                </a:lnTo>
                <a:lnTo>
                  <a:pt x="67840" y="20720"/>
                </a:lnTo>
                <a:lnTo>
                  <a:pt x="67860" y="20700"/>
                </a:lnTo>
                <a:lnTo>
                  <a:pt x="67830" y="20720"/>
                </a:lnTo>
                <a:lnTo>
                  <a:pt x="67810" y="20700"/>
                </a:lnTo>
                <a:lnTo>
                  <a:pt x="67790" y="20700"/>
                </a:lnTo>
                <a:lnTo>
                  <a:pt x="67770" y="20700"/>
                </a:lnTo>
                <a:lnTo>
                  <a:pt x="67750" y="20700"/>
                </a:lnTo>
                <a:lnTo>
                  <a:pt x="67720" y="20690"/>
                </a:lnTo>
                <a:lnTo>
                  <a:pt x="67490" y="20590"/>
                </a:lnTo>
                <a:lnTo>
                  <a:pt x="67470" y="20560"/>
                </a:lnTo>
                <a:lnTo>
                  <a:pt x="67420" y="20530"/>
                </a:lnTo>
                <a:lnTo>
                  <a:pt x="67360" y="20560"/>
                </a:lnTo>
                <a:lnTo>
                  <a:pt x="67330" y="20510"/>
                </a:lnTo>
                <a:lnTo>
                  <a:pt x="67330" y="20490"/>
                </a:lnTo>
                <a:lnTo>
                  <a:pt x="67290" y="20470"/>
                </a:lnTo>
                <a:lnTo>
                  <a:pt x="67270" y="20440"/>
                </a:lnTo>
                <a:lnTo>
                  <a:pt x="67240" y="20430"/>
                </a:lnTo>
                <a:lnTo>
                  <a:pt x="67230" y="20410"/>
                </a:lnTo>
                <a:lnTo>
                  <a:pt x="67250" y="20380"/>
                </a:lnTo>
                <a:lnTo>
                  <a:pt x="67230" y="20360"/>
                </a:lnTo>
                <a:lnTo>
                  <a:pt x="67180" y="20330"/>
                </a:lnTo>
                <a:lnTo>
                  <a:pt x="67180" y="20300"/>
                </a:lnTo>
                <a:lnTo>
                  <a:pt x="67160" y="20280"/>
                </a:lnTo>
                <a:lnTo>
                  <a:pt x="67170" y="20270"/>
                </a:lnTo>
                <a:lnTo>
                  <a:pt x="67190" y="20250"/>
                </a:lnTo>
                <a:lnTo>
                  <a:pt x="67180" y="20230"/>
                </a:lnTo>
                <a:lnTo>
                  <a:pt x="67160" y="20220"/>
                </a:lnTo>
                <a:lnTo>
                  <a:pt x="67150" y="20220"/>
                </a:lnTo>
                <a:lnTo>
                  <a:pt x="67150" y="20210"/>
                </a:lnTo>
                <a:lnTo>
                  <a:pt x="67160" y="20200"/>
                </a:lnTo>
                <a:lnTo>
                  <a:pt x="67170" y="20190"/>
                </a:lnTo>
                <a:lnTo>
                  <a:pt x="67150" y="20190"/>
                </a:lnTo>
                <a:lnTo>
                  <a:pt x="67160" y="20170"/>
                </a:lnTo>
                <a:lnTo>
                  <a:pt x="67150" y="20170"/>
                </a:lnTo>
                <a:lnTo>
                  <a:pt x="67140" y="20170"/>
                </a:lnTo>
                <a:lnTo>
                  <a:pt x="67130" y="20170"/>
                </a:lnTo>
                <a:lnTo>
                  <a:pt x="67130" y="20160"/>
                </a:lnTo>
                <a:lnTo>
                  <a:pt x="67120" y="20170"/>
                </a:lnTo>
                <a:lnTo>
                  <a:pt x="67100" y="20170"/>
                </a:lnTo>
                <a:lnTo>
                  <a:pt x="67090" y="20180"/>
                </a:lnTo>
                <a:lnTo>
                  <a:pt x="67080" y="20180"/>
                </a:lnTo>
                <a:lnTo>
                  <a:pt x="67070" y="20170"/>
                </a:lnTo>
                <a:lnTo>
                  <a:pt x="67060" y="20170"/>
                </a:lnTo>
                <a:lnTo>
                  <a:pt x="67030" y="20150"/>
                </a:lnTo>
                <a:lnTo>
                  <a:pt x="67020" y="20150"/>
                </a:lnTo>
                <a:lnTo>
                  <a:pt x="67020" y="20140"/>
                </a:lnTo>
                <a:lnTo>
                  <a:pt x="67020" y="20130"/>
                </a:lnTo>
                <a:lnTo>
                  <a:pt x="67010" y="20120"/>
                </a:lnTo>
                <a:lnTo>
                  <a:pt x="67000" y="20120"/>
                </a:lnTo>
                <a:lnTo>
                  <a:pt x="67010" y="20110"/>
                </a:lnTo>
                <a:lnTo>
                  <a:pt x="67000" y="20100"/>
                </a:lnTo>
                <a:lnTo>
                  <a:pt x="66990" y="20100"/>
                </a:lnTo>
                <a:lnTo>
                  <a:pt x="66980" y="20100"/>
                </a:lnTo>
                <a:lnTo>
                  <a:pt x="66980" y="20110"/>
                </a:lnTo>
                <a:lnTo>
                  <a:pt x="66970" y="20110"/>
                </a:lnTo>
                <a:lnTo>
                  <a:pt x="66970" y="20100"/>
                </a:lnTo>
                <a:lnTo>
                  <a:pt x="66960" y="20100"/>
                </a:lnTo>
                <a:lnTo>
                  <a:pt x="66970" y="20080"/>
                </a:lnTo>
                <a:lnTo>
                  <a:pt x="66980" y="20080"/>
                </a:lnTo>
                <a:lnTo>
                  <a:pt x="66990" y="20080"/>
                </a:lnTo>
                <a:lnTo>
                  <a:pt x="67000" y="20080"/>
                </a:lnTo>
                <a:lnTo>
                  <a:pt x="67010" y="20060"/>
                </a:lnTo>
                <a:lnTo>
                  <a:pt x="67010" y="20050"/>
                </a:lnTo>
                <a:lnTo>
                  <a:pt x="67010" y="20040"/>
                </a:lnTo>
                <a:lnTo>
                  <a:pt x="67200" y="19940"/>
                </a:lnTo>
                <a:lnTo>
                  <a:pt x="67180" y="19810"/>
                </a:lnTo>
                <a:lnTo>
                  <a:pt x="67190" y="19690"/>
                </a:lnTo>
                <a:lnTo>
                  <a:pt x="67160" y="19580"/>
                </a:lnTo>
                <a:lnTo>
                  <a:pt x="67070" y="19370"/>
                </a:lnTo>
                <a:lnTo>
                  <a:pt x="67130" y="19340"/>
                </a:lnTo>
                <a:lnTo>
                  <a:pt x="67210" y="19080"/>
                </a:lnTo>
                <a:lnTo>
                  <a:pt x="67170" y="18980"/>
                </a:lnTo>
                <a:lnTo>
                  <a:pt x="67280" y="18830"/>
                </a:lnTo>
                <a:lnTo>
                  <a:pt x="67400" y="18730"/>
                </a:lnTo>
                <a:lnTo>
                  <a:pt x="67430" y="18570"/>
                </a:lnTo>
                <a:lnTo>
                  <a:pt x="67450" y="18440"/>
                </a:lnTo>
                <a:lnTo>
                  <a:pt x="67510" y="18330"/>
                </a:lnTo>
                <a:lnTo>
                  <a:pt x="67530" y="18280"/>
                </a:lnTo>
                <a:lnTo>
                  <a:pt x="67540" y="18230"/>
                </a:lnTo>
                <a:lnTo>
                  <a:pt x="67500" y="18200"/>
                </a:lnTo>
                <a:lnTo>
                  <a:pt x="67470" y="18150"/>
                </a:lnTo>
                <a:lnTo>
                  <a:pt x="67440" y="18110"/>
                </a:lnTo>
                <a:lnTo>
                  <a:pt x="67390" y="18090"/>
                </a:lnTo>
                <a:lnTo>
                  <a:pt x="67340" y="18060"/>
                </a:lnTo>
                <a:lnTo>
                  <a:pt x="67280" y="18050"/>
                </a:lnTo>
                <a:lnTo>
                  <a:pt x="67310" y="17990"/>
                </a:lnTo>
                <a:lnTo>
                  <a:pt x="67320" y="17940"/>
                </a:lnTo>
                <a:lnTo>
                  <a:pt x="67340" y="17900"/>
                </a:lnTo>
                <a:lnTo>
                  <a:pt x="67260" y="17820"/>
                </a:lnTo>
                <a:lnTo>
                  <a:pt x="67220" y="17800"/>
                </a:lnTo>
                <a:lnTo>
                  <a:pt x="67180" y="17810"/>
                </a:lnTo>
                <a:lnTo>
                  <a:pt x="67170" y="17800"/>
                </a:lnTo>
                <a:lnTo>
                  <a:pt x="67170" y="17790"/>
                </a:lnTo>
                <a:lnTo>
                  <a:pt x="67160" y="17770"/>
                </a:lnTo>
                <a:lnTo>
                  <a:pt x="67140" y="17790"/>
                </a:lnTo>
                <a:lnTo>
                  <a:pt x="67130" y="17770"/>
                </a:lnTo>
                <a:lnTo>
                  <a:pt x="67100" y="17740"/>
                </a:lnTo>
                <a:lnTo>
                  <a:pt x="67080" y="17730"/>
                </a:lnTo>
                <a:lnTo>
                  <a:pt x="67060" y="17700"/>
                </a:lnTo>
                <a:lnTo>
                  <a:pt x="67050" y="17670"/>
                </a:lnTo>
                <a:lnTo>
                  <a:pt x="67060" y="17650"/>
                </a:lnTo>
                <a:lnTo>
                  <a:pt x="67080" y="17620"/>
                </a:lnTo>
                <a:lnTo>
                  <a:pt x="67090" y="17600"/>
                </a:lnTo>
                <a:lnTo>
                  <a:pt x="67100" y="17590"/>
                </a:lnTo>
                <a:lnTo>
                  <a:pt x="67090" y="17560"/>
                </a:lnTo>
                <a:lnTo>
                  <a:pt x="67090" y="17550"/>
                </a:lnTo>
                <a:lnTo>
                  <a:pt x="67110" y="17540"/>
                </a:lnTo>
                <a:lnTo>
                  <a:pt x="67140" y="17540"/>
                </a:lnTo>
                <a:lnTo>
                  <a:pt x="67210" y="17540"/>
                </a:lnTo>
                <a:lnTo>
                  <a:pt x="67200" y="17510"/>
                </a:lnTo>
                <a:lnTo>
                  <a:pt x="67190" y="17490"/>
                </a:lnTo>
                <a:lnTo>
                  <a:pt x="67190" y="17480"/>
                </a:lnTo>
                <a:lnTo>
                  <a:pt x="67190" y="17470"/>
                </a:lnTo>
                <a:lnTo>
                  <a:pt x="67190" y="17450"/>
                </a:lnTo>
                <a:lnTo>
                  <a:pt x="67190" y="17440"/>
                </a:lnTo>
                <a:lnTo>
                  <a:pt x="67200" y="17430"/>
                </a:lnTo>
                <a:lnTo>
                  <a:pt x="67210" y="17420"/>
                </a:lnTo>
                <a:lnTo>
                  <a:pt x="67210" y="17400"/>
                </a:lnTo>
                <a:lnTo>
                  <a:pt x="67230" y="17400"/>
                </a:lnTo>
                <a:lnTo>
                  <a:pt x="67230" y="17370"/>
                </a:lnTo>
                <a:lnTo>
                  <a:pt x="67230" y="17330"/>
                </a:lnTo>
                <a:lnTo>
                  <a:pt x="67260" y="17320"/>
                </a:lnTo>
                <a:lnTo>
                  <a:pt x="67280" y="17330"/>
                </a:lnTo>
                <a:lnTo>
                  <a:pt x="67300" y="17310"/>
                </a:lnTo>
                <a:lnTo>
                  <a:pt x="67340" y="17270"/>
                </a:lnTo>
                <a:lnTo>
                  <a:pt x="67320" y="17250"/>
                </a:lnTo>
                <a:lnTo>
                  <a:pt x="67320" y="17240"/>
                </a:lnTo>
                <a:lnTo>
                  <a:pt x="67330" y="17220"/>
                </a:lnTo>
                <a:lnTo>
                  <a:pt x="67340" y="17220"/>
                </a:lnTo>
                <a:lnTo>
                  <a:pt x="67260" y="17100"/>
                </a:lnTo>
                <a:lnTo>
                  <a:pt x="67220" y="17000"/>
                </a:lnTo>
                <a:lnTo>
                  <a:pt x="67140" y="16930"/>
                </a:lnTo>
                <a:lnTo>
                  <a:pt x="67110" y="16910"/>
                </a:lnTo>
                <a:lnTo>
                  <a:pt x="67080" y="16860"/>
                </a:lnTo>
                <a:lnTo>
                  <a:pt x="67050" y="16830"/>
                </a:lnTo>
                <a:lnTo>
                  <a:pt x="67020" y="16790"/>
                </a:lnTo>
                <a:lnTo>
                  <a:pt x="67040" y="16750"/>
                </a:lnTo>
                <a:lnTo>
                  <a:pt x="67100" y="16720"/>
                </a:lnTo>
                <a:lnTo>
                  <a:pt x="67060" y="16660"/>
                </a:lnTo>
                <a:lnTo>
                  <a:pt x="67040" y="16620"/>
                </a:lnTo>
                <a:lnTo>
                  <a:pt x="67030" y="16600"/>
                </a:lnTo>
                <a:lnTo>
                  <a:pt x="67030" y="16590"/>
                </a:lnTo>
                <a:lnTo>
                  <a:pt x="66920" y="16560"/>
                </a:lnTo>
                <a:lnTo>
                  <a:pt x="66800" y="16470"/>
                </a:lnTo>
                <a:lnTo>
                  <a:pt x="66700" y="16290"/>
                </a:lnTo>
                <a:lnTo>
                  <a:pt x="66650" y="16220"/>
                </a:lnTo>
                <a:lnTo>
                  <a:pt x="66670" y="16180"/>
                </a:lnTo>
                <a:lnTo>
                  <a:pt x="66670" y="16110"/>
                </a:lnTo>
                <a:lnTo>
                  <a:pt x="66800" y="15970"/>
                </a:lnTo>
                <a:lnTo>
                  <a:pt x="66870" y="15940"/>
                </a:lnTo>
                <a:lnTo>
                  <a:pt x="67010" y="15870"/>
                </a:lnTo>
                <a:lnTo>
                  <a:pt x="66960" y="15780"/>
                </a:lnTo>
                <a:lnTo>
                  <a:pt x="66930" y="15680"/>
                </a:lnTo>
                <a:lnTo>
                  <a:pt x="67120" y="15670"/>
                </a:lnTo>
                <a:lnTo>
                  <a:pt x="67120" y="15540"/>
                </a:lnTo>
                <a:lnTo>
                  <a:pt x="67250" y="15820"/>
                </a:lnTo>
                <a:lnTo>
                  <a:pt x="67260" y="15840"/>
                </a:lnTo>
                <a:lnTo>
                  <a:pt x="67280" y="15840"/>
                </a:lnTo>
                <a:lnTo>
                  <a:pt x="67290" y="15810"/>
                </a:lnTo>
                <a:lnTo>
                  <a:pt x="67310" y="15810"/>
                </a:lnTo>
                <a:lnTo>
                  <a:pt x="67350" y="15810"/>
                </a:lnTo>
                <a:lnTo>
                  <a:pt x="67350" y="15860"/>
                </a:lnTo>
                <a:lnTo>
                  <a:pt x="67380" y="15860"/>
                </a:lnTo>
                <a:lnTo>
                  <a:pt x="67460" y="15840"/>
                </a:lnTo>
                <a:lnTo>
                  <a:pt x="67570" y="15770"/>
                </a:lnTo>
                <a:lnTo>
                  <a:pt x="67610" y="15770"/>
                </a:lnTo>
                <a:lnTo>
                  <a:pt x="67580" y="15960"/>
                </a:lnTo>
                <a:lnTo>
                  <a:pt x="67590" y="16110"/>
                </a:lnTo>
                <a:lnTo>
                  <a:pt x="67700" y="16120"/>
                </a:lnTo>
                <a:lnTo>
                  <a:pt x="67870" y="16120"/>
                </a:lnTo>
                <a:lnTo>
                  <a:pt x="67890" y="16120"/>
                </a:lnTo>
                <a:lnTo>
                  <a:pt x="67920" y="16080"/>
                </a:lnTo>
                <a:lnTo>
                  <a:pt x="68000" y="16100"/>
                </a:lnTo>
                <a:lnTo>
                  <a:pt x="68080" y="16100"/>
                </a:lnTo>
                <a:lnTo>
                  <a:pt x="68120" y="16110"/>
                </a:lnTo>
                <a:lnTo>
                  <a:pt x="68130" y="16150"/>
                </a:lnTo>
                <a:lnTo>
                  <a:pt x="68170" y="16190"/>
                </a:lnTo>
                <a:lnTo>
                  <a:pt x="68200" y="16200"/>
                </a:lnTo>
                <a:lnTo>
                  <a:pt x="68240" y="16190"/>
                </a:lnTo>
                <a:lnTo>
                  <a:pt x="68360" y="16110"/>
                </a:lnTo>
                <a:lnTo>
                  <a:pt x="68450" y="16060"/>
                </a:lnTo>
                <a:lnTo>
                  <a:pt x="68480" y="16000"/>
                </a:lnTo>
                <a:lnTo>
                  <a:pt x="68490" y="15940"/>
                </a:lnTo>
                <a:lnTo>
                  <a:pt x="68500" y="15860"/>
                </a:lnTo>
                <a:lnTo>
                  <a:pt x="68540" y="15870"/>
                </a:lnTo>
                <a:lnTo>
                  <a:pt x="68550" y="15880"/>
                </a:lnTo>
                <a:lnTo>
                  <a:pt x="68600" y="15900"/>
                </a:lnTo>
                <a:lnTo>
                  <a:pt x="68650" y="15920"/>
                </a:lnTo>
                <a:lnTo>
                  <a:pt x="68680" y="15900"/>
                </a:lnTo>
                <a:lnTo>
                  <a:pt x="68700" y="15880"/>
                </a:lnTo>
                <a:lnTo>
                  <a:pt x="68710" y="15880"/>
                </a:lnTo>
                <a:lnTo>
                  <a:pt x="68750" y="15900"/>
                </a:lnTo>
                <a:lnTo>
                  <a:pt x="68800" y="15920"/>
                </a:lnTo>
                <a:lnTo>
                  <a:pt x="68830" y="15940"/>
                </a:lnTo>
                <a:lnTo>
                  <a:pt x="68830" y="15880"/>
                </a:lnTo>
                <a:lnTo>
                  <a:pt x="68850" y="15830"/>
                </a:lnTo>
                <a:lnTo>
                  <a:pt x="68900" y="15830"/>
                </a:lnTo>
                <a:lnTo>
                  <a:pt x="68970" y="15700"/>
                </a:lnTo>
                <a:lnTo>
                  <a:pt x="68860" y="15660"/>
                </a:lnTo>
                <a:lnTo>
                  <a:pt x="68830" y="15580"/>
                </a:lnTo>
                <a:lnTo>
                  <a:pt x="68800" y="15530"/>
                </a:lnTo>
                <a:lnTo>
                  <a:pt x="68860" y="15440"/>
                </a:lnTo>
                <a:lnTo>
                  <a:pt x="68920" y="15390"/>
                </a:lnTo>
                <a:lnTo>
                  <a:pt x="69000" y="15390"/>
                </a:lnTo>
                <a:lnTo>
                  <a:pt x="69020" y="15340"/>
                </a:lnTo>
                <a:lnTo>
                  <a:pt x="69040" y="15290"/>
                </a:lnTo>
                <a:lnTo>
                  <a:pt x="69050" y="15300"/>
                </a:lnTo>
                <a:lnTo>
                  <a:pt x="69070" y="15300"/>
                </a:lnTo>
                <a:lnTo>
                  <a:pt x="69080" y="15290"/>
                </a:lnTo>
                <a:lnTo>
                  <a:pt x="69080" y="15270"/>
                </a:lnTo>
                <a:lnTo>
                  <a:pt x="69070" y="15250"/>
                </a:lnTo>
                <a:lnTo>
                  <a:pt x="69050" y="15230"/>
                </a:lnTo>
                <a:lnTo>
                  <a:pt x="69030" y="15210"/>
                </a:lnTo>
                <a:lnTo>
                  <a:pt x="69040" y="15190"/>
                </a:lnTo>
                <a:lnTo>
                  <a:pt x="69040" y="15180"/>
                </a:lnTo>
                <a:lnTo>
                  <a:pt x="69020" y="15160"/>
                </a:lnTo>
                <a:lnTo>
                  <a:pt x="69030" y="15150"/>
                </a:lnTo>
                <a:lnTo>
                  <a:pt x="69020" y="15140"/>
                </a:lnTo>
                <a:lnTo>
                  <a:pt x="69020" y="15130"/>
                </a:lnTo>
                <a:lnTo>
                  <a:pt x="69010" y="15130"/>
                </a:lnTo>
                <a:lnTo>
                  <a:pt x="69010" y="15110"/>
                </a:lnTo>
                <a:lnTo>
                  <a:pt x="69010" y="15100"/>
                </a:lnTo>
                <a:lnTo>
                  <a:pt x="69000" y="15100"/>
                </a:lnTo>
                <a:lnTo>
                  <a:pt x="68990" y="15100"/>
                </a:lnTo>
                <a:lnTo>
                  <a:pt x="68990" y="15080"/>
                </a:lnTo>
                <a:lnTo>
                  <a:pt x="68980" y="15060"/>
                </a:lnTo>
                <a:lnTo>
                  <a:pt x="68980" y="15040"/>
                </a:lnTo>
                <a:lnTo>
                  <a:pt x="68980" y="15020"/>
                </a:lnTo>
                <a:lnTo>
                  <a:pt x="68960" y="15010"/>
                </a:lnTo>
                <a:lnTo>
                  <a:pt x="68950" y="15020"/>
                </a:lnTo>
                <a:lnTo>
                  <a:pt x="68950" y="15010"/>
                </a:lnTo>
                <a:lnTo>
                  <a:pt x="68950" y="15000"/>
                </a:lnTo>
                <a:lnTo>
                  <a:pt x="68940" y="14990"/>
                </a:lnTo>
                <a:lnTo>
                  <a:pt x="68940" y="14980"/>
                </a:lnTo>
                <a:lnTo>
                  <a:pt x="68950" y="14980"/>
                </a:lnTo>
                <a:lnTo>
                  <a:pt x="68960" y="14980"/>
                </a:lnTo>
                <a:lnTo>
                  <a:pt x="68960" y="14970"/>
                </a:lnTo>
                <a:lnTo>
                  <a:pt x="68970" y="14960"/>
                </a:lnTo>
                <a:lnTo>
                  <a:pt x="68960" y="14960"/>
                </a:lnTo>
                <a:lnTo>
                  <a:pt x="68940" y="14940"/>
                </a:lnTo>
                <a:lnTo>
                  <a:pt x="68920" y="14930"/>
                </a:lnTo>
                <a:lnTo>
                  <a:pt x="68880" y="14900"/>
                </a:lnTo>
                <a:lnTo>
                  <a:pt x="68870" y="14890"/>
                </a:lnTo>
                <a:lnTo>
                  <a:pt x="68870" y="14880"/>
                </a:lnTo>
                <a:lnTo>
                  <a:pt x="68870" y="14870"/>
                </a:lnTo>
                <a:lnTo>
                  <a:pt x="68870" y="14860"/>
                </a:lnTo>
                <a:lnTo>
                  <a:pt x="68860" y="14850"/>
                </a:lnTo>
                <a:lnTo>
                  <a:pt x="68850" y="14840"/>
                </a:lnTo>
                <a:lnTo>
                  <a:pt x="68850" y="14850"/>
                </a:lnTo>
                <a:lnTo>
                  <a:pt x="68840" y="14850"/>
                </a:lnTo>
                <a:lnTo>
                  <a:pt x="68840" y="14860"/>
                </a:lnTo>
                <a:lnTo>
                  <a:pt x="68840" y="14870"/>
                </a:lnTo>
                <a:lnTo>
                  <a:pt x="68830" y="14870"/>
                </a:lnTo>
                <a:lnTo>
                  <a:pt x="68830" y="14880"/>
                </a:lnTo>
                <a:lnTo>
                  <a:pt x="68820" y="14880"/>
                </a:lnTo>
                <a:lnTo>
                  <a:pt x="68810" y="14880"/>
                </a:lnTo>
                <a:lnTo>
                  <a:pt x="68810" y="14870"/>
                </a:lnTo>
                <a:lnTo>
                  <a:pt x="68790" y="14830"/>
                </a:lnTo>
                <a:lnTo>
                  <a:pt x="68780" y="14820"/>
                </a:lnTo>
                <a:lnTo>
                  <a:pt x="68770" y="14810"/>
                </a:lnTo>
                <a:lnTo>
                  <a:pt x="68760" y="14810"/>
                </a:lnTo>
                <a:lnTo>
                  <a:pt x="68750" y="14810"/>
                </a:lnTo>
                <a:lnTo>
                  <a:pt x="68730" y="14820"/>
                </a:lnTo>
                <a:lnTo>
                  <a:pt x="68730" y="14830"/>
                </a:lnTo>
                <a:lnTo>
                  <a:pt x="68730" y="14840"/>
                </a:lnTo>
                <a:lnTo>
                  <a:pt x="68730" y="14860"/>
                </a:lnTo>
                <a:lnTo>
                  <a:pt x="68730" y="14870"/>
                </a:lnTo>
                <a:lnTo>
                  <a:pt x="68740" y="14880"/>
                </a:lnTo>
                <a:lnTo>
                  <a:pt x="68730" y="14890"/>
                </a:lnTo>
                <a:lnTo>
                  <a:pt x="68720" y="14890"/>
                </a:lnTo>
                <a:lnTo>
                  <a:pt x="68710" y="14880"/>
                </a:lnTo>
                <a:lnTo>
                  <a:pt x="68710" y="14870"/>
                </a:lnTo>
                <a:lnTo>
                  <a:pt x="68690" y="14860"/>
                </a:lnTo>
                <a:lnTo>
                  <a:pt x="68680" y="14860"/>
                </a:lnTo>
                <a:lnTo>
                  <a:pt x="68660" y="14850"/>
                </a:lnTo>
                <a:lnTo>
                  <a:pt x="68660" y="14840"/>
                </a:lnTo>
                <a:lnTo>
                  <a:pt x="68650" y="14830"/>
                </a:lnTo>
                <a:lnTo>
                  <a:pt x="68640" y="14820"/>
                </a:lnTo>
                <a:lnTo>
                  <a:pt x="68640" y="14790"/>
                </a:lnTo>
                <a:lnTo>
                  <a:pt x="68640" y="14760"/>
                </a:lnTo>
                <a:lnTo>
                  <a:pt x="68650" y="14740"/>
                </a:lnTo>
                <a:lnTo>
                  <a:pt x="68660" y="14730"/>
                </a:lnTo>
                <a:lnTo>
                  <a:pt x="68700" y="14720"/>
                </a:lnTo>
                <a:lnTo>
                  <a:pt x="68710" y="14710"/>
                </a:lnTo>
                <a:lnTo>
                  <a:pt x="68710" y="14700"/>
                </a:lnTo>
                <a:lnTo>
                  <a:pt x="68700" y="14690"/>
                </a:lnTo>
                <a:lnTo>
                  <a:pt x="68680" y="14680"/>
                </a:lnTo>
                <a:lnTo>
                  <a:pt x="68650" y="14660"/>
                </a:lnTo>
                <a:lnTo>
                  <a:pt x="68630" y="14650"/>
                </a:lnTo>
                <a:lnTo>
                  <a:pt x="68620" y="14630"/>
                </a:lnTo>
                <a:lnTo>
                  <a:pt x="68590" y="14610"/>
                </a:lnTo>
                <a:lnTo>
                  <a:pt x="68580" y="14610"/>
                </a:lnTo>
                <a:lnTo>
                  <a:pt x="68570" y="14600"/>
                </a:lnTo>
                <a:lnTo>
                  <a:pt x="68560" y="14590"/>
                </a:lnTo>
                <a:lnTo>
                  <a:pt x="68570" y="14580"/>
                </a:lnTo>
                <a:lnTo>
                  <a:pt x="68570" y="14570"/>
                </a:lnTo>
                <a:lnTo>
                  <a:pt x="68570" y="14560"/>
                </a:lnTo>
                <a:lnTo>
                  <a:pt x="68560" y="14560"/>
                </a:lnTo>
                <a:lnTo>
                  <a:pt x="68520" y="14560"/>
                </a:lnTo>
                <a:lnTo>
                  <a:pt x="68490" y="14570"/>
                </a:lnTo>
                <a:lnTo>
                  <a:pt x="68500" y="14560"/>
                </a:lnTo>
                <a:lnTo>
                  <a:pt x="68510" y="14520"/>
                </a:lnTo>
                <a:lnTo>
                  <a:pt x="68510" y="14490"/>
                </a:lnTo>
                <a:lnTo>
                  <a:pt x="68530" y="14480"/>
                </a:lnTo>
                <a:lnTo>
                  <a:pt x="68560" y="14470"/>
                </a:lnTo>
                <a:lnTo>
                  <a:pt x="68590" y="14470"/>
                </a:lnTo>
                <a:lnTo>
                  <a:pt x="68610" y="14480"/>
                </a:lnTo>
                <a:lnTo>
                  <a:pt x="68630" y="14520"/>
                </a:lnTo>
                <a:lnTo>
                  <a:pt x="68640" y="14510"/>
                </a:lnTo>
                <a:lnTo>
                  <a:pt x="68650" y="14510"/>
                </a:lnTo>
                <a:lnTo>
                  <a:pt x="68660" y="14520"/>
                </a:lnTo>
                <a:lnTo>
                  <a:pt x="68670" y="14530"/>
                </a:lnTo>
                <a:lnTo>
                  <a:pt x="68690" y="14520"/>
                </a:lnTo>
                <a:lnTo>
                  <a:pt x="68710" y="14500"/>
                </a:lnTo>
                <a:lnTo>
                  <a:pt x="68750" y="14480"/>
                </a:lnTo>
                <a:lnTo>
                  <a:pt x="68780" y="14470"/>
                </a:lnTo>
                <a:lnTo>
                  <a:pt x="68820" y="14440"/>
                </a:lnTo>
                <a:lnTo>
                  <a:pt x="68860" y="14410"/>
                </a:lnTo>
                <a:lnTo>
                  <a:pt x="68900" y="14370"/>
                </a:lnTo>
                <a:lnTo>
                  <a:pt x="69100" y="14320"/>
                </a:lnTo>
                <a:lnTo>
                  <a:pt x="69220" y="14250"/>
                </a:lnTo>
                <a:lnTo>
                  <a:pt x="69250" y="14170"/>
                </a:lnTo>
                <a:lnTo>
                  <a:pt x="69260" y="14140"/>
                </a:lnTo>
                <a:lnTo>
                  <a:pt x="69280" y="14110"/>
                </a:lnTo>
                <a:lnTo>
                  <a:pt x="69300" y="14080"/>
                </a:lnTo>
                <a:lnTo>
                  <a:pt x="69310" y="14070"/>
                </a:lnTo>
                <a:lnTo>
                  <a:pt x="69330" y="14090"/>
                </a:lnTo>
                <a:lnTo>
                  <a:pt x="69340" y="14090"/>
                </a:lnTo>
                <a:lnTo>
                  <a:pt x="69370" y="14090"/>
                </a:lnTo>
                <a:lnTo>
                  <a:pt x="69400" y="14070"/>
                </a:lnTo>
                <a:lnTo>
                  <a:pt x="69420" y="14060"/>
                </a:lnTo>
                <a:lnTo>
                  <a:pt x="69440" y="14030"/>
                </a:lnTo>
                <a:lnTo>
                  <a:pt x="69470" y="14010"/>
                </a:lnTo>
                <a:lnTo>
                  <a:pt x="69490" y="13980"/>
                </a:lnTo>
                <a:lnTo>
                  <a:pt x="69500" y="13950"/>
                </a:lnTo>
                <a:lnTo>
                  <a:pt x="69500" y="13930"/>
                </a:lnTo>
                <a:lnTo>
                  <a:pt x="69480" y="13910"/>
                </a:lnTo>
                <a:lnTo>
                  <a:pt x="69480" y="13900"/>
                </a:lnTo>
                <a:lnTo>
                  <a:pt x="69510" y="13860"/>
                </a:lnTo>
                <a:lnTo>
                  <a:pt x="69530" y="13820"/>
                </a:lnTo>
                <a:lnTo>
                  <a:pt x="69490" y="13810"/>
                </a:lnTo>
                <a:lnTo>
                  <a:pt x="69480" y="13810"/>
                </a:lnTo>
                <a:lnTo>
                  <a:pt x="69490" y="13770"/>
                </a:lnTo>
                <a:lnTo>
                  <a:pt x="69520" y="13730"/>
                </a:lnTo>
                <a:lnTo>
                  <a:pt x="69550" y="13670"/>
                </a:lnTo>
                <a:lnTo>
                  <a:pt x="69590" y="13630"/>
                </a:lnTo>
                <a:lnTo>
                  <a:pt x="69620" y="13610"/>
                </a:lnTo>
                <a:lnTo>
                  <a:pt x="69640" y="13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