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Drâa-Tafilalet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Drâa-Tafilal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680" y="44300"/>
                </a:moveTo>
                <a:lnTo>
                  <a:pt x="63730" y="44170"/>
                </a:lnTo>
                <a:lnTo>
                  <a:pt x="63790" y="44040"/>
                </a:lnTo>
                <a:lnTo>
                  <a:pt x="63830" y="43930"/>
                </a:lnTo>
                <a:lnTo>
                  <a:pt x="63910" y="43810"/>
                </a:lnTo>
                <a:lnTo>
                  <a:pt x="63900" y="43720"/>
                </a:lnTo>
                <a:lnTo>
                  <a:pt x="63820" y="43610"/>
                </a:lnTo>
                <a:lnTo>
                  <a:pt x="63810" y="43500"/>
                </a:lnTo>
                <a:lnTo>
                  <a:pt x="63870" y="43350"/>
                </a:lnTo>
                <a:lnTo>
                  <a:pt x="63990" y="43220"/>
                </a:lnTo>
                <a:lnTo>
                  <a:pt x="63950" y="43100"/>
                </a:lnTo>
                <a:lnTo>
                  <a:pt x="63920" y="42940"/>
                </a:lnTo>
                <a:lnTo>
                  <a:pt x="63920" y="42850"/>
                </a:lnTo>
                <a:lnTo>
                  <a:pt x="63900" y="42720"/>
                </a:lnTo>
                <a:lnTo>
                  <a:pt x="63900" y="42590"/>
                </a:lnTo>
                <a:lnTo>
                  <a:pt x="63860" y="42450"/>
                </a:lnTo>
                <a:lnTo>
                  <a:pt x="63850" y="42340"/>
                </a:lnTo>
                <a:lnTo>
                  <a:pt x="63830" y="42270"/>
                </a:lnTo>
                <a:lnTo>
                  <a:pt x="63830" y="42150"/>
                </a:lnTo>
                <a:lnTo>
                  <a:pt x="63820" y="42010"/>
                </a:lnTo>
                <a:lnTo>
                  <a:pt x="63780" y="41920"/>
                </a:lnTo>
                <a:lnTo>
                  <a:pt x="63780" y="41890"/>
                </a:lnTo>
                <a:lnTo>
                  <a:pt x="63770" y="41840"/>
                </a:lnTo>
                <a:lnTo>
                  <a:pt x="63930" y="41680"/>
                </a:lnTo>
                <a:lnTo>
                  <a:pt x="64160" y="41600"/>
                </a:lnTo>
                <a:lnTo>
                  <a:pt x="64180" y="41490"/>
                </a:lnTo>
                <a:lnTo>
                  <a:pt x="64120" y="41430"/>
                </a:lnTo>
                <a:lnTo>
                  <a:pt x="64000" y="41430"/>
                </a:lnTo>
                <a:lnTo>
                  <a:pt x="63950" y="41390"/>
                </a:lnTo>
                <a:lnTo>
                  <a:pt x="63520" y="41520"/>
                </a:lnTo>
                <a:lnTo>
                  <a:pt x="63370" y="41220"/>
                </a:lnTo>
                <a:lnTo>
                  <a:pt x="63470" y="40890"/>
                </a:lnTo>
                <a:lnTo>
                  <a:pt x="63400" y="40770"/>
                </a:lnTo>
                <a:lnTo>
                  <a:pt x="62940" y="40280"/>
                </a:lnTo>
                <a:lnTo>
                  <a:pt x="63110" y="40100"/>
                </a:lnTo>
                <a:lnTo>
                  <a:pt x="63350" y="39910"/>
                </a:lnTo>
                <a:lnTo>
                  <a:pt x="63350" y="39750"/>
                </a:lnTo>
                <a:lnTo>
                  <a:pt x="63160" y="39600"/>
                </a:lnTo>
                <a:lnTo>
                  <a:pt x="63010" y="39400"/>
                </a:lnTo>
                <a:lnTo>
                  <a:pt x="62810" y="39160"/>
                </a:lnTo>
                <a:lnTo>
                  <a:pt x="62680" y="39150"/>
                </a:lnTo>
                <a:lnTo>
                  <a:pt x="62650" y="39080"/>
                </a:lnTo>
                <a:lnTo>
                  <a:pt x="62680" y="39000"/>
                </a:lnTo>
                <a:lnTo>
                  <a:pt x="62660" y="38990"/>
                </a:lnTo>
                <a:lnTo>
                  <a:pt x="62630" y="38940"/>
                </a:lnTo>
                <a:lnTo>
                  <a:pt x="62580" y="38870"/>
                </a:lnTo>
                <a:lnTo>
                  <a:pt x="62510" y="38870"/>
                </a:lnTo>
                <a:lnTo>
                  <a:pt x="62420" y="38950"/>
                </a:lnTo>
                <a:lnTo>
                  <a:pt x="62180" y="39020"/>
                </a:lnTo>
                <a:lnTo>
                  <a:pt x="61940" y="39060"/>
                </a:lnTo>
                <a:lnTo>
                  <a:pt x="61780" y="39100"/>
                </a:lnTo>
                <a:lnTo>
                  <a:pt x="61660" y="38870"/>
                </a:lnTo>
                <a:lnTo>
                  <a:pt x="61510" y="38890"/>
                </a:lnTo>
                <a:lnTo>
                  <a:pt x="61550" y="39010"/>
                </a:lnTo>
                <a:lnTo>
                  <a:pt x="61510" y="39230"/>
                </a:lnTo>
                <a:lnTo>
                  <a:pt x="61540" y="39410"/>
                </a:lnTo>
                <a:lnTo>
                  <a:pt x="61540" y="39480"/>
                </a:lnTo>
                <a:lnTo>
                  <a:pt x="61400" y="39660"/>
                </a:lnTo>
                <a:lnTo>
                  <a:pt x="61320" y="39560"/>
                </a:lnTo>
                <a:lnTo>
                  <a:pt x="61180" y="39510"/>
                </a:lnTo>
                <a:lnTo>
                  <a:pt x="60660" y="39640"/>
                </a:lnTo>
                <a:lnTo>
                  <a:pt x="60520" y="39570"/>
                </a:lnTo>
                <a:lnTo>
                  <a:pt x="60320" y="39520"/>
                </a:lnTo>
                <a:lnTo>
                  <a:pt x="60150" y="39470"/>
                </a:lnTo>
                <a:lnTo>
                  <a:pt x="59940" y="39380"/>
                </a:lnTo>
                <a:lnTo>
                  <a:pt x="59890" y="39420"/>
                </a:lnTo>
                <a:lnTo>
                  <a:pt x="59840" y="39540"/>
                </a:lnTo>
                <a:lnTo>
                  <a:pt x="59830" y="39550"/>
                </a:lnTo>
                <a:lnTo>
                  <a:pt x="59770" y="39620"/>
                </a:lnTo>
                <a:lnTo>
                  <a:pt x="59560" y="39880"/>
                </a:lnTo>
                <a:lnTo>
                  <a:pt x="59480" y="40020"/>
                </a:lnTo>
                <a:lnTo>
                  <a:pt x="59400" y="40150"/>
                </a:lnTo>
                <a:lnTo>
                  <a:pt x="59320" y="40280"/>
                </a:lnTo>
                <a:lnTo>
                  <a:pt x="59230" y="40380"/>
                </a:lnTo>
                <a:lnTo>
                  <a:pt x="59240" y="40500"/>
                </a:lnTo>
                <a:lnTo>
                  <a:pt x="59230" y="40590"/>
                </a:lnTo>
                <a:lnTo>
                  <a:pt x="59210" y="40670"/>
                </a:lnTo>
                <a:lnTo>
                  <a:pt x="59230" y="40740"/>
                </a:lnTo>
                <a:lnTo>
                  <a:pt x="59250" y="40780"/>
                </a:lnTo>
                <a:lnTo>
                  <a:pt x="59230" y="40840"/>
                </a:lnTo>
                <a:lnTo>
                  <a:pt x="59270" y="40930"/>
                </a:lnTo>
                <a:lnTo>
                  <a:pt x="59230" y="40990"/>
                </a:lnTo>
                <a:lnTo>
                  <a:pt x="59200" y="41050"/>
                </a:lnTo>
                <a:lnTo>
                  <a:pt x="59100" y="40980"/>
                </a:lnTo>
                <a:lnTo>
                  <a:pt x="59040" y="40900"/>
                </a:lnTo>
                <a:lnTo>
                  <a:pt x="58930" y="40710"/>
                </a:lnTo>
                <a:lnTo>
                  <a:pt x="58840" y="40520"/>
                </a:lnTo>
                <a:lnTo>
                  <a:pt x="58560" y="40540"/>
                </a:lnTo>
                <a:lnTo>
                  <a:pt x="58520" y="40510"/>
                </a:lnTo>
                <a:lnTo>
                  <a:pt x="58310" y="40380"/>
                </a:lnTo>
                <a:lnTo>
                  <a:pt x="58210" y="40470"/>
                </a:lnTo>
                <a:lnTo>
                  <a:pt x="58100" y="40420"/>
                </a:lnTo>
                <a:lnTo>
                  <a:pt x="58080" y="40400"/>
                </a:lnTo>
                <a:lnTo>
                  <a:pt x="57960" y="40300"/>
                </a:lnTo>
                <a:lnTo>
                  <a:pt x="57860" y="40360"/>
                </a:lnTo>
                <a:lnTo>
                  <a:pt x="57770" y="40400"/>
                </a:lnTo>
                <a:lnTo>
                  <a:pt x="57680" y="40410"/>
                </a:lnTo>
                <a:lnTo>
                  <a:pt x="57670" y="40410"/>
                </a:lnTo>
                <a:lnTo>
                  <a:pt x="57600" y="40380"/>
                </a:lnTo>
                <a:lnTo>
                  <a:pt x="57490" y="40380"/>
                </a:lnTo>
                <a:lnTo>
                  <a:pt x="57490" y="40350"/>
                </a:lnTo>
                <a:lnTo>
                  <a:pt x="57480" y="40320"/>
                </a:lnTo>
                <a:lnTo>
                  <a:pt x="57480" y="40290"/>
                </a:lnTo>
                <a:lnTo>
                  <a:pt x="57500" y="40290"/>
                </a:lnTo>
                <a:lnTo>
                  <a:pt x="57590" y="40260"/>
                </a:lnTo>
                <a:lnTo>
                  <a:pt x="57650" y="40230"/>
                </a:lnTo>
                <a:lnTo>
                  <a:pt x="57690" y="40210"/>
                </a:lnTo>
                <a:lnTo>
                  <a:pt x="57720" y="40170"/>
                </a:lnTo>
                <a:lnTo>
                  <a:pt x="57710" y="40120"/>
                </a:lnTo>
                <a:lnTo>
                  <a:pt x="57730" y="40090"/>
                </a:lnTo>
                <a:lnTo>
                  <a:pt x="57750" y="40050"/>
                </a:lnTo>
                <a:lnTo>
                  <a:pt x="57750" y="40010"/>
                </a:lnTo>
                <a:lnTo>
                  <a:pt x="57740" y="39960"/>
                </a:lnTo>
                <a:lnTo>
                  <a:pt x="57700" y="39900"/>
                </a:lnTo>
                <a:lnTo>
                  <a:pt x="57590" y="39750"/>
                </a:lnTo>
                <a:lnTo>
                  <a:pt x="57500" y="39330"/>
                </a:lnTo>
                <a:lnTo>
                  <a:pt x="57500" y="39290"/>
                </a:lnTo>
                <a:lnTo>
                  <a:pt x="57490" y="39250"/>
                </a:lnTo>
                <a:lnTo>
                  <a:pt x="57480" y="39210"/>
                </a:lnTo>
                <a:lnTo>
                  <a:pt x="57440" y="39260"/>
                </a:lnTo>
                <a:lnTo>
                  <a:pt x="57390" y="39290"/>
                </a:lnTo>
                <a:lnTo>
                  <a:pt x="57340" y="39320"/>
                </a:lnTo>
                <a:lnTo>
                  <a:pt x="57290" y="39340"/>
                </a:lnTo>
                <a:lnTo>
                  <a:pt x="57240" y="39360"/>
                </a:lnTo>
                <a:lnTo>
                  <a:pt x="57210" y="39370"/>
                </a:lnTo>
                <a:lnTo>
                  <a:pt x="57190" y="39300"/>
                </a:lnTo>
                <a:lnTo>
                  <a:pt x="57180" y="39270"/>
                </a:lnTo>
                <a:lnTo>
                  <a:pt x="57170" y="39230"/>
                </a:lnTo>
                <a:lnTo>
                  <a:pt x="57170" y="39220"/>
                </a:lnTo>
                <a:lnTo>
                  <a:pt x="57160" y="39210"/>
                </a:lnTo>
                <a:lnTo>
                  <a:pt x="57160" y="39190"/>
                </a:lnTo>
                <a:lnTo>
                  <a:pt x="57150" y="39170"/>
                </a:lnTo>
                <a:lnTo>
                  <a:pt x="57140" y="39090"/>
                </a:lnTo>
                <a:lnTo>
                  <a:pt x="57150" y="39050"/>
                </a:lnTo>
                <a:lnTo>
                  <a:pt x="57160" y="39030"/>
                </a:lnTo>
                <a:lnTo>
                  <a:pt x="57180" y="38940"/>
                </a:lnTo>
                <a:lnTo>
                  <a:pt x="57190" y="38930"/>
                </a:lnTo>
                <a:lnTo>
                  <a:pt x="57220" y="38900"/>
                </a:lnTo>
                <a:lnTo>
                  <a:pt x="57250" y="38890"/>
                </a:lnTo>
                <a:lnTo>
                  <a:pt x="57270" y="38890"/>
                </a:lnTo>
                <a:lnTo>
                  <a:pt x="57290" y="38890"/>
                </a:lnTo>
                <a:lnTo>
                  <a:pt x="57340" y="38850"/>
                </a:lnTo>
                <a:lnTo>
                  <a:pt x="57460" y="38790"/>
                </a:lnTo>
                <a:lnTo>
                  <a:pt x="57500" y="38770"/>
                </a:lnTo>
                <a:lnTo>
                  <a:pt x="57520" y="38760"/>
                </a:lnTo>
                <a:lnTo>
                  <a:pt x="57570" y="38750"/>
                </a:lnTo>
                <a:lnTo>
                  <a:pt x="57610" y="38690"/>
                </a:lnTo>
                <a:lnTo>
                  <a:pt x="57650" y="38640"/>
                </a:lnTo>
                <a:lnTo>
                  <a:pt x="57660" y="38630"/>
                </a:lnTo>
                <a:lnTo>
                  <a:pt x="57720" y="38560"/>
                </a:lnTo>
                <a:lnTo>
                  <a:pt x="57780" y="38480"/>
                </a:lnTo>
                <a:lnTo>
                  <a:pt x="57790" y="38480"/>
                </a:lnTo>
                <a:lnTo>
                  <a:pt x="57860" y="38470"/>
                </a:lnTo>
                <a:lnTo>
                  <a:pt x="57920" y="38460"/>
                </a:lnTo>
                <a:lnTo>
                  <a:pt x="58000" y="38410"/>
                </a:lnTo>
                <a:lnTo>
                  <a:pt x="58060" y="38370"/>
                </a:lnTo>
                <a:lnTo>
                  <a:pt x="58070" y="38370"/>
                </a:lnTo>
                <a:lnTo>
                  <a:pt x="58060" y="38360"/>
                </a:lnTo>
                <a:lnTo>
                  <a:pt x="58040" y="38350"/>
                </a:lnTo>
                <a:lnTo>
                  <a:pt x="58010" y="38290"/>
                </a:lnTo>
                <a:lnTo>
                  <a:pt x="57970" y="38240"/>
                </a:lnTo>
                <a:lnTo>
                  <a:pt x="57940" y="38190"/>
                </a:lnTo>
                <a:lnTo>
                  <a:pt x="57870" y="38040"/>
                </a:lnTo>
                <a:lnTo>
                  <a:pt x="57790" y="37750"/>
                </a:lnTo>
                <a:lnTo>
                  <a:pt x="57860" y="37710"/>
                </a:lnTo>
                <a:lnTo>
                  <a:pt x="57850" y="37520"/>
                </a:lnTo>
                <a:lnTo>
                  <a:pt x="57840" y="37500"/>
                </a:lnTo>
                <a:lnTo>
                  <a:pt x="57810" y="37380"/>
                </a:lnTo>
                <a:lnTo>
                  <a:pt x="57790" y="37280"/>
                </a:lnTo>
                <a:lnTo>
                  <a:pt x="57780" y="37230"/>
                </a:lnTo>
                <a:lnTo>
                  <a:pt x="57730" y="37220"/>
                </a:lnTo>
                <a:lnTo>
                  <a:pt x="57640" y="37210"/>
                </a:lnTo>
                <a:lnTo>
                  <a:pt x="57540" y="37200"/>
                </a:lnTo>
                <a:lnTo>
                  <a:pt x="57240" y="37180"/>
                </a:lnTo>
                <a:lnTo>
                  <a:pt x="57050" y="37160"/>
                </a:lnTo>
                <a:lnTo>
                  <a:pt x="57060" y="37150"/>
                </a:lnTo>
                <a:lnTo>
                  <a:pt x="57120" y="37080"/>
                </a:lnTo>
                <a:lnTo>
                  <a:pt x="57180" y="37080"/>
                </a:lnTo>
                <a:lnTo>
                  <a:pt x="57200" y="37040"/>
                </a:lnTo>
                <a:lnTo>
                  <a:pt x="57190" y="37000"/>
                </a:lnTo>
                <a:lnTo>
                  <a:pt x="57230" y="37010"/>
                </a:lnTo>
                <a:lnTo>
                  <a:pt x="57260" y="36970"/>
                </a:lnTo>
                <a:lnTo>
                  <a:pt x="57270" y="36850"/>
                </a:lnTo>
                <a:lnTo>
                  <a:pt x="57210" y="36690"/>
                </a:lnTo>
                <a:lnTo>
                  <a:pt x="57250" y="36600"/>
                </a:lnTo>
                <a:lnTo>
                  <a:pt x="57270" y="36570"/>
                </a:lnTo>
                <a:lnTo>
                  <a:pt x="57270" y="36560"/>
                </a:lnTo>
                <a:lnTo>
                  <a:pt x="57470" y="36420"/>
                </a:lnTo>
                <a:lnTo>
                  <a:pt x="57370" y="36420"/>
                </a:lnTo>
                <a:lnTo>
                  <a:pt x="57280" y="36430"/>
                </a:lnTo>
                <a:lnTo>
                  <a:pt x="57060" y="36490"/>
                </a:lnTo>
                <a:lnTo>
                  <a:pt x="56930" y="36430"/>
                </a:lnTo>
                <a:lnTo>
                  <a:pt x="56920" y="36260"/>
                </a:lnTo>
                <a:lnTo>
                  <a:pt x="56940" y="36160"/>
                </a:lnTo>
                <a:lnTo>
                  <a:pt x="56940" y="36150"/>
                </a:lnTo>
                <a:lnTo>
                  <a:pt x="56950" y="35940"/>
                </a:lnTo>
                <a:lnTo>
                  <a:pt x="56960" y="35870"/>
                </a:lnTo>
                <a:lnTo>
                  <a:pt x="56980" y="35820"/>
                </a:lnTo>
                <a:lnTo>
                  <a:pt x="57000" y="35630"/>
                </a:lnTo>
                <a:lnTo>
                  <a:pt x="56990" y="35450"/>
                </a:lnTo>
                <a:lnTo>
                  <a:pt x="57030" y="35340"/>
                </a:lnTo>
                <a:lnTo>
                  <a:pt x="56940" y="35230"/>
                </a:lnTo>
                <a:lnTo>
                  <a:pt x="56960" y="35170"/>
                </a:lnTo>
                <a:lnTo>
                  <a:pt x="56900" y="35090"/>
                </a:lnTo>
                <a:lnTo>
                  <a:pt x="56860" y="35020"/>
                </a:lnTo>
                <a:lnTo>
                  <a:pt x="56830" y="34960"/>
                </a:lnTo>
                <a:lnTo>
                  <a:pt x="56830" y="34930"/>
                </a:lnTo>
                <a:lnTo>
                  <a:pt x="56840" y="34890"/>
                </a:lnTo>
                <a:lnTo>
                  <a:pt x="56850" y="34850"/>
                </a:lnTo>
                <a:lnTo>
                  <a:pt x="56860" y="34820"/>
                </a:lnTo>
                <a:lnTo>
                  <a:pt x="56870" y="34790"/>
                </a:lnTo>
                <a:lnTo>
                  <a:pt x="56890" y="34780"/>
                </a:lnTo>
                <a:lnTo>
                  <a:pt x="56930" y="34750"/>
                </a:lnTo>
                <a:lnTo>
                  <a:pt x="56940" y="34750"/>
                </a:lnTo>
                <a:lnTo>
                  <a:pt x="57040" y="34770"/>
                </a:lnTo>
                <a:lnTo>
                  <a:pt x="57100" y="34690"/>
                </a:lnTo>
                <a:lnTo>
                  <a:pt x="57120" y="34580"/>
                </a:lnTo>
                <a:lnTo>
                  <a:pt x="57220" y="34510"/>
                </a:lnTo>
                <a:lnTo>
                  <a:pt x="57300" y="34480"/>
                </a:lnTo>
                <a:lnTo>
                  <a:pt x="57370" y="34400"/>
                </a:lnTo>
                <a:lnTo>
                  <a:pt x="57500" y="34350"/>
                </a:lnTo>
                <a:lnTo>
                  <a:pt x="57580" y="34310"/>
                </a:lnTo>
                <a:lnTo>
                  <a:pt x="57600" y="34300"/>
                </a:lnTo>
                <a:lnTo>
                  <a:pt x="57620" y="34300"/>
                </a:lnTo>
                <a:lnTo>
                  <a:pt x="57630" y="34290"/>
                </a:lnTo>
                <a:lnTo>
                  <a:pt x="57640" y="34280"/>
                </a:lnTo>
                <a:lnTo>
                  <a:pt x="57660" y="34250"/>
                </a:lnTo>
                <a:lnTo>
                  <a:pt x="57670" y="34220"/>
                </a:lnTo>
                <a:lnTo>
                  <a:pt x="57680" y="34200"/>
                </a:lnTo>
                <a:lnTo>
                  <a:pt x="57700" y="34170"/>
                </a:lnTo>
                <a:lnTo>
                  <a:pt x="57700" y="34140"/>
                </a:lnTo>
                <a:lnTo>
                  <a:pt x="57700" y="34110"/>
                </a:lnTo>
                <a:lnTo>
                  <a:pt x="57710" y="34090"/>
                </a:lnTo>
                <a:lnTo>
                  <a:pt x="57710" y="34070"/>
                </a:lnTo>
                <a:lnTo>
                  <a:pt x="58090" y="34040"/>
                </a:lnTo>
                <a:lnTo>
                  <a:pt x="58160" y="34030"/>
                </a:lnTo>
                <a:lnTo>
                  <a:pt x="58210" y="33980"/>
                </a:lnTo>
                <a:lnTo>
                  <a:pt x="58240" y="33950"/>
                </a:lnTo>
                <a:lnTo>
                  <a:pt x="58270" y="33910"/>
                </a:lnTo>
                <a:lnTo>
                  <a:pt x="58290" y="33910"/>
                </a:lnTo>
                <a:lnTo>
                  <a:pt x="58310" y="33910"/>
                </a:lnTo>
                <a:lnTo>
                  <a:pt x="58340" y="33900"/>
                </a:lnTo>
                <a:lnTo>
                  <a:pt x="58430" y="33870"/>
                </a:lnTo>
                <a:lnTo>
                  <a:pt x="58490" y="33830"/>
                </a:lnTo>
                <a:lnTo>
                  <a:pt x="58490" y="33790"/>
                </a:lnTo>
                <a:lnTo>
                  <a:pt x="58620" y="33800"/>
                </a:lnTo>
                <a:lnTo>
                  <a:pt x="58700" y="33820"/>
                </a:lnTo>
                <a:lnTo>
                  <a:pt x="58750" y="33810"/>
                </a:lnTo>
                <a:lnTo>
                  <a:pt x="58790" y="33800"/>
                </a:lnTo>
                <a:lnTo>
                  <a:pt x="58840" y="33790"/>
                </a:lnTo>
                <a:lnTo>
                  <a:pt x="58870" y="33780"/>
                </a:lnTo>
                <a:lnTo>
                  <a:pt x="58900" y="33760"/>
                </a:lnTo>
                <a:lnTo>
                  <a:pt x="58930" y="33760"/>
                </a:lnTo>
                <a:lnTo>
                  <a:pt x="58960" y="33740"/>
                </a:lnTo>
                <a:lnTo>
                  <a:pt x="59000" y="33720"/>
                </a:lnTo>
                <a:lnTo>
                  <a:pt x="59050" y="33690"/>
                </a:lnTo>
                <a:lnTo>
                  <a:pt x="59100" y="33670"/>
                </a:lnTo>
                <a:lnTo>
                  <a:pt x="59140" y="33640"/>
                </a:lnTo>
                <a:lnTo>
                  <a:pt x="59180" y="33620"/>
                </a:lnTo>
                <a:lnTo>
                  <a:pt x="59450" y="33430"/>
                </a:lnTo>
                <a:lnTo>
                  <a:pt x="59550" y="33270"/>
                </a:lnTo>
                <a:lnTo>
                  <a:pt x="59530" y="33160"/>
                </a:lnTo>
                <a:lnTo>
                  <a:pt x="59640" y="33030"/>
                </a:lnTo>
                <a:lnTo>
                  <a:pt x="59660" y="33020"/>
                </a:lnTo>
                <a:lnTo>
                  <a:pt x="59770" y="32960"/>
                </a:lnTo>
                <a:lnTo>
                  <a:pt x="59810" y="32940"/>
                </a:lnTo>
                <a:lnTo>
                  <a:pt x="59850" y="32990"/>
                </a:lnTo>
                <a:lnTo>
                  <a:pt x="59870" y="33010"/>
                </a:lnTo>
                <a:lnTo>
                  <a:pt x="59920" y="32980"/>
                </a:lnTo>
                <a:lnTo>
                  <a:pt x="59950" y="32950"/>
                </a:lnTo>
                <a:lnTo>
                  <a:pt x="59960" y="32940"/>
                </a:lnTo>
                <a:lnTo>
                  <a:pt x="59990" y="33010"/>
                </a:lnTo>
                <a:lnTo>
                  <a:pt x="60010" y="33060"/>
                </a:lnTo>
                <a:lnTo>
                  <a:pt x="60030" y="33140"/>
                </a:lnTo>
                <a:lnTo>
                  <a:pt x="60050" y="33230"/>
                </a:lnTo>
                <a:lnTo>
                  <a:pt x="60120" y="33320"/>
                </a:lnTo>
                <a:lnTo>
                  <a:pt x="60140" y="33310"/>
                </a:lnTo>
                <a:lnTo>
                  <a:pt x="60180" y="33310"/>
                </a:lnTo>
                <a:lnTo>
                  <a:pt x="60240" y="33330"/>
                </a:lnTo>
                <a:lnTo>
                  <a:pt x="60350" y="33320"/>
                </a:lnTo>
                <a:lnTo>
                  <a:pt x="60460" y="33300"/>
                </a:lnTo>
                <a:lnTo>
                  <a:pt x="60510" y="33260"/>
                </a:lnTo>
                <a:lnTo>
                  <a:pt x="60550" y="33200"/>
                </a:lnTo>
                <a:lnTo>
                  <a:pt x="60580" y="33180"/>
                </a:lnTo>
                <a:lnTo>
                  <a:pt x="60600" y="33200"/>
                </a:lnTo>
                <a:lnTo>
                  <a:pt x="60650" y="33300"/>
                </a:lnTo>
                <a:lnTo>
                  <a:pt x="60740" y="33490"/>
                </a:lnTo>
                <a:lnTo>
                  <a:pt x="60800" y="33430"/>
                </a:lnTo>
                <a:lnTo>
                  <a:pt x="60900" y="33420"/>
                </a:lnTo>
                <a:lnTo>
                  <a:pt x="60930" y="33420"/>
                </a:lnTo>
                <a:lnTo>
                  <a:pt x="61180" y="33450"/>
                </a:lnTo>
                <a:lnTo>
                  <a:pt x="61790" y="33470"/>
                </a:lnTo>
                <a:lnTo>
                  <a:pt x="61910" y="33460"/>
                </a:lnTo>
                <a:lnTo>
                  <a:pt x="62050" y="33450"/>
                </a:lnTo>
                <a:lnTo>
                  <a:pt x="62130" y="33430"/>
                </a:lnTo>
                <a:lnTo>
                  <a:pt x="62190" y="33430"/>
                </a:lnTo>
                <a:lnTo>
                  <a:pt x="62260" y="33380"/>
                </a:lnTo>
                <a:lnTo>
                  <a:pt x="62290" y="33270"/>
                </a:lnTo>
                <a:lnTo>
                  <a:pt x="62310" y="33140"/>
                </a:lnTo>
                <a:lnTo>
                  <a:pt x="62340" y="33000"/>
                </a:lnTo>
                <a:lnTo>
                  <a:pt x="62350" y="32690"/>
                </a:lnTo>
                <a:lnTo>
                  <a:pt x="62560" y="32740"/>
                </a:lnTo>
                <a:lnTo>
                  <a:pt x="62710" y="32740"/>
                </a:lnTo>
                <a:lnTo>
                  <a:pt x="63080" y="32450"/>
                </a:lnTo>
                <a:lnTo>
                  <a:pt x="63120" y="32430"/>
                </a:lnTo>
                <a:lnTo>
                  <a:pt x="63240" y="32360"/>
                </a:lnTo>
                <a:lnTo>
                  <a:pt x="63360" y="32300"/>
                </a:lnTo>
                <a:lnTo>
                  <a:pt x="63440" y="32280"/>
                </a:lnTo>
                <a:lnTo>
                  <a:pt x="63500" y="32230"/>
                </a:lnTo>
                <a:lnTo>
                  <a:pt x="63510" y="32160"/>
                </a:lnTo>
                <a:lnTo>
                  <a:pt x="63540" y="32200"/>
                </a:lnTo>
                <a:lnTo>
                  <a:pt x="63640" y="32220"/>
                </a:lnTo>
                <a:lnTo>
                  <a:pt x="63670" y="32210"/>
                </a:lnTo>
                <a:lnTo>
                  <a:pt x="63690" y="32180"/>
                </a:lnTo>
                <a:lnTo>
                  <a:pt x="63710" y="32140"/>
                </a:lnTo>
                <a:lnTo>
                  <a:pt x="63720" y="32130"/>
                </a:lnTo>
                <a:lnTo>
                  <a:pt x="63760" y="32070"/>
                </a:lnTo>
                <a:lnTo>
                  <a:pt x="63810" y="32010"/>
                </a:lnTo>
                <a:lnTo>
                  <a:pt x="63950" y="31940"/>
                </a:lnTo>
                <a:lnTo>
                  <a:pt x="64170" y="31860"/>
                </a:lnTo>
                <a:lnTo>
                  <a:pt x="64390" y="31760"/>
                </a:lnTo>
                <a:lnTo>
                  <a:pt x="64660" y="31660"/>
                </a:lnTo>
                <a:lnTo>
                  <a:pt x="64930" y="31530"/>
                </a:lnTo>
                <a:lnTo>
                  <a:pt x="65180" y="31420"/>
                </a:lnTo>
                <a:lnTo>
                  <a:pt x="65310" y="31360"/>
                </a:lnTo>
                <a:lnTo>
                  <a:pt x="65390" y="31320"/>
                </a:lnTo>
                <a:lnTo>
                  <a:pt x="65420" y="31310"/>
                </a:lnTo>
                <a:lnTo>
                  <a:pt x="65720" y="31230"/>
                </a:lnTo>
                <a:lnTo>
                  <a:pt x="65880" y="31170"/>
                </a:lnTo>
                <a:lnTo>
                  <a:pt x="65950" y="31140"/>
                </a:lnTo>
                <a:lnTo>
                  <a:pt x="66030" y="31080"/>
                </a:lnTo>
                <a:lnTo>
                  <a:pt x="66140" y="31020"/>
                </a:lnTo>
                <a:lnTo>
                  <a:pt x="66220" y="30950"/>
                </a:lnTo>
                <a:lnTo>
                  <a:pt x="66290" y="30830"/>
                </a:lnTo>
                <a:lnTo>
                  <a:pt x="66330" y="30730"/>
                </a:lnTo>
                <a:lnTo>
                  <a:pt x="66400" y="30610"/>
                </a:lnTo>
                <a:lnTo>
                  <a:pt x="66430" y="30540"/>
                </a:lnTo>
                <a:lnTo>
                  <a:pt x="66460" y="30520"/>
                </a:lnTo>
                <a:lnTo>
                  <a:pt x="66590" y="30450"/>
                </a:lnTo>
                <a:lnTo>
                  <a:pt x="66800" y="30400"/>
                </a:lnTo>
                <a:lnTo>
                  <a:pt x="67000" y="30290"/>
                </a:lnTo>
                <a:lnTo>
                  <a:pt x="66960" y="30230"/>
                </a:lnTo>
                <a:lnTo>
                  <a:pt x="66960" y="30130"/>
                </a:lnTo>
                <a:lnTo>
                  <a:pt x="66960" y="30090"/>
                </a:lnTo>
                <a:lnTo>
                  <a:pt x="66960" y="30070"/>
                </a:lnTo>
                <a:lnTo>
                  <a:pt x="67000" y="30020"/>
                </a:lnTo>
                <a:lnTo>
                  <a:pt x="67100" y="29860"/>
                </a:lnTo>
                <a:lnTo>
                  <a:pt x="67080" y="29790"/>
                </a:lnTo>
                <a:lnTo>
                  <a:pt x="66950" y="29630"/>
                </a:lnTo>
                <a:lnTo>
                  <a:pt x="66630" y="29510"/>
                </a:lnTo>
                <a:lnTo>
                  <a:pt x="66660" y="29230"/>
                </a:lnTo>
                <a:lnTo>
                  <a:pt x="66690" y="29020"/>
                </a:lnTo>
                <a:lnTo>
                  <a:pt x="66740" y="28870"/>
                </a:lnTo>
                <a:lnTo>
                  <a:pt x="66730" y="28800"/>
                </a:lnTo>
                <a:lnTo>
                  <a:pt x="66750" y="28740"/>
                </a:lnTo>
                <a:lnTo>
                  <a:pt x="66790" y="28680"/>
                </a:lnTo>
                <a:lnTo>
                  <a:pt x="66820" y="28650"/>
                </a:lnTo>
                <a:lnTo>
                  <a:pt x="66850" y="28620"/>
                </a:lnTo>
                <a:lnTo>
                  <a:pt x="66860" y="28590"/>
                </a:lnTo>
                <a:lnTo>
                  <a:pt x="66950" y="28610"/>
                </a:lnTo>
                <a:lnTo>
                  <a:pt x="67080" y="28620"/>
                </a:lnTo>
                <a:lnTo>
                  <a:pt x="67110" y="28600"/>
                </a:lnTo>
                <a:lnTo>
                  <a:pt x="67370" y="28510"/>
                </a:lnTo>
                <a:lnTo>
                  <a:pt x="67520" y="28310"/>
                </a:lnTo>
                <a:lnTo>
                  <a:pt x="67680" y="28180"/>
                </a:lnTo>
                <a:lnTo>
                  <a:pt x="67730" y="28080"/>
                </a:lnTo>
                <a:lnTo>
                  <a:pt x="67940" y="28070"/>
                </a:lnTo>
                <a:lnTo>
                  <a:pt x="68210" y="28040"/>
                </a:lnTo>
                <a:lnTo>
                  <a:pt x="68330" y="27920"/>
                </a:lnTo>
                <a:lnTo>
                  <a:pt x="68470" y="27930"/>
                </a:lnTo>
                <a:lnTo>
                  <a:pt x="68620" y="28010"/>
                </a:lnTo>
                <a:lnTo>
                  <a:pt x="68890" y="28080"/>
                </a:lnTo>
                <a:lnTo>
                  <a:pt x="68950" y="28060"/>
                </a:lnTo>
                <a:lnTo>
                  <a:pt x="68940" y="28010"/>
                </a:lnTo>
                <a:lnTo>
                  <a:pt x="68920" y="27930"/>
                </a:lnTo>
                <a:lnTo>
                  <a:pt x="68900" y="27900"/>
                </a:lnTo>
                <a:lnTo>
                  <a:pt x="68870" y="27880"/>
                </a:lnTo>
                <a:lnTo>
                  <a:pt x="68830" y="27860"/>
                </a:lnTo>
                <a:lnTo>
                  <a:pt x="68750" y="27800"/>
                </a:lnTo>
                <a:lnTo>
                  <a:pt x="68700" y="27750"/>
                </a:lnTo>
                <a:lnTo>
                  <a:pt x="68670" y="27710"/>
                </a:lnTo>
                <a:lnTo>
                  <a:pt x="68660" y="27660"/>
                </a:lnTo>
                <a:lnTo>
                  <a:pt x="68640" y="27610"/>
                </a:lnTo>
                <a:lnTo>
                  <a:pt x="68630" y="27580"/>
                </a:lnTo>
                <a:lnTo>
                  <a:pt x="68620" y="27530"/>
                </a:lnTo>
                <a:lnTo>
                  <a:pt x="68760" y="27360"/>
                </a:lnTo>
                <a:lnTo>
                  <a:pt x="68780" y="27300"/>
                </a:lnTo>
                <a:lnTo>
                  <a:pt x="68800" y="27260"/>
                </a:lnTo>
                <a:lnTo>
                  <a:pt x="68730" y="27240"/>
                </a:lnTo>
                <a:lnTo>
                  <a:pt x="68710" y="27230"/>
                </a:lnTo>
                <a:lnTo>
                  <a:pt x="68690" y="27220"/>
                </a:lnTo>
                <a:lnTo>
                  <a:pt x="68670" y="27220"/>
                </a:lnTo>
                <a:lnTo>
                  <a:pt x="68590" y="27200"/>
                </a:lnTo>
                <a:lnTo>
                  <a:pt x="68490" y="27160"/>
                </a:lnTo>
                <a:lnTo>
                  <a:pt x="68530" y="27130"/>
                </a:lnTo>
                <a:lnTo>
                  <a:pt x="68530" y="27060"/>
                </a:lnTo>
                <a:lnTo>
                  <a:pt x="68530" y="27050"/>
                </a:lnTo>
                <a:lnTo>
                  <a:pt x="68540" y="26980"/>
                </a:lnTo>
                <a:lnTo>
                  <a:pt x="68480" y="26800"/>
                </a:lnTo>
                <a:lnTo>
                  <a:pt x="68520" y="26700"/>
                </a:lnTo>
                <a:lnTo>
                  <a:pt x="68490" y="26620"/>
                </a:lnTo>
                <a:lnTo>
                  <a:pt x="68480" y="26590"/>
                </a:lnTo>
                <a:lnTo>
                  <a:pt x="68790" y="26590"/>
                </a:lnTo>
                <a:lnTo>
                  <a:pt x="68860" y="26590"/>
                </a:lnTo>
                <a:lnTo>
                  <a:pt x="68960" y="26570"/>
                </a:lnTo>
                <a:lnTo>
                  <a:pt x="69020" y="26550"/>
                </a:lnTo>
                <a:lnTo>
                  <a:pt x="69040" y="26550"/>
                </a:lnTo>
                <a:lnTo>
                  <a:pt x="69140" y="26520"/>
                </a:lnTo>
                <a:lnTo>
                  <a:pt x="69180" y="26490"/>
                </a:lnTo>
                <a:lnTo>
                  <a:pt x="69210" y="26410"/>
                </a:lnTo>
                <a:lnTo>
                  <a:pt x="69220" y="26310"/>
                </a:lnTo>
                <a:lnTo>
                  <a:pt x="69170" y="26210"/>
                </a:lnTo>
                <a:lnTo>
                  <a:pt x="69200" y="26150"/>
                </a:lnTo>
                <a:lnTo>
                  <a:pt x="69250" y="26170"/>
                </a:lnTo>
                <a:lnTo>
                  <a:pt x="69300" y="26180"/>
                </a:lnTo>
                <a:lnTo>
                  <a:pt x="69350" y="26190"/>
                </a:lnTo>
                <a:lnTo>
                  <a:pt x="69420" y="26210"/>
                </a:lnTo>
                <a:lnTo>
                  <a:pt x="69430" y="26210"/>
                </a:lnTo>
                <a:lnTo>
                  <a:pt x="69440" y="26120"/>
                </a:lnTo>
                <a:lnTo>
                  <a:pt x="69440" y="26050"/>
                </a:lnTo>
                <a:lnTo>
                  <a:pt x="69460" y="25960"/>
                </a:lnTo>
                <a:lnTo>
                  <a:pt x="69490" y="25910"/>
                </a:lnTo>
                <a:lnTo>
                  <a:pt x="69510" y="25840"/>
                </a:lnTo>
                <a:lnTo>
                  <a:pt x="69510" y="25760"/>
                </a:lnTo>
                <a:lnTo>
                  <a:pt x="69500" y="25720"/>
                </a:lnTo>
                <a:lnTo>
                  <a:pt x="69470" y="25660"/>
                </a:lnTo>
                <a:lnTo>
                  <a:pt x="69570" y="25590"/>
                </a:lnTo>
                <a:lnTo>
                  <a:pt x="69600" y="25570"/>
                </a:lnTo>
                <a:lnTo>
                  <a:pt x="69590" y="25490"/>
                </a:lnTo>
                <a:lnTo>
                  <a:pt x="69610" y="25430"/>
                </a:lnTo>
                <a:lnTo>
                  <a:pt x="69630" y="25320"/>
                </a:lnTo>
                <a:lnTo>
                  <a:pt x="69650" y="25260"/>
                </a:lnTo>
                <a:lnTo>
                  <a:pt x="69650" y="25230"/>
                </a:lnTo>
                <a:lnTo>
                  <a:pt x="69640" y="25180"/>
                </a:lnTo>
                <a:lnTo>
                  <a:pt x="69630" y="25100"/>
                </a:lnTo>
                <a:lnTo>
                  <a:pt x="69610" y="25060"/>
                </a:lnTo>
                <a:lnTo>
                  <a:pt x="69610" y="24980"/>
                </a:lnTo>
                <a:lnTo>
                  <a:pt x="69640" y="24930"/>
                </a:lnTo>
                <a:lnTo>
                  <a:pt x="69650" y="24860"/>
                </a:lnTo>
                <a:lnTo>
                  <a:pt x="69650" y="24770"/>
                </a:lnTo>
                <a:lnTo>
                  <a:pt x="69640" y="24700"/>
                </a:lnTo>
                <a:lnTo>
                  <a:pt x="69620" y="24650"/>
                </a:lnTo>
                <a:lnTo>
                  <a:pt x="69630" y="24570"/>
                </a:lnTo>
                <a:lnTo>
                  <a:pt x="69630" y="24560"/>
                </a:lnTo>
                <a:lnTo>
                  <a:pt x="69660" y="24510"/>
                </a:lnTo>
                <a:lnTo>
                  <a:pt x="69690" y="24480"/>
                </a:lnTo>
                <a:lnTo>
                  <a:pt x="69720" y="24460"/>
                </a:lnTo>
                <a:lnTo>
                  <a:pt x="69710" y="24440"/>
                </a:lnTo>
                <a:lnTo>
                  <a:pt x="69690" y="24440"/>
                </a:lnTo>
                <a:lnTo>
                  <a:pt x="69670" y="24420"/>
                </a:lnTo>
                <a:lnTo>
                  <a:pt x="69660" y="24400"/>
                </a:lnTo>
                <a:lnTo>
                  <a:pt x="69660" y="24390"/>
                </a:lnTo>
                <a:lnTo>
                  <a:pt x="69670" y="24370"/>
                </a:lnTo>
                <a:lnTo>
                  <a:pt x="69680" y="24350"/>
                </a:lnTo>
                <a:lnTo>
                  <a:pt x="69700" y="24330"/>
                </a:lnTo>
                <a:lnTo>
                  <a:pt x="69720" y="24320"/>
                </a:lnTo>
                <a:lnTo>
                  <a:pt x="69730" y="24300"/>
                </a:lnTo>
                <a:lnTo>
                  <a:pt x="69750" y="24270"/>
                </a:lnTo>
                <a:lnTo>
                  <a:pt x="69760" y="24240"/>
                </a:lnTo>
                <a:lnTo>
                  <a:pt x="69770" y="24210"/>
                </a:lnTo>
                <a:lnTo>
                  <a:pt x="69780" y="24180"/>
                </a:lnTo>
                <a:lnTo>
                  <a:pt x="69820" y="24160"/>
                </a:lnTo>
                <a:lnTo>
                  <a:pt x="69850" y="24140"/>
                </a:lnTo>
                <a:lnTo>
                  <a:pt x="69890" y="24110"/>
                </a:lnTo>
                <a:lnTo>
                  <a:pt x="69910" y="24090"/>
                </a:lnTo>
                <a:lnTo>
                  <a:pt x="69980" y="24080"/>
                </a:lnTo>
                <a:lnTo>
                  <a:pt x="69980" y="24060"/>
                </a:lnTo>
                <a:lnTo>
                  <a:pt x="69970" y="24030"/>
                </a:lnTo>
                <a:lnTo>
                  <a:pt x="69960" y="24000"/>
                </a:lnTo>
                <a:lnTo>
                  <a:pt x="69970" y="23990"/>
                </a:lnTo>
                <a:lnTo>
                  <a:pt x="70050" y="23930"/>
                </a:lnTo>
                <a:lnTo>
                  <a:pt x="70060" y="23930"/>
                </a:lnTo>
                <a:lnTo>
                  <a:pt x="70090" y="23910"/>
                </a:lnTo>
                <a:lnTo>
                  <a:pt x="70140" y="23850"/>
                </a:lnTo>
                <a:lnTo>
                  <a:pt x="70200" y="23800"/>
                </a:lnTo>
                <a:lnTo>
                  <a:pt x="70290" y="23710"/>
                </a:lnTo>
                <a:lnTo>
                  <a:pt x="70410" y="23780"/>
                </a:lnTo>
                <a:lnTo>
                  <a:pt x="70470" y="23760"/>
                </a:lnTo>
                <a:lnTo>
                  <a:pt x="70550" y="23750"/>
                </a:lnTo>
                <a:lnTo>
                  <a:pt x="70600" y="23690"/>
                </a:lnTo>
                <a:lnTo>
                  <a:pt x="70620" y="23520"/>
                </a:lnTo>
                <a:lnTo>
                  <a:pt x="70810" y="23430"/>
                </a:lnTo>
                <a:lnTo>
                  <a:pt x="70830" y="23420"/>
                </a:lnTo>
                <a:lnTo>
                  <a:pt x="70860" y="23400"/>
                </a:lnTo>
                <a:lnTo>
                  <a:pt x="70900" y="23360"/>
                </a:lnTo>
                <a:lnTo>
                  <a:pt x="70930" y="23340"/>
                </a:lnTo>
                <a:lnTo>
                  <a:pt x="70970" y="23310"/>
                </a:lnTo>
                <a:lnTo>
                  <a:pt x="71000" y="23300"/>
                </a:lnTo>
                <a:lnTo>
                  <a:pt x="70980" y="23250"/>
                </a:lnTo>
                <a:lnTo>
                  <a:pt x="70970" y="23200"/>
                </a:lnTo>
                <a:lnTo>
                  <a:pt x="70950" y="23160"/>
                </a:lnTo>
                <a:lnTo>
                  <a:pt x="70950" y="23130"/>
                </a:lnTo>
                <a:lnTo>
                  <a:pt x="70930" y="23090"/>
                </a:lnTo>
                <a:lnTo>
                  <a:pt x="70920" y="23030"/>
                </a:lnTo>
                <a:lnTo>
                  <a:pt x="70950" y="23010"/>
                </a:lnTo>
                <a:lnTo>
                  <a:pt x="70970" y="22970"/>
                </a:lnTo>
                <a:lnTo>
                  <a:pt x="71000" y="22920"/>
                </a:lnTo>
                <a:lnTo>
                  <a:pt x="71060" y="22890"/>
                </a:lnTo>
                <a:lnTo>
                  <a:pt x="71100" y="22820"/>
                </a:lnTo>
                <a:lnTo>
                  <a:pt x="71130" y="22790"/>
                </a:lnTo>
                <a:lnTo>
                  <a:pt x="71150" y="22760"/>
                </a:lnTo>
                <a:lnTo>
                  <a:pt x="71200" y="22720"/>
                </a:lnTo>
                <a:lnTo>
                  <a:pt x="71310" y="22660"/>
                </a:lnTo>
                <a:lnTo>
                  <a:pt x="71370" y="22670"/>
                </a:lnTo>
                <a:lnTo>
                  <a:pt x="71400" y="22670"/>
                </a:lnTo>
                <a:lnTo>
                  <a:pt x="71560" y="22670"/>
                </a:lnTo>
                <a:lnTo>
                  <a:pt x="71720" y="22670"/>
                </a:lnTo>
                <a:lnTo>
                  <a:pt x="71860" y="22680"/>
                </a:lnTo>
                <a:lnTo>
                  <a:pt x="72010" y="22710"/>
                </a:lnTo>
                <a:lnTo>
                  <a:pt x="72110" y="22700"/>
                </a:lnTo>
                <a:lnTo>
                  <a:pt x="72160" y="22640"/>
                </a:lnTo>
                <a:lnTo>
                  <a:pt x="72200" y="22560"/>
                </a:lnTo>
                <a:lnTo>
                  <a:pt x="72230" y="22720"/>
                </a:lnTo>
                <a:lnTo>
                  <a:pt x="72300" y="22880"/>
                </a:lnTo>
                <a:lnTo>
                  <a:pt x="72480" y="23070"/>
                </a:lnTo>
                <a:lnTo>
                  <a:pt x="72520" y="23180"/>
                </a:lnTo>
                <a:lnTo>
                  <a:pt x="72580" y="23430"/>
                </a:lnTo>
                <a:lnTo>
                  <a:pt x="72510" y="23590"/>
                </a:lnTo>
                <a:lnTo>
                  <a:pt x="72490" y="23630"/>
                </a:lnTo>
                <a:lnTo>
                  <a:pt x="72500" y="23730"/>
                </a:lnTo>
                <a:lnTo>
                  <a:pt x="72800" y="23850"/>
                </a:lnTo>
                <a:lnTo>
                  <a:pt x="73100" y="23930"/>
                </a:lnTo>
                <a:lnTo>
                  <a:pt x="73280" y="23930"/>
                </a:lnTo>
                <a:lnTo>
                  <a:pt x="73620" y="23830"/>
                </a:lnTo>
                <a:lnTo>
                  <a:pt x="73800" y="23830"/>
                </a:lnTo>
                <a:lnTo>
                  <a:pt x="74040" y="23910"/>
                </a:lnTo>
                <a:lnTo>
                  <a:pt x="73990" y="24010"/>
                </a:lnTo>
                <a:lnTo>
                  <a:pt x="74110" y="24170"/>
                </a:lnTo>
                <a:lnTo>
                  <a:pt x="74350" y="24330"/>
                </a:lnTo>
                <a:lnTo>
                  <a:pt x="74420" y="24360"/>
                </a:lnTo>
                <a:lnTo>
                  <a:pt x="74600" y="24510"/>
                </a:lnTo>
                <a:lnTo>
                  <a:pt x="74850" y="24740"/>
                </a:lnTo>
                <a:lnTo>
                  <a:pt x="74950" y="24850"/>
                </a:lnTo>
                <a:lnTo>
                  <a:pt x="75050" y="24960"/>
                </a:lnTo>
                <a:lnTo>
                  <a:pt x="75150" y="25130"/>
                </a:lnTo>
                <a:lnTo>
                  <a:pt x="75280" y="25320"/>
                </a:lnTo>
                <a:lnTo>
                  <a:pt x="75330" y="25440"/>
                </a:lnTo>
                <a:lnTo>
                  <a:pt x="75410" y="25590"/>
                </a:lnTo>
                <a:lnTo>
                  <a:pt x="75640" y="25670"/>
                </a:lnTo>
                <a:lnTo>
                  <a:pt x="76010" y="25540"/>
                </a:lnTo>
                <a:lnTo>
                  <a:pt x="76160" y="25630"/>
                </a:lnTo>
                <a:lnTo>
                  <a:pt x="76250" y="25680"/>
                </a:lnTo>
                <a:lnTo>
                  <a:pt x="76450" y="25630"/>
                </a:lnTo>
                <a:lnTo>
                  <a:pt x="76530" y="25810"/>
                </a:lnTo>
                <a:lnTo>
                  <a:pt x="76620" y="25870"/>
                </a:lnTo>
                <a:lnTo>
                  <a:pt x="76740" y="25960"/>
                </a:lnTo>
                <a:lnTo>
                  <a:pt x="76760" y="25970"/>
                </a:lnTo>
                <a:lnTo>
                  <a:pt x="76840" y="26020"/>
                </a:lnTo>
                <a:lnTo>
                  <a:pt x="76970" y="26090"/>
                </a:lnTo>
                <a:lnTo>
                  <a:pt x="76870" y="26260"/>
                </a:lnTo>
                <a:lnTo>
                  <a:pt x="76900" y="26430"/>
                </a:lnTo>
                <a:lnTo>
                  <a:pt x="76950" y="26530"/>
                </a:lnTo>
                <a:lnTo>
                  <a:pt x="76990" y="26610"/>
                </a:lnTo>
                <a:lnTo>
                  <a:pt x="77130" y="26750"/>
                </a:lnTo>
                <a:lnTo>
                  <a:pt x="77310" y="26910"/>
                </a:lnTo>
                <a:lnTo>
                  <a:pt x="77390" y="27050"/>
                </a:lnTo>
                <a:lnTo>
                  <a:pt x="77480" y="27230"/>
                </a:lnTo>
                <a:lnTo>
                  <a:pt x="77490" y="27270"/>
                </a:lnTo>
                <a:lnTo>
                  <a:pt x="77550" y="27450"/>
                </a:lnTo>
                <a:lnTo>
                  <a:pt x="77560" y="27660"/>
                </a:lnTo>
                <a:lnTo>
                  <a:pt x="77510" y="27770"/>
                </a:lnTo>
                <a:lnTo>
                  <a:pt x="77530" y="27820"/>
                </a:lnTo>
                <a:lnTo>
                  <a:pt x="77610" y="27800"/>
                </a:lnTo>
                <a:lnTo>
                  <a:pt x="77660" y="27790"/>
                </a:lnTo>
                <a:lnTo>
                  <a:pt x="77740" y="27770"/>
                </a:lnTo>
                <a:lnTo>
                  <a:pt x="77840" y="27790"/>
                </a:lnTo>
                <a:lnTo>
                  <a:pt x="77880" y="27900"/>
                </a:lnTo>
                <a:lnTo>
                  <a:pt x="77860" y="28010"/>
                </a:lnTo>
                <a:lnTo>
                  <a:pt x="77840" y="28160"/>
                </a:lnTo>
                <a:lnTo>
                  <a:pt x="78270" y="28190"/>
                </a:lnTo>
                <a:lnTo>
                  <a:pt x="78490" y="28170"/>
                </a:lnTo>
                <a:lnTo>
                  <a:pt x="78650" y="28140"/>
                </a:lnTo>
                <a:lnTo>
                  <a:pt x="78740" y="28180"/>
                </a:lnTo>
                <a:lnTo>
                  <a:pt x="78570" y="28340"/>
                </a:lnTo>
                <a:lnTo>
                  <a:pt x="78460" y="28460"/>
                </a:lnTo>
                <a:lnTo>
                  <a:pt x="78410" y="28560"/>
                </a:lnTo>
                <a:lnTo>
                  <a:pt x="78470" y="28660"/>
                </a:lnTo>
                <a:lnTo>
                  <a:pt x="78570" y="28730"/>
                </a:lnTo>
                <a:lnTo>
                  <a:pt x="78830" y="28620"/>
                </a:lnTo>
                <a:lnTo>
                  <a:pt x="78960" y="28530"/>
                </a:lnTo>
                <a:lnTo>
                  <a:pt x="79120" y="28500"/>
                </a:lnTo>
                <a:lnTo>
                  <a:pt x="79260" y="28520"/>
                </a:lnTo>
                <a:lnTo>
                  <a:pt x="79560" y="28620"/>
                </a:lnTo>
                <a:lnTo>
                  <a:pt x="79820" y="28730"/>
                </a:lnTo>
                <a:lnTo>
                  <a:pt x="80050" y="28750"/>
                </a:lnTo>
                <a:lnTo>
                  <a:pt x="80180" y="28630"/>
                </a:lnTo>
                <a:lnTo>
                  <a:pt x="80270" y="28580"/>
                </a:lnTo>
                <a:lnTo>
                  <a:pt x="80400" y="28500"/>
                </a:lnTo>
                <a:lnTo>
                  <a:pt x="80580" y="28410"/>
                </a:lnTo>
                <a:lnTo>
                  <a:pt x="80790" y="28310"/>
                </a:lnTo>
                <a:lnTo>
                  <a:pt x="80430" y="28840"/>
                </a:lnTo>
                <a:lnTo>
                  <a:pt x="80380" y="29340"/>
                </a:lnTo>
                <a:lnTo>
                  <a:pt x="80390" y="29590"/>
                </a:lnTo>
                <a:lnTo>
                  <a:pt x="80520" y="29990"/>
                </a:lnTo>
                <a:lnTo>
                  <a:pt x="80680" y="30320"/>
                </a:lnTo>
                <a:lnTo>
                  <a:pt x="80750" y="30480"/>
                </a:lnTo>
                <a:lnTo>
                  <a:pt x="80790" y="30570"/>
                </a:lnTo>
                <a:lnTo>
                  <a:pt x="80840" y="30560"/>
                </a:lnTo>
                <a:lnTo>
                  <a:pt x="80850" y="30450"/>
                </a:lnTo>
                <a:lnTo>
                  <a:pt x="81210" y="30400"/>
                </a:lnTo>
                <a:lnTo>
                  <a:pt x="80980" y="30670"/>
                </a:lnTo>
                <a:lnTo>
                  <a:pt x="80770" y="30820"/>
                </a:lnTo>
                <a:lnTo>
                  <a:pt x="80660" y="30910"/>
                </a:lnTo>
                <a:lnTo>
                  <a:pt x="80580" y="30980"/>
                </a:lnTo>
                <a:lnTo>
                  <a:pt x="80460" y="31090"/>
                </a:lnTo>
                <a:lnTo>
                  <a:pt x="80480" y="31150"/>
                </a:lnTo>
                <a:lnTo>
                  <a:pt x="80480" y="31170"/>
                </a:lnTo>
                <a:lnTo>
                  <a:pt x="80480" y="31180"/>
                </a:lnTo>
                <a:lnTo>
                  <a:pt x="80130" y="31270"/>
                </a:lnTo>
                <a:lnTo>
                  <a:pt x="79810" y="31340"/>
                </a:lnTo>
                <a:lnTo>
                  <a:pt x="79170" y="31480"/>
                </a:lnTo>
                <a:lnTo>
                  <a:pt x="78770" y="31570"/>
                </a:lnTo>
                <a:lnTo>
                  <a:pt x="78330" y="31670"/>
                </a:lnTo>
                <a:lnTo>
                  <a:pt x="78310" y="31680"/>
                </a:lnTo>
                <a:lnTo>
                  <a:pt x="78310" y="32410"/>
                </a:lnTo>
                <a:lnTo>
                  <a:pt x="78310" y="32500"/>
                </a:lnTo>
                <a:lnTo>
                  <a:pt x="78310" y="32830"/>
                </a:lnTo>
                <a:lnTo>
                  <a:pt x="78310" y="33110"/>
                </a:lnTo>
                <a:lnTo>
                  <a:pt x="78320" y="33130"/>
                </a:lnTo>
                <a:lnTo>
                  <a:pt x="78350" y="33130"/>
                </a:lnTo>
                <a:lnTo>
                  <a:pt x="78370" y="33130"/>
                </a:lnTo>
                <a:lnTo>
                  <a:pt x="78400" y="33130"/>
                </a:lnTo>
                <a:lnTo>
                  <a:pt x="78410" y="33150"/>
                </a:lnTo>
                <a:lnTo>
                  <a:pt x="78390" y="33170"/>
                </a:lnTo>
                <a:lnTo>
                  <a:pt x="78380" y="33200"/>
                </a:lnTo>
                <a:lnTo>
                  <a:pt x="78360" y="33220"/>
                </a:lnTo>
                <a:lnTo>
                  <a:pt x="78350" y="33230"/>
                </a:lnTo>
                <a:lnTo>
                  <a:pt x="78330" y="33250"/>
                </a:lnTo>
                <a:lnTo>
                  <a:pt x="78310" y="33250"/>
                </a:lnTo>
                <a:lnTo>
                  <a:pt x="78300" y="33220"/>
                </a:lnTo>
                <a:lnTo>
                  <a:pt x="78290" y="33210"/>
                </a:lnTo>
                <a:lnTo>
                  <a:pt x="78290" y="33200"/>
                </a:lnTo>
                <a:lnTo>
                  <a:pt x="78270" y="33210"/>
                </a:lnTo>
                <a:lnTo>
                  <a:pt x="78270" y="33230"/>
                </a:lnTo>
                <a:lnTo>
                  <a:pt x="78270" y="33260"/>
                </a:lnTo>
                <a:lnTo>
                  <a:pt x="78250" y="33280"/>
                </a:lnTo>
                <a:lnTo>
                  <a:pt x="78230" y="33300"/>
                </a:lnTo>
                <a:lnTo>
                  <a:pt x="78210" y="33300"/>
                </a:lnTo>
                <a:lnTo>
                  <a:pt x="78190" y="33310"/>
                </a:lnTo>
                <a:lnTo>
                  <a:pt x="78170" y="33320"/>
                </a:lnTo>
                <a:lnTo>
                  <a:pt x="78150" y="33340"/>
                </a:lnTo>
                <a:lnTo>
                  <a:pt x="78130" y="33340"/>
                </a:lnTo>
                <a:lnTo>
                  <a:pt x="78110" y="33330"/>
                </a:lnTo>
                <a:lnTo>
                  <a:pt x="78090" y="33340"/>
                </a:lnTo>
                <a:lnTo>
                  <a:pt x="78070" y="33350"/>
                </a:lnTo>
                <a:lnTo>
                  <a:pt x="78070" y="33370"/>
                </a:lnTo>
                <a:lnTo>
                  <a:pt x="78060" y="33400"/>
                </a:lnTo>
                <a:lnTo>
                  <a:pt x="78060" y="33420"/>
                </a:lnTo>
                <a:lnTo>
                  <a:pt x="78050" y="33440"/>
                </a:lnTo>
                <a:lnTo>
                  <a:pt x="78030" y="33450"/>
                </a:lnTo>
                <a:lnTo>
                  <a:pt x="78010" y="33470"/>
                </a:lnTo>
                <a:lnTo>
                  <a:pt x="77990" y="33480"/>
                </a:lnTo>
                <a:lnTo>
                  <a:pt x="77960" y="33480"/>
                </a:lnTo>
                <a:lnTo>
                  <a:pt x="77940" y="33460"/>
                </a:lnTo>
                <a:lnTo>
                  <a:pt x="77930" y="33440"/>
                </a:lnTo>
                <a:lnTo>
                  <a:pt x="77920" y="33420"/>
                </a:lnTo>
                <a:lnTo>
                  <a:pt x="77920" y="33390"/>
                </a:lnTo>
                <a:lnTo>
                  <a:pt x="77910" y="33370"/>
                </a:lnTo>
                <a:lnTo>
                  <a:pt x="77890" y="33360"/>
                </a:lnTo>
                <a:lnTo>
                  <a:pt x="77870" y="33360"/>
                </a:lnTo>
                <a:lnTo>
                  <a:pt x="77860" y="33380"/>
                </a:lnTo>
                <a:lnTo>
                  <a:pt x="77850" y="33400"/>
                </a:lnTo>
                <a:lnTo>
                  <a:pt x="77840" y="33420"/>
                </a:lnTo>
                <a:lnTo>
                  <a:pt x="77820" y="33440"/>
                </a:lnTo>
                <a:lnTo>
                  <a:pt x="77820" y="33470"/>
                </a:lnTo>
                <a:lnTo>
                  <a:pt x="77840" y="33490"/>
                </a:lnTo>
                <a:lnTo>
                  <a:pt x="77830" y="33510"/>
                </a:lnTo>
                <a:lnTo>
                  <a:pt x="77800" y="33510"/>
                </a:lnTo>
                <a:lnTo>
                  <a:pt x="77790" y="33520"/>
                </a:lnTo>
                <a:lnTo>
                  <a:pt x="77790" y="33550"/>
                </a:lnTo>
                <a:lnTo>
                  <a:pt x="77810" y="33570"/>
                </a:lnTo>
                <a:lnTo>
                  <a:pt x="77810" y="33590"/>
                </a:lnTo>
                <a:lnTo>
                  <a:pt x="77810" y="33620"/>
                </a:lnTo>
                <a:lnTo>
                  <a:pt x="77810" y="33640"/>
                </a:lnTo>
                <a:lnTo>
                  <a:pt x="77800" y="33670"/>
                </a:lnTo>
                <a:lnTo>
                  <a:pt x="77780" y="33680"/>
                </a:lnTo>
                <a:lnTo>
                  <a:pt x="77750" y="33690"/>
                </a:lnTo>
                <a:lnTo>
                  <a:pt x="77730" y="33700"/>
                </a:lnTo>
                <a:lnTo>
                  <a:pt x="77720" y="33720"/>
                </a:lnTo>
                <a:lnTo>
                  <a:pt x="77710" y="33740"/>
                </a:lnTo>
                <a:lnTo>
                  <a:pt x="77690" y="33760"/>
                </a:lnTo>
                <a:lnTo>
                  <a:pt x="77680" y="33780"/>
                </a:lnTo>
                <a:lnTo>
                  <a:pt x="77680" y="33800"/>
                </a:lnTo>
                <a:lnTo>
                  <a:pt x="77690" y="33810"/>
                </a:lnTo>
                <a:lnTo>
                  <a:pt x="77700" y="33810"/>
                </a:lnTo>
                <a:lnTo>
                  <a:pt x="77710" y="33800"/>
                </a:lnTo>
                <a:lnTo>
                  <a:pt x="77720" y="33790"/>
                </a:lnTo>
                <a:lnTo>
                  <a:pt x="77730" y="33780"/>
                </a:lnTo>
                <a:lnTo>
                  <a:pt x="77740" y="33800"/>
                </a:lnTo>
                <a:lnTo>
                  <a:pt x="77740" y="33830"/>
                </a:lnTo>
                <a:lnTo>
                  <a:pt x="77740" y="33840"/>
                </a:lnTo>
                <a:lnTo>
                  <a:pt x="77750" y="33850"/>
                </a:lnTo>
                <a:lnTo>
                  <a:pt x="77760" y="33870"/>
                </a:lnTo>
                <a:lnTo>
                  <a:pt x="77790" y="33870"/>
                </a:lnTo>
                <a:lnTo>
                  <a:pt x="77810" y="33860"/>
                </a:lnTo>
                <a:lnTo>
                  <a:pt x="77810" y="33850"/>
                </a:lnTo>
                <a:lnTo>
                  <a:pt x="77830" y="33840"/>
                </a:lnTo>
                <a:lnTo>
                  <a:pt x="77850" y="33840"/>
                </a:lnTo>
                <a:lnTo>
                  <a:pt x="77850" y="33870"/>
                </a:lnTo>
                <a:lnTo>
                  <a:pt x="77840" y="33950"/>
                </a:lnTo>
                <a:lnTo>
                  <a:pt x="77830" y="33980"/>
                </a:lnTo>
                <a:lnTo>
                  <a:pt x="77790" y="34000"/>
                </a:lnTo>
                <a:lnTo>
                  <a:pt x="77740" y="34010"/>
                </a:lnTo>
                <a:lnTo>
                  <a:pt x="77740" y="34030"/>
                </a:lnTo>
                <a:lnTo>
                  <a:pt x="77750" y="34080"/>
                </a:lnTo>
                <a:lnTo>
                  <a:pt x="77740" y="34100"/>
                </a:lnTo>
                <a:lnTo>
                  <a:pt x="77720" y="34110"/>
                </a:lnTo>
                <a:lnTo>
                  <a:pt x="77690" y="34110"/>
                </a:lnTo>
                <a:lnTo>
                  <a:pt x="77680" y="34120"/>
                </a:lnTo>
                <a:lnTo>
                  <a:pt x="77680" y="34140"/>
                </a:lnTo>
                <a:lnTo>
                  <a:pt x="77680" y="34170"/>
                </a:lnTo>
                <a:lnTo>
                  <a:pt x="77700" y="34180"/>
                </a:lnTo>
                <a:lnTo>
                  <a:pt x="77760" y="34170"/>
                </a:lnTo>
                <a:lnTo>
                  <a:pt x="77770" y="34180"/>
                </a:lnTo>
                <a:lnTo>
                  <a:pt x="77780" y="34210"/>
                </a:lnTo>
                <a:lnTo>
                  <a:pt x="77770" y="34260"/>
                </a:lnTo>
                <a:lnTo>
                  <a:pt x="77800" y="34350"/>
                </a:lnTo>
                <a:lnTo>
                  <a:pt x="77810" y="34450"/>
                </a:lnTo>
                <a:lnTo>
                  <a:pt x="77840" y="34470"/>
                </a:lnTo>
                <a:lnTo>
                  <a:pt x="77800" y="34570"/>
                </a:lnTo>
                <a:lnTo>
                  <a:pt x="77750" y="34640"/>
                </a:lnTo>
                <a:lnTo>
                  <a:pt x="77750" y="34700"/>
                </a:lnTo>
                <a:lnTo>
                  <a:pt x="77750" y="34780"/>
                </a:lnTo>
                <a:lnTo>
                  <a:pt x="77760" y="34820"/>
                </a:lnTo>
                <a:lnTo>
                  <a:pt x="77770" y="34820"/>
                </a:lnTo>
                <a:lnTo>
                  <a:pt x="77790" y="34820"/>
                </a:lnTo>
                <a:lnTo>
                  <a:pt x="77810" y="34800"/>
                </a:lnTo>
                <a:lnTo>
                  <a:pt x="77830" y="34800"/>
                </a:lnTo>
                <a:lnTo>
                  <a:pt x="77840" y="34800"/>
                </a:lnTo>
                <a:lnTo>
                  <a:pt x="77860" y="34800"/>
                </a:lnTo>
                <a:lnTo>
                  <a:pt x="77880" y="34800"/>
                </a:lnTo>
                <a:lnTo>
                  <a:pt x="77890" y="34800"/>
                </a:lnTo>
                <a:lnTo>
                  <a:pt x="77910" y="34810"/>
                </a:lnTo>
                <a:lnTo>
                  <a:pt x="77930" y="34820"/>
                </a:lnTo>
                <a:lnTo>
                  <a:pt x="77950" y="34870"/>
                </a:lnTo>
                <a:lnTo>
                  <a:pt x="77970" y="34860"/>
                </a:lnTo>
                <a:lnTo>
                  <a:pt x="77970" y="34830"/>
                </a:lnTo>
                <a:lnTo>
                  <a:pt x="77970" y="34810"/>
                </a:lnTo>
                <a:lnTo>
                  <a:pt x="77990" y="34790"/>
                </a:lnTo>
                <a:lnTo>
                  <a:pt x="78000" y="34770"/>
                </a:lnTo>
                <a:lnTo>
                  <a:pt x="78000" y="34740"/>
                </a:lnTo>
                <a:lnTo>
                  <a:pt x="77990" y="34720"/>
                </a:lnTo>
                <a:lnTo>
                  <a:pt x="77970" y="34710"/>
                </a:lnTo>
                <a:lnTo>
                  <a:pt x="77950" y="34700"/>
                </a:lnTo>
                <a:lnTo>
                  <a:pt x="77950" y="34680"/>
                </a:lnTo>
                <a:lnTo>
                  <a:pt x="77960" y="34680"/>
                </a:lnTo>
                <a:lnTo>
                  <a:pt x="77970" y="34680"/>
                </a:lnTo>
                <a:lnTo>
                  <a:pt x="78000" y="34680"/>
                </a:lnTo>
                <a:lnTo>
                  <a:pt x="78010" y="34650"/>
                </a:lnTo>
                <a:lnTo>
                  <a:pt x="78070" y="34600"/>
                </a:lnTo>
                <a:lnTo>
                  <a:pt x="78060" y="34580"/>
                </a:lnTo>
                <a:lnTo>
                  <a:pt x="78060" y="34570"/>
                </a:lnTo>
                <a:lnTo>
                  <a:pt x="78050" y="34560"/>
                </a:lnTo>
                <a:lnTo>
                  <a:pt x="78060" y="34550"/>
                </a:lnTo>
                <a:lnTo>
                  <a:pt x="78070" y="34540"/>
                </a:lnTo>
                <a:lnTo>
                  <a:pt x="78090" y="34520"/>
                </a:lnTo>
                <a:lnTo>
                  <a:pt x="78100" y="34520"/>
                </a:lnTo>
                <a:lnTo>
                  <a:pt x="78120" y="34500"/>
                </a:lnTo>
                <a:lnTo>
                  <a:pt x="78120" y="34490"/>
                </a:lnTo>
                <a:lnTo>
                  <a:pt x="78120" y="34500"/>
                </a:lnTo>
                <a:lnTo>
                  <a:pt x="78130" y="34510"/>
                </a:lnTo>
                <a:lnTo>
                  <a:pt x="78130" y="34530"/>
                </a:lnTo>
                <a:lnTo>
                  <a:pt x="78130" y="34540"/>
                </a:lnTo>
                <a:lnTo>
                  <a:pt x="78130" y="34550"/>
                </a:lnTo>
                <a:lnTo>
                  <a:pt x="78140" y="34560"/>
                </a:lnTo>
                <a:lnTo>
                  <a:pt x="78160" y="34530"/>
                </a:lnTo>
                <a:lnTo>
                  <a:pt x="78190" y="34530"/>
                </a:lnTo>
                <a:lnTo>
                  <a:pt x="78250" y="34570"/>
                </a:lnTo>
                <a:lnTo>
                  <a:pt x="78290" y="34630"/>
                </a:lnTo>
                <a:lnTo>
                  <a:pt x="78280" y="34790"/>
                </a:lnTo>
                <a:lnTo>
                  <a:pt x="78300" y="34830"/>
                </a:lnTo>
                <a:lnTo>
                  <a:pt x="78280" y="34900"/>
                </a:lnTo>
                <a:lnTo>
                  <a:pt x="78280" y="34930"/>
                </a:lnTo>
                <a:lnTo>
                  <a:pt x="78260" y="35000"/>
                </a:lnTo>
                <a:lnTo>
                  <a:pt x="78280" y="35030"/>
                </a:lnTo>
                <a:lnTo>
                  <a:pt x="78310" y="35030"/>
                </a:lnTo>
                <a:lnTo>
                  <a:pt x="78300" y="35020"/>
                </a:lnTo>
                <a:lnTo>
                  <a:pt x="78310" y="34990"/>
                </a:lnTo>
                <a:lnTo>
                  <a:pt x="78330" y="35010"/>
                </a:lnTo>
                <a:lnTo>
                  <a:pt x="78320" y="34990"/>
                </a:lnTo>
                <a:lnTo>
                  <a:pt x="78310" y="34970"/>
                </a:lnTo>
                <a:lnTo>
                  <a:pt x="78310" y="34950"/>
                </a:lnTo>
                <a:lnTo>
                  <a:pt x="78330" y="34950"/>
                </a:lnTo>
                <a:lnTo>
                  <a:pt x="78350" y="34970"/>
                </a:lnTo>
                <a:lnTo>
                  <a:pt x="78350" y="34990"/>
                </a:lnTo>
                <a:lnTo>
                  <a:pt x="78370" y="34990"/>
                </a:lnTo>
                <a:lnTo>
                  <a:pt x="78370" y="34970"/>
                </a:lnTo>
                <a:lnTo>
                  <a:pt x="78380" y="34970"/>
                </a:lnTo>
                <a:lnTo>
                  <a:pt x="78400" y="35000"/>
                </a:lnTo>
                <a:lnTo>
                  <a:pt x="78420" y="35000"/>
                </a:lnTo>
                <a:lnTo>
                  <a:pt x="78430" y="35000"/>
                </a:lnTo>
                <a:lnTo>
                  <a:pt x="78450" y="34980"/>
                </a:lnTo>
                <a:lnTo>
                  <a:pt x="78460" y="34960"/>
                </a:lnTo>
                <a:lnTo>
                  <a:pt x="78450" y="34950"/>
                </a:lnTo>
                <a:lnTo>
                  <a:pt x="78420" y="34910"/>
                </a:lnTo>
                <a:lnTo>
                  <a:pt x="78400" y="34860"/>
                </a:lnTo>
                <a:lnTo>
                  <a:pt x="78400" y="34790"/>
                </a:lnTo>
                <a:lnTo>
                  <a:pt x="78400" y="34750"/>
                </a:lnTo>
                <a:lnTo>
                  <a:pt x="78380" y="34750"/>
                </a:lnTo>
                <a:lnTo>
                  <a:pt x="78390" y="34730"/>
                </a:lnTo>
                <a:lnTo>
                  <a:pt x="78400" y="34730"/>
                </a:lnTo>
                <a:lnTo>
                  <a:pt x="78400" y="34710"/>
                </a:lnTo>
                <a:lnTo>
                  <a:pt x="78440" y="34670"/>
                </a:lnTo>
                <a:lnTo>
                  <a:pt x="78440" y="34660"/>
                </a:lnTo>
                <a:lnTo>
                  <a:pt x="78440" y="34630"/>
                </a:lnTo>
                <a:lnTo>
                  <a:pt x="78430" y="34610"/>
                </a:lnTo>
                <a:lnTo>
                  <a:pt x="78430" y="34570"/>
                </a:lnTo>
                <a:lnTo>
                  <a:pt x="78430" y="34550"/>
                </a:lnTo>
                <a:lnTo>
                  <a:pt x="78450" y="34530"/>
                </a:lnTo>
                <a:lnTo>
                  <a:pt x="78450" y="34560"/>
                </a:lnTo>
                <a:lnTo>
                  <a:pt x="78450" y="34580"/>
                </a:lnTo>
                <a:lnTo>
                  <a:pt x="78450" y="34610"/>
                </a:lnTo>
                <a:lnTo>
                  <a:pt x="78450" y="34630"/>
                </a:lnTo>
                <a:lnTo>
                  <a:pt x="78460" y="34660"/>
                </a:lnTo>
                <a:lnTo>
                  <a:pt x="78460" y="34680"/>
                </a:lnTo>
                <a:lnTo>
                  <a:pt x="78470" y="34710"/>
                </a:lnTo>
                <a:lnTo>
                  <a:pt x="78470" y="34720"/>
                </a:lnTo>
                <a:lnTo>
                  <a:pt x="78470" y="34730"/>
                </a:lnTo>
                <a:lnTo>
                  <a:pt x="78460" y="34800"/>
                </a:lnTo>
                <a:lnTo>
                  <a:pt x="78460" y="34860"/>
                </a:lnTo>
                <a:lnTo>
                  <a:pt x="78500" y="34920"/>
                </a:lnTo>
                <a:lnTo>
                  <a:pt x="78510" y="34900"/>
                </a:lnTo>
                <a:lnTo>
                  <a:pt x="78520" y="34870"/>
                </a:lnTo>
                <a:lnTo>
                  <a:pt x="78530" y="34860"/>
                </a:lnTo>
                <a:lnTo>
                  <a:pt x="78550" y="34840"/>
                </a:lnTo>
                <a:lnTo>
                  <a:pt x="78560" y="34840"/>
                </a:lnTo>
                <a:lnTo>
                  <a:pt x="78570" y="34830"/>
                </a:lnTo>
                <a:lnTo>
                  <a:pt x="78580" y="34900"/>
                </a:lnTo>
                <a:lnTo>
                  <a:pt x="78600" y="34940"/>
                </a:lnTo>
                <a:lnTo>
                  <a:pt x="78620" y="34950"/>
                </a:lnTo>
                <a:lnTo>
                  <a:pt x="78630" y="34970"/>
                </a:lnTo>
                <a:lnTo>
                  <a:pt x="78620" y="34990"/>
                </a:lnTo>
                <a:lnTo>
                  <a:pt x="78620" y="35000"/>
                </a:lnTo>
                <a:lnTo>
                  <a:pt x="78640" y="35110"/>
                </a:lnTo>
                <a:lnTo>
                  <a:pt x="78680" y="35080"/>
                </a:lnTo>
                <a:lnTo>
                  <a:pt x="78700" y="35110"/>
                </a:lnTo>
                <a:lnTo>
                  <a:pt x="78700" y="35220"/>
                </a:lnTo>
                <a:lnTo>
                  <a:pt x="78720" y="35220"/>
                </a:lnTo>
                <a:lnTo>
                  <a:pt x="78720" y="35230"/>
                </a:lnTo>
                <a:lnTo>
                  <a:pt x="78770" y="35270"/>
                </a:lnTo>
                <a:lnTo>
                  <a:pt x="78790" y="35270"/>
                </a:lnTo>
                <a:lnTo>
                  <a:pt x="78800" y="35270"/>
                </a:lnTo>
                <a:lnTo>
                  <a:pt x="78800" y="35260"/>
                </a:lnTo>
                <a:lnTo>
                  <a:pt x="78820" y="35250"/>
                </a:lnTo>
                <a:lnTo>
                  <a:pt x="78830" y="35250"/>
                </a:lnTo>
                <a:lnTo>
                  <a:pt x="78860" y="35230"/>
                </a:lnTo>
                <a:lnTo>
                  <a:pt x="78860" y="35200"/>
                </a:lnTo>
                <a:lnTo>
                  <a:pt x="78860" y="35210"/>
                </a:lnTo>
                <a:lnTo>
                  <a:pt x="78860" y="35200"/>
                </a:lnTo>
                <a:lnTo>
                  <a:pt x="78890" y="35170"/>
                </a:lnTo>
                <a:lnTo>
                  <a:pt x="78920" y="35170"/>
                </a:lnTo>
                <a:lnTo>
                  <a:pt x="78930" y="35200"/>
                </a:lnTo>
                <a:lnTo>
                  <a:pt x="78920" y="35260"/>
                </a:lnTo>
                <a:lnTo>
                  <a:pt x="78930" y="35300"/>
                </a:lnTo>
                <a:lnTo>
                  <a:pt x="78970" y="35340"/>
                </a:lnTo>
                <a:lnTo>
                  <a:pt x="78970" y="35400"/>
                </a:lnTo>
                <a:lnTo>
                  <a:pt x="79000" y="35490"/>
                </a:lnTo>
                <a:lnTo>
                  <a:pt x="78990" y="35550"/>
                </a:lnTo>
                <a:lnTo>
                  <a:pt x="78980" y="35570"/>
                </a:lnTo>
                <a:lnTo>
                  <a:pt x="78980" y="35610"/>
                </a:lnTo>
                <a:lnTo>
                  <a:pt x="79000" y="35640"/>
                </a:lnTo>
                <a:lnTo>
                  <a:pt x="78990" y="35670"/>
                </a:lnTo>
                <a:lnTo>
                  <a:pt x="78970" y="35670"/>
                </a:lnTo>
                <a:lnTo>
                  <a:pt x="78960" y="35700"/>
                </a:lnTo>
                <a:lnTo>
                  <a:pt x="78970" y="35710"/>
                </a:lnTo>
                <a:lnTo>
                  <a:pt x="78980" y="35730"/>
                </a:lnTo>
                <a:lnTo>
                  <a:pt x="78960" y="35740"/>
                </a:lnTo>
                <a:lnTo>
                  <a:pt x="78940" y="35750"/>
                </a:lnTo>
                <a:lnTo>
                  <a:pt x="78940" y="35760"/>
                </a:lnTo>
                <a:lnTo>
                  <a:pt x="78940" y="35780"/>
                </a:lnTo>
                <a:lnTo>
                  <a:pt x="78930" y="35780"/>
                </a:lnTo>
                <a:lnTo>
                  <a:pt x="78940" y="35790"/>
                </a:lnTo>
                <a:lnTo>
                  <a:pt x="78940" y="35800"/>
                </a:lnTo>
                <a:lnTo>
                  <a:pt x="78960" y="35800"/>
                </a:lnTo>
                <a:lnTo>
                  <a:pt x="78960" y="35820"/>
                </a:lnTo>
                <a:lnTo>
                  <a:pt x="78960" y="35830"/>
                </a:lnTo>
                <a:lnTo>
                  <a:pt x="78960" y="35850"/>
                </a:lnTo>
                <a:lnTo>
                  <a:pt x="78940" y="35860"/>
                </a:lnTo>
                <a:lnTo>
                  <a:pt x="78950" y="35890"/>
                </a:lnTo>
                <a:lnTo>
                  <a:pt x="78920" y="35930"/>
                </a:lnTo>
                <a:lnTo>
                  <a:pt x="78930" y="35950"/>
                </a:lnTo>
                <a:lnTo>
                  <a:pt x="78920" y="35980"/>
                </a:lnTo>
                <a:lnTo>
                  <a:pt x="78880" y="35980"/>
                </a:lnTo>
                <a:lnTo>
                  <a:pt x="78890" y="36010"/>
                </a:lnTo>
                <a:lnTo>
                  <a:pt x="78880" y="36030"/>
                </a:lnTo>
                <a:lnTo>
                  <a:pt x="78850" y="36030"/>
                </a:lnTo>
                <a:lnTo>
                  <a:pt x="78840" y="36020"/>
                </a:lnTo>
                <a:lnTo>
                  <a:pt x="78840" y="36010"/>
                </a:lnTo>
                <a:lnTo>
                  <a:pt x="78820" y="36000"/>
                </a:lnTo>
                <a:lnTo>
                  <a:pt x="78800" y="36000"/>
                </a:lnTo>
                <a:lnTo>
                  <a:pt x="78790" y="36010"/>
                </a:lnTo>
                <a:lnTo>
                  <a:pt x="78790" y="36040"/>
                </a:lnTo>
                <a:lnTo>
                  <a:pt x="78780" y="36070"/>
                </a:lnTo>
                <a:lnTo>
                  <a:pt x="78750" y="36090"/>
                </a:lnTo>
                <a:lnTo>
                  <a:pt x="78740" y="36110"/>
                </a:lnTo>
                <a:lnTo>
                  <a:pt x="78740" y="36140"/>
                </a:lnTo>
                <a:lnTo>
                  <a:pt x="78730" y="36190"/>
                </a:lnTo>
                <a:lnTo>
                  <a:pt x="78710" y="36230"/>
                </a:lnTo>
                <a:lnTo>
                  <a:pt x="78660" y="36250"/>
                </a:lnTo>
                <a:lnTo>
                  <a:pt x="78650" y="36270"/>
                </a:lnTo>
                <a:lnTo>
                  <a:pt x="78630" y="36320"/>
                </a:lnTo>
                <a:lnTo>
                  <a:pt x="78580" y="36400"/>
                </a:lnTo>
                <a:lnTo>
                  <a:pt x="78550" y="36410"/>
                </a:lnTo>
                <a:lnTo>
                  <a:pt x="78490" y="36410"/>
                </a:lnTo>
                <a:lnTo>
                  <a:pt x="78480" y="36420"/>
                </a:lnTo>
                <a:lnTo>
                  <a:pt x="78450" y="36480"/>
                </a:lnTo>
                <a:lnTo>
                  <a:pt x="78400" y="36500"/>
                </a:lnTo>
                <a:lnTo>
                  <a:pt x="78390" y="36530"/>
                </a:lnTo>
                <a:lnTo>
                  <a:pt x="78390" y="36580"/>
                </a:lnTo>
                <a:lnTo>
                  <a:pt x="78390" y="36640"/>
                </a:lnTo>
                <a:lnTo>
                  <a:pt x="78380" y="36680"/>
                </a:lnTo>
                <a:lnTo>
                  <a:pt x="78400" y="36750"/>
                </a:lnTo>
                <a:lnTo>
                  <a:pt x="78390" y="36760"/>
                </a:lnTo>
                <a:lnTo>
                  <a:pt x="78390" y="36770"/>
                </a:lnTo>
                <a:lnTo>
                  <a:pt x="78390" y="36780"/>
                </a:lnTo>
                <a:lnTo>
                  <a:pt x="78390" y="36800"/>
                </a:lnTo>
                <a:lnTo>
                  <a:pt x="78390" y="36810"/>
                </a:lnTo>
                <a:lnTo>
                  <a:pt x="78390" y="36820"/>
                </a:lnTo>
                <a:lnTo>
                  <a:pt x="78400" y="36840"/>
                </a:lnTo>
                <a:lnTo>
                  <a:pt x="78400" y="36870"/>
                </a:lnTo>
                <a:lnTo>
                  <a:pt x="78410" y="36890"/>
                </a:lnTo>
                <a:lnTo>
                  <a:pt x="78410" y="36910"/>
                </a:lnTo>
                <a:lnTo>
                  <a:pt x="78410" y="36930"/>
                </a:lnTo>
                <a:lnTo>
                  <a:pt x="78420" y="36960"/>
                </a:lnTo>
                <a:lnTo>
                  <a:pt x="78420" y="36970"/>
                </a:lnTo>
                <a:lnTo>
                  <a:pt x="78420" y="36990"/>
                </a:lnTo>
                <a:lnTo>
                  <a:pt x="78420" y="37000"/>
                </a:lnTo>
                <a:lnTo>
                  <a:pt x="78430" y="37000"/>
                </a:lnTo>
                <a:lnTo>
                  <a:pt x="78470" y="37020"/>
                </a:lnTo>
                <a:lnTo>
                  <a:pt x="78470" y="37050"/>
                </a:lnTo>
                <a:lnTo>
                  <a:pt x="78480" y="37090"/>
                </a:lnTo>
                <a:lnTo>
                  <a:pt x="78490" y="37110"/>
                </a:lnTo>
                <a:lnTo>
                  <a:pt x="78490" y="37130"/>
                </a:lnTo>
                <a:lnTo>
                  <a:pt x="78500" y="37140"/>
                </a:lnTo>
                <a:lnTo>
                  <a:pt x="78490" y="37150"/>
                </a:lnTo>
                <a:lnTo>
                  <a:pt x="78480" y="37160"/>
                </a:lnTo>
                <a:lnTo>
                  <a:pt x="78490" y="37220"/>
                </a:lnTo>
                <a:lnTo>
                  <a:pt x="78490" y="37230"/>
                </a:lnTo>
                <a:lnTo>
                  <a:pt x="78480" y="37250"/>
                </a:lnTo>
                <a:lnTo>
                  <a:pt x="78480" y="37260"/>
                </a:lnTo>
                <a:lnTo>
                  <a:pt x="78460" y="37270"/>
                </a:lnTo>
                <a:lnTo>
                  <a:pt x="78460" y="37300"/>
                </a:lnTo>
                <a:lnTo>
                  <a:pt x="78460" y="37310"/>
                </a:lnTo>
                <a:lnTo>
                  <a:pt x="78450" y="37340"/>
                </a:lnTo>
                <a:lnTo>
                  <a:pt x="78440" y="37360"/>
                </a:lnTo>
                <a:lnTo>
                  <a:pt x="78440" y="37370"/>
                </a:lnTo>
                <a:lnTo>
                  <a:pt x="78430" y="37390"/>
                </a:lnTo>
                <a:lnTo>
                  <a:pt x="78410" y="37400"/>
                </a:lnTo>
                <a:lnTo>
                  <a:pt x="78410" y="37410"/>
                </a:lnTo>
                <a:lnTo>
                  <a:pt x="78400" y="37410"/>
                </a:lnTo>
                <a:lnTo>
                  <a:pt x="78410" y="37420"/>
                </a:lnTo>
                <a:lnTo>
                  <a:pt x="78410" y="37440"/>
                </a:lnTo>
                <a:lnTo>
                  <a:pt x="78420" y="37470"/>
                </a:lnTo>
                <a:lnTo>
                  <a:pt x="78410" y="37480"/>
                </a:lnTo>
                <a:lnTo>
                  <a:pt x="78400" y="37520"/>
                </a:lnTo>
                <a:lnTo>
                  <a:pt x="78390" y="37540"/>
                </a:lnTo>
                <a:lnTo>
                  <a:pt x="78370" y="37570"/>
                </a:lnTo>
                <a:lnTo>
                  <a:pt x="78350" y="37580"/>
                </a:lnTo>
                <a:lnTo>
                  <a:pt x="78330" y="37590"/>
                </a:lnTo>
                <a:lnTo>
                  <a:pt x="78320" y="37590"/>
                </a:lnTo>
                <a:lnTo>
                  <a:pt x="78300" y="37650"/>
                </a:lnTo>
                <a:lnTo>
                  <a:pt x="78180" y="37530"/>
                </a:lnTo>
                <a:lnTo>
                  <a:pt x="78160" y="37540"/>
                </a:lnTo>
                <a:lnTo>
                  <a:pt x="77390" y="37850"/>
                </a:lnTo>
                <a:lnTo>
                  <a:pt x="76640" y="38050"/>
                </a:lnTo>
                <a:lnTo>
                  <a:pt x="75920" y="38100"/>
                </a:lnTo>
                <a:lnTo>
                  <a:pt x="75770" y="38120"/>
                </a:lnTo>
                <a:lnTo>
                  <a:pt x="75760" y="38120"/>
                </a:lnTo>
                <a:lnTo>
                  <a:pt x="75530" y="38200"/>
                </a:lnTo>
                <a:lnTo>
                  <a:pt x="75170" y="38340"/>
                </a:lnTo>
                <a:lnTo>
                  <a:pt x="74890" y="38450"/>
                </a:lnTo>
                <a:lnTo>
                  <a:pt x="74860" y="38460"/>
                </a:lnTo>
                <a:lnTo>
                  <a:pt x="74850" y="38460"/>
                </a:lnTo>
                <a:lnTo>
                  <a:pt x="74160" y="39160"/>
                </a:lnTo>
                <a:lnTo>
                  <a:pt x="73960" y="39350"/>
                </a:lnTo>
                <a:lnTo>
                  <a:pt x="73620" y="39690"/>
                </a:lnTo>
                <a:lnTo>
                  <a:pt x="73390" y="39920"/>
                </a:lnTo>
                <a:lnTo>
                  <a:pt x="73390" y="39930"/>
                </a:lnTo>
                <a:lnTo>
                  <a:pt x="71890" y="40690"/>
                </a:lnTo>
                <a:lnTo>
                  <a:pt x="71630" y="40820"/>
                </a:lnTo>
                <a:lnTo>
                  <a:pt x="71350" y="41050"/>
                </a:lnTo>
                <a:lnTo>
                  <a:pt x="70750" y="41530"/>
                </a:lnTo>
                <a:lnTo>
                  <a:pt x="70610" y="41650"/>
                </a:lnTo>
                <a:lnTo>
                  <a:pt x="70590" y="41660"/>
                </a:lnTo>
                <a:lnTo>
                  <a:pt x="70520" y="41720"/>
                </a:lnTo>
                <a:lnTo>
                  <a:pt x="69990" y="42150"/>
                </a:lnTo>
                <a:lnTo>
                  <a:pt x="69980" y="42160"/>
                </a:lnTo>
                <a:lnTo>
                  <a:pt x="69970" y="42180"/>
                </a:lnTo>
                <a:lnTo>
                  <a:pt x="69920" y="42210"/>
                </a:lnTo>
                <a:lnTo>
                  <a:pt x="69850" y="42240"/>
                </a:lnTo>
                <a:lnTo>
                  <a:pt x="69790" y="42300"/>
                </a:lnTo>
                <a:lnTo>
                  <a:pt x="69740" y="42380"/>
                </a:lnTo>
                <a:lnTo>
                  <a:pt x="69690" y="42460"/>
                </a:lnTo>
                <a:lnTo>
                  <a:pt x="69630" y="42550"/>
                </a:lnTo>
                <a:lnTo>
                  <a:pt x="69590" y="42600"/>
                </a:lnTo>
                <a:lnTo>
                  <a:pt x="69580" y="42640"/>
                </a:lnTo>
                <a:lnTo>
                  <a:pt x="69570" y="42650"/>
                </a:lnTo>
                <a:lnTo>
                  <a:pt x="69560" y="42680"/>
                </a:lnTo>
                <a:lnTo>
                  <a:pt x="69570" y="42690"/>
                </a:lnTo>
                <a:lnTo>
                  <a:pt x="69560" y="42710"/>
                </a:lnTo>
                <a:lnTo>
                  <a:pt x="69570" y="42760"/>
                </a:lnTo>
                <a:lnTo>
                  <a:pt x="69580" y="42790"/>
                </a:lnTo>
                <a:lnTo>
                  <a:pt x="69600" y="42840"/>
                </a:lnTo>
                <a:lnTo>
                  <a:pt x="69610" y="42900"/>
                </a:lnTo>
                <a:lnTo>
                  <a:pt x="69610" y="42920"/>
                </a:lnTo>
                <a:lnTo>
                  <a:pt x="69600" y="42950"/>
                </a:lnTo>
                <a:lnTo>
                  <a:pt x="69580" y="42990"/>
                </a:lnTo>
                <a:lnTo>
                  <a:pt x="69540" y="43080"/>
                </a:lnTo>
                <a:lnTo>
                  <a:pt x="69470" y="43180"/>
                </a:lnTo>
                <a:lnTo>
                  <a:pt x="69380" y="43290"/>
                </a:lnTo>
                <a:lnTo>
                  <a:pt x="69320" y="43370"/>
                </a:lnTo>
                <a:lnTo>
                  <a:pt x="68960" y="43890"/>
                </a:lnTo>
                <a:lnTo>
                  <a:pt x="68690" y="44280"/>
                </a:lnTo>
                <a:lnTo>
                  <a:pt x="68650" y="44340"/>
                </a:lnTo>
                <a:lnTo>
                  <a:pt x="68630" y="44370"/>
                </a:lnTo>
                <a:lnTo>
                  <a:pt x="68560" y="44460"/>
                </a:lnTo>
                <a:lnTo>
                  <a:pt x="68380" y="44720"/>
                </a:lnTo>
                <a:lnTo>
                  <a:pt x="68310" y="44780"/>
                </a:lnTo>
                <a:lnTo>
                  <a:pt x="68290" y="44780"/>
                </a:lnTo>
                <a:lnTo>
                  <a:pt x="68160" y="44770"/>
                </a:lnTo>
                <a:lnTo>
                  <a:pt x="68080" y="44760"/>
                </a:lnTo>
                <a:lnTo>
                  <a:pt x="68040" y="44740"/>
                </a:lnTo>
                <a:lnTo>
                  <a:pt x="67920" y="44710"/>
                </a:lnTo>
                <a:lnTo>
                  <a:pt x="67890" y="44670"/>
                </a:lnTo>
                <a:lnTo>
                  <a:pt x="67740" y="44510"/>
                </a:lnTo>
                <a:lnTo>
                  <a:pt x="67720" y="44480"/>
                </a:lnTo>
                <a:lnTo>
                  <a:pt x="67690" y="44460"/>
                </a:lnTo>
                <a:lnTo>
                  <a:pt x="67680" y="44470"/>
                </a:lnTo>
                <a:lnTo>
                  <a:pt x="67670" y="44460"/>
                </a:lnTo>
                <a:lnTo>
                  <a:pt x="67640" y="44480"/>
                </a:lnTo>
                <a:lnTo>
                  <a:pt x="67620" y="44510"/>
                </a:lnTo>
                <a:lnTo>
                  <a:pt x="67600" y="44540"/>
                </a:lnTo>
                <a:lnTo>
                  <a:pt x="67570" y="44560"/>
                </a:lnTo>
                <a:lnTo>
                  <a:pt x="67540" y="44580"/>
                </a:lnTo>
                <a:lnTo>
                  <a:pt x="67500" y="44590"/>
                </a:lnTo>
                <a:lnTo>
                  <a:pt x="67480" y="44580"/>
                </a:lnTo>
                <a:lnTo>
                  <a:pt x="67460" y="44580"/>
                </a:lnTo>
                <a:lnTo>
                  <a:pt x="67450" y="44590"/>
                </a:lnTo>
                <a:lnTo>
                  <a:pt x="67430" y="44600"/>
                </a:lnTo>
                <a:lnTo>
                  <a:pt x="67390" y="44610"/>
                </a:lnTo>
                <a:lnTo>
                  <a:pt x="67360" y="44590"/>
                </a:lnTo>
                <a:lnTo>
                  <a:pt x="67350" y="44570"/>
                </a:lnTo>
                <a:lnTo>
                  <a:pt x="67360" y="44490"/>
                </a:lnTo>
                <a:lnTo>
                  <a:pt x="67500" y="44260"/>
                </a:lnTo>
                <a:lnTo>
                  <a:pt x="67510" y="44200"/>
                </a:lnTo>
                <a:lnTo>
                  <a:pt x="67500" y="44170"/>
                </a:lnTo>
                <a:lnTo>
                  <a:pt x="67470" y="44160"/>
                </a:lnTo>
                <a:lnTo>
                  <a:pt x="67210" y="44040"/>
                </a:lnTo>
                <a:lnTo>
                  <a:pt x="67140" y="44010"/>
                </a:lnTo>
                <a:lnTo>
                  <a:pt x="67110" y="44010"/>
                </a:lnTo>
                <a:lnTo>
                  <a:pt x="67090" y="44010"/>
                </a:lnTo>
                <a:lnTo>
                  <a:pt x="67050" y="44010"/>
                </a:lnTo>
                <a:lnTo>
                  <a:pt x="67020" y="44020"/>
                </a:lnTo>
                <a:lnTo>
                  <a:pt x="66980" y="44030"/>
                </a:lnTo>
                <a:lnTo>
                  <a:pt x="66940" y="44040"/>
                </a:lnTo>
                <a:lnTo>
                  <a:pt x="66910" y="44040"/>
                </a:lnTo>
                <a:lnTo>
                  <a:pt x="66870" y="44050"/>
                </a:lnTo>
                <a:lnTo>
                  <a:pt x="66830" y="44050"/>
                </a:lnTo>
                <a:lnTo>
                  <a:pt x="66790" y="44040"/>
                </a:lnTo>
                <a:lnTo>
                  <a:pt x="66760" y="44050"/>
                </a:lnTo>
                <a:lnTo>
                  <a:pt x="66720" y="44070"/>
                </a:lnTo>
                <a:lnTo>
                  <a:pt x="66700" y="44100"/>
                </a:lnTo>
                <a:lnTo>
                  <a:pt x="66670" y="44120"/>
                </a:lnTo>
                <a:lnTo>
                  <a:pt x="66630" y="44120"/>
                </a:lnTo>
                <a:lnTo>
                  <a:pt x="66600" y="44120"/>
                </a:lnTo>
                <a:lnTo>
                  <a:pt x="66560" y="44120"/>
                </a:lnTo>
                <a:lnTo>
                  <a:pt x="66520" y="44120"/>
                </a:lnTo>
                <a:lnTo>
                  <a:pt x="66480" y="44120"/>
                </a:lnTo>
                <a:lnTo>
                  <a:pt x="66450" y="44120"/>
                </a:lnTo>
                <a:lnTo>
                  <a:pt x="66410" y="44130"/>
                </a:lnTo>
                <a:lnTo>
                  <a:pt x="66370" y="44130"/>
                </a:lnTo>
                <a:lnTo>
                  <a:pt x="66340" y="44150"/>
                </a:lnTo>
                <a:lnTo>
                  <a:pt x="66300" y="44150"/>
                </a:lnTo>
                <a:lnTo>
                  <a:pt x="66260" y="44160"/>
                </a:lnTo>
                <a:lnTo>
                  <a:pt x="66230" y="44170"/>
                </a:lnTo>
                <a:lnTo>
                  <a:pt x="66190" y="44180"/>
                </a:lnTo>
                <a:lnTo>
                  <a:pt x="66160" y="44190"/>
                </a:lnTo>
                <a:lnTo>
                  <a:pt x="66120" y="44200"/>
                </a:lnTo>
                <a:lnTo>
                  <a:pt x="66080" y="44210"/>
                </a:lnTo>
                <a:lnTo>
                  <a:pt x="66050" y="44230"/>
                </a:lnTo>
                <a:lnTo>
                  <a:pt x="66040" y="44230"/>
                </a:lnTo>
                <a:lnTo>
                  <a:pt x="66030" y="44210"/>
                </a:lnTo>
                <a:lnTo>
                  <a:pt x="65980" y="44220"/>
                </a:lnTo>
                <a:lnTo>
                  <a:pt x="65930" y="44260"/>
                </a:lnTo>
                <a:lnTo>
                  <a:pt x="65880" y="44250"/>
                </a:lnTo>
                <a:lnTo>
                  <a:pt x="65860" y="44250"/>
                </a:lnTo>
                <a:lnTo>
                  <a:pt x="65830" y="44270"/>
                </a:lnTo>
                <a:lnTo>
                  <a:pt x="65710" y="44320"/>
                </a:lnTo>
                <a:lnTo>
                  <a:pt x="65540" y="44300"/>
                </a:lnTo>
                <a:lnTo>
                  <a:pt x="65500" y="44290"/>
                </a:lnTo>
                <a:lnTo>
                  <a:pt x="65470" y="44280"/>
                </a:lnTo>
                <a:lnTo>
                  <a:pt x="65220" y="44210"/>
                </a:lnTo>
                <a:lnTo>
                  <a:pt x="65210" y="44210"/>
                </a:lnTo>
                <a:lnTo>
                  <a:pt x="65160" y="44210"/>
                </a:lnTo>
                <a:lnTo>
                  <a:pt x="65000" y="44190"/>
                </a:lnTo>
                <a:lnTo>
                  <a:pt x="64900" y="44240"/>
                </a:lnTo>
                <a:lnTo>
                  <a:pt x="64880" y="44250"/>
                </a:lnTo>
                <a:lnTo>
                  <a:pt x="64820" y="44270"/>
                </a:lnTo>
                <a:lnTo>
                  <a:pt x="64790" y="44280"/>
                </a:lnTo>
                <a:lnTo>
                  <a:pt x="64780" y="44290"/>
                </a:lnTo>
                <a:lnTo>
                  <a:pt x="64680" y="44290"/>
                </a:lnTo>
                <a:lnTo>
                  <a:pt x="64570" y="44290"/>
                </a:lnTo>
                <a:lnTo>
                  <a:pt x="64550" y="44280"/>
                </a:lnTo>
                <a:lnTo>
                  <a:pt x="64520" y="44280"/>
                </a:lnTo>
                <a:lnTo>
                  <a:pt x="64480" y="44280"/>
                </a:lnTo>
                <a:lnTo>
                  <a:pt x="64440" y="44300"/>
                </a:lnTo>
                <a:lnTo>
                  <a:pt x="64410" y="44290"/>
                </a:lnTo>
                <a:lnTo>
                  <a:pt x="64370" y="44280"/>
                </a:lnTo>
                <a:lnTo>
                  <a:pt x="64320" y="44290"/>
                </a:lnTo>
                <a:lnTo>
                  <a:pt x="64280" y="44290"/>
                </a:lnTo>
                <a:lnTo>
                  <a:pt x="64260" y="44290"/>
                </a:lnTo>
                <a:lnTo>
                  <a:pt x="64230" y="44300"/>
                </a:lnTo>
                <a:lnTo>
                  <a:pt x="64220" y="44300"/>
                </a:lnTo>
                <a:lnTo>
                  <a:pt x="64130" y="44290"/>
                </a:lnTo>
                <a:lnTo>
                  <a:pt x="64090" y="44280"/>
                </a:lnTo>
                <a:lnTo>
                  <a:pt x="64080" y="44290"/>
                </a:lnTo>
                <a:lnTo>
                  <a:pt x="63990" y="44350"/>
                </a:lnTo>
                <a:lnTo>
                  <a:pt x="63990" y="44360"/>
                </a:lnTo>
                <a:lnTo>
                  <a:pt x="63950" y="44340"/>
                </a:lnTo>
                <a:lnTo>
                  <a:pt x="63940" y="44330"/>
                </a:lnTo>
                <a:lnTo>
                  <a:pt x="63920" y="44330"/>
                </a:lnTo>
                <a:lnTo>
                  <a:pt x="63890" y="44320"/>
                </a:lnTo>
                <a:lnTo>
                  <a:pt x="63840" y="44310"/>
                </a:lnTo>
                <a:lnTo>
                  <a:pt x="63790" y="44310"/>
                </a:lnTo>
                <a:lnTo>
                  <a:pt x="63730" y="44300"/>
                </a:lnTo>
                <a:lnTo>
                  <a:pt x="63680" y="4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