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Dakhla-Oued Ed-Dahab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Dakhla-Oued Ed-Dahab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240" y="73150"/>
                </a:moveTo>
                <a:lnTo>
                  <a:pt x="19270" y="73200"/>
                </a:lnTo>
                <a:lnTo>
                  <a:pt x="19300" y="73280"/>
                </a:lnTo>
                <a:lnTo>
                  <a:pt x="19330" y="73380"/>
                </a:lnTo>
                <a:lnTo>
                  <a:pt x="19440" y="73500"/>
                </a:lnTo>
                <a:lnTo>
                  <a:pt x="19650" y="73690"/>
                </a:lnTo>
                <a:lnTo>
                  <a:pt x="19870" y="73890"/>
                </a:lnTo>
                <a:lnTo>
                  <a:pt x="20060" y="73950"/>
                </a:lnTo>
                <a:lnTo>
                  <a:pt x="20290" y="73990"/>
                </a:lnTo>
                <a:lnTo>
                  <a:pt x="20500" y="74060"/>
                </a:lnTo>
                <a:lnTo>
                  <a:pt x="20730" y="74220"/>
                </a:lnTo>
                <a:lnTo>
                  <a:pt x="20790" y="74350"/>
                </a:lnTo>
                <a:lnTo>
                  <a:pt x="20890" y="74470"/>
                </a:lnTo>
                <a:lnTo>
                  <a:pt x="21030" y="74600"/>
                </a:lnTo>
                <a:lnTo>
                  <a:pt x="21330" y="74690"/>
                </a:lnTo>
                <a:lnTo>
                  <a:pt x="22200" y="74410"/>
                </a:lnTo>
                <a:lnTo>
                  <a:pt x="22310" y="74380"/>
                </a:lnTo>
                <a:lnTo>
                  <a:pt x="22390" y="74360"/>
                </a:lnTo>
                <a:lnTo>
                  <a:pt x="22470" y="74360"/>
                </a:lnTo>
                <a:lnTo>
                  <a:pt x="22740" y="74340"/>
                </a:lnTo>
                <a:lnTo>
                  <a:pt x="23090" y="74330"/>
                </a:lnTo>
                <a:lnTo>
                  <a:pt x="23590" y="74300"/>
                </a:lnTo>
                <a:lnTo>
                  <a:pt x="24030" y="74380"/>
                </a:lnTo>
                <a:lnTo>
                  <a:pt x="24570" y="74520"/>
                </a:lnTo>
                <a:lnTo>
                  <a:pt x="24980" y="74620"/>
                </a:lnTo>
                <a:lnTo>
                  <a:pt x="25390" y="74790"/>
                </a:lnTo>
                <a:lnTo>
                  <a:pt x="25630" y="74840"/>
                </a:lnTo>
                <a:lnTo>
                  <a:pt x="25880" y="74770"/>
                </a:lnTo>
                <a:lnTo>
                  <a:pt x="26550" y="74590"/>
                </a:lnTo>
                <a:lnTo>
                  <a:pt x="26950" y="74400"/>
                </a:lnTo>
                <a:lnTo>
                  <a:pt x="27220" y="74310"/>
                </a:lnTo>
                <a:lnTo>
                  <a:pt x="27700" y="74130"/>
                </a:lnTo>
                <a:lnTo>
                  <a:pt x="28170" y="74090"/>
                </a:lnTo>
                <a:lnTo>
                  <a:pt x="28620" y="74050"/>
                </a:lnTo>
                <a:lnTo>
                  <a:pt x="28980" y="74120"/>
                </a:lnTo>
                <a:lnTo>
                  <a:pt x="29510" y="74240"/>
                </a:lnTo>
                <a:lnTo>
                  <a:pt x="29590" y="74260"/>
                </a:lnTo>
                <a:lnTo>
                  <a:pt x="29670" y="74280"/>
                </a:lnTo>
                <a:lnTo>
                  <a:pt x="29840" y="74310"/>
                </a:lnTo>
                <a:lnTo>
                  <a:pt x="30010" y="74390"/>
                </a:lnTo>
                <a:lnTo>
                  <a:pt x="30670" y="74630"/>
                </a:lnTo>
                <a:lnTo>
                  <a:pt x="30900" y="74740"/>
                </a:lnTo>
                <a:lnTo>
                  <a:pt x="31170" y="74850"/>
                </a:lnTo>
                <a:lnTo>
                  <a:pt x="31290" y="74880"/>
                </a:lnTo>
                <a:lnTo>
                  <a:pt x="31450" y="74900"/>
                </a:lnTo>
                <a:lnTo>
                  <a:pt x="31670" y="74880"/>
                </a:lnTo>
                <a:lnTo>
                  <a:pt x="31830" y="74850"/>
                </a:lnTo>
                <a:lnTo>
                  <a:pt x="32610" y="74670"/>
                </a:lnTo>
                <a:lnTo>
                  <a:pt x="32830" y="74600"/>
                </a:lnTo>
                <a:lnTo>
                  <a:pt x="33120" y="74560"/>
                </a:lnTo>
                <a:lnTo>
                  <a:pt x="33440" y="74600"/>
                </a:lnTo>
                <a:lnTo>
                  <a:pt x="33570" y="74630"/>
                </a:lnTo>
                <a:lnTo>
                  <a:pt x="33910" y="74690"/>
                </a:lnTo>
                <a:lnTo>
                  <a:pt x="34420" y="74850"/>
                </a:lnTo>
                <a:lnTo>
                  <a:pt x="34420" y="75180"/>
                </a:lnTo>
                <a:lnTo>
                  <a:pt x="34420" y="75610"/>
                </a:lnTo>
                <a:lnTo>
                  <a:pt x="34420" y="76050"/>
                </a:lnTo>
                <a:lnTo>
                  <a:pt x="34420" y="76490"/>
                </a:lnTo>
                <a:lnTo>
                  <a:pt x="34420" y="76920"/>
                </a:lnTo>
                <a:lnTo>
                  <a:pt x="34420" y="77360"/>
                </a:lnTo>
                <a:lnTo>
                  <a:pt x="34420" y="77790"/>
                </a:lnTo>
                <a:lnTo>
                  <a:pt x="34420" y="78220"/>
                </a:lnTo>
                <a:lnTo>
                  <a:pt x="34420" y="78660"/>
                </a:lnTo>
                <a:lnTo>
                  <a:pt x="34420" y="79090"/>
                </a:lnTo>
                <a:lnTo>
                  <a:pt x="34420" y="79530"/>
                </a:lnTo>
                <a:lnTo>
                  <a:pt x="34420" y="79990"/>
                </a:lnTo>
                <a:lnTo>
                  <a:pt x="34400" y="80190"/>
                </a:lnTo>
                <a:lnTo>
                  <a:pt x="34340" y="80270"/>
                </a:lnTo>
                <a:lnTo>
                  <a:pt x="34280" y="80280"/>
                </a:lnTo>
                <a:lnTo>
                  <a:pt x="34180" y="80310"/>
                </a:lnTo>
                <a:lnTo>
                  <a:pt x="34090" y="80330"/>
                </a:lnTo>
                <a:lnTo>
                  <a:pt x="33980" y="80360"/>
                </a:lnTo>
                <a:lnTo>
                  <a:pt x="33880" y="80390"/>
                </a:lnTo>
                <a:lnTo>
                  <a:pt x="33780" y="80420"/>
                </a:lnTo>
                <a:lnTo>
                  <a:pt x="33690" y="80440"/>
                </a:lnTo>
                <a:lnTo>
                  <a:pt x="33590" y="80490"/>
                </a:lnTo>
                <a:lnTo>
                  <a:pt x="33390" y="80590"/>
                </a:lnTo>
                <a:lnTo>
                  <a:pt x="33290" y="80650"/>
                </a:lnTo>
                <a:lnTo>
                  <a:pt x="33190" y="80690"/>
                </a:lnTo>
                <a:lnTo>
                  <a:pt x="33090" y="80750"/>
                </a:lnTo>
                <a:lnTo>
                  <a:pt x="32980" y="80800"/>
                </a:lnTo>
                <a:lnTo>
                  <a:pt x="32880" y="80850"/>
                </a:lnTo>
                <a:lnTo>
                  <a:pt x="32780" y="80900"/>
                </a:lnTo>
                <a:lnTo>
                  <a:pt x="32680" y="80950"/>
                </a:lnTo>
                <a:lnTo>
                  <a:pt x="32600" y="80990"/>
                </a:lnTo>
                <a:lnTo>
                  <a:pt x="32560" y="81000"/>
                </a:lnTo>
                <a:lnTo>
                  <a:pt x="32490" y="81010"/>
                </a:lnTo>
                <a:lnTo>
                  <a:pt x="32390" y="81030"/>
                </a:lnTo>
                <a:lnTo>
                  <a:pt x="32290" y="81040"/>
                </a:lnTo>
                <a:lnTo>
                  <a:pt x="32190" y="81060"/>
                </a:lnTo>
                <a:lnTo>
                  <a:pt x="32090" y="81070"/>
                </a:lnTo>
                <a:lnTo>
                  <a:pt x="32000" y="81080"/>
                </a:lnTo>
                <a:lnTo>
                  <a:pt x="31900" y="81100"/>
                </a:lnTo>
                <a:lnTo>
                  <a:pt x="31800" y="81110"/>
                </a:lnTo>
                <a:lnTo>
                  <a:pt x="31700" y="81130"/>
                </a:lnTo>
                <a:lnTo>
                  <a:pt x="31600" y="81140"/>
                </a:lnTo>
                <a:lnTo>
                  <a:pt x="31500" y="81160"/>
                </a:lnTo>
                <a:lnTo>
                  <a:pt x="31420" y="81220"/>
                </a:lnTo>
                <a:lnTo>
                  <a:pt x="31250" y="81270"/>
                </a:lnTo>
                <a:lnTo>
                  <a:pt x="30920" y="81500"/>
                </a:lnTo>
                <a:lnTo>
                  <a:pt x="30350" y="81900"/>
                </a:lnTo>
                <a:lnTo>
                  <a:pt x="29690" y="82350"/>
                </a:lnTo>
                <a:lnTo>
                  <a:pt x="29170" y="82720"/>
                </a:lnTo>
                <a:lnTo>
                  <a:pt x="29070" y="82850"/>
                </a:lnTo>
                <a:lnTo>
                  <a:pt x="28620" y="83490"/>
                </a:lnTo>
                <a:lnTo>
                  <a:pt x="28450" y="83850"/>
                </a:lnTo>
                <a:lnTo>
                  <a:pt x="28380" y="84230"/>
                </a:lnTo>
                <a:lnTo>
                  <a:pt x="28430" y="84600"/>
                </a:lnTo>
                <a:lnTo>
                  <a:pt x="28690" y="85330"/>
                </a:lnTo>
                <a:lnTo>
                  <a:pt x="28760" y="85700"/>
                </a:lnTo>
                <a:lnTo>
                  <a:pt x="28840" y="87120"/>
                </a:lnTo>
                <a:lnTo>
                  <a:pt x="28930" y="88540"/>
                </a:lnTo>
                <a:lnTo>
                  <a:pt x="29080" y="90880"/>
                </a:lnTo>
                <a:lnTo>
                  <a:pt x="29110" y="91370"/>
                </a:lnTo>
                <a:lnTo>
                  <a:pt x="29170" y="92260"/>
                </a:lnTo>
                <a:lnTo>
                  <a:pt x="26400" y="92240"/>
                </a:lnTo>
                <a:lnTo>
                  <a:pt x="26310" y="92240"/>
                </a:lnTo>
                <a:lnTo>
                  <a:pt x="26210" y="92240"/>
                </a:lnTo>
                <a:lnTo>
                  <a:pt x="26110" y="92240"/>
                </a:lnTo>
                <a:lnTo>
                  <a:pt x="26010" y="92240"/>
                </a:lnTo>
                <a:lnTo>
                  <a:pt x="25920" y="92240"/>
                </a:lnTo>
                <a:lnTo>
                  <a:pt x="25820" y="92240"/>
                </a:lnTo>
                <a:lnTo>
                  <a:pt x="25730" y="92240"/>
                </a:lnTo>
                <a:lnTo>
                  <a:pt x="25630" y="92240"/>
                </a:lnTo>
                <a:lnTo>
                  <a:pt x="25530" y="92230"/>
                </a:lnTo>
                <a:lnTo>
                  <a:pt x="25440" y="92230"/>
                </a:lnTo>
                <a:lnTo>
                  <a:pt x="25340" y="92230"/>
                </a:lnTo>
                <a:lnTo>
                  <a:pt x="25240" y="92230"/>
                </a:lnTo>
                <a:lnTo>
                  <a:pt x="25150" y="92230"/>
                </a:lnTo>
                <a:lnTo>
                  <a:pt x="25050" y="92230"/>
                </a:lnTo>
                <a:lnTo>
                  <a:pt x="24950" y="92230"/>
                </a:lnTo>
                <a:lnTo>
                  <a:pt x="24860" y="92230"/>
                </a:lnTo>
                <a:lnTo>
                  <a:pt x="24760" y="92230"/>
                </a:lnTo>
                <a:lnTo>
                  <a:pt x="24670" y="92230"/>
                </a:lnTo>
                <a:lnTo>
                  <a:pt x="24570" y="92230"/>
                </a:lnTo>
                <a:lnTo>
                  <a:pt x="24470" y="92230"/>
                </a:lnTo>
                <a:lnTo>
                  <a:pt x="24380" y="92230"/>
                </a:lnTo>
                <a:lnTo>
                  <a:pt x="24280" y="92230"/>
                </a:lnTo>
                <a:lnTo>
                  <a:pt x="24180" y="92230"/>
                </a:lnTo>
                <a:lnTo>
                  <a:pt x="24130" y="92230"/>
                </a:lnTo>
                <a:lnTo>
                  <a:pt x="24090" y="92230"/>
                </a:lnTo>
                <a:lnTo>
                  <a:pt x="23990" y="92230"/>
                </a:lnTo>
                <a:lnTo>
                  <a:pt x="23940" y="92230"/>
                </a:lnTo>
                <a:lnTo>
                  <a:pt x="23840" y="92230"/>
                </a:lnTo>
                <a:lnTo>
                  <a:pt x="23740" y="92230"/>
                </a:lnTo>
                <a:lnTo>
                  <a:pt x="23650" y="92230"/>
                </a:lnTo>
                <a:lnTo>
                  <a:pt x="23550" y="92230"/>
                </a:lnTo>
                <a:lnTo>
                  <a:pt x="23460" y="92230"/>
                </a:lnTo>
                <a:lnTo>
                  <a:pt x="23360" y="92230"/>
                </a:lnTo>
                <a:lnTo>
                  <a:pt x="23260" y="92230"/>
                </a:lnTo>
                <a:lnTo>
                  <a:pt x="23200" y="92230"/>
                </a:lnTo>
                <a:lnTo>
                  <a:pt x="23170" y="92230"/>
                </a:lnTo>
                <a:lnTo>
                  <a:pt x="23070" y="92230"/>
                </a:lnTo>
                <a:lnTo>
                  <a:pt x="22970" y="92230"/>
                </a:lnTo>
                <a:lnTo>
                  <a:pt x="22880" y="92230"/>
                </a:lnTo>
                <a:lnTo>
                  <a:pt x="22780" y="92230"/>
                </a:lnTo>
                <a:lnTo>
                  <a:pt x="22680" y="92230"/>
                </a:lnTo>
                <a:lnTo>
                  <a:pt x="22590" y="92230"/>
                </a:lnTo>
                <a:lnTo>
                  <a:pt x="22490" y="92230"/>
                </a:lnTo>
                <a:lnTo>
                  <a:pt x="22410" y="92230"/>
                </a:lnTo>
                <a:lnTo>
                  <a:pt x="22400" y="92230"/>
                </a:lnTo>
                <a:lnTo>
                  <a:pt x="22310" y="92230"/>
                </a:lnTo>
                <a:lnTo>
                  <a:pt x="22210" y="92230"/>
                </a:lnTo>
                <a:lnTo>
                  <a:pt x="22110" y="92230"/>
                </a:lnTo>
                <a:lnTo>
                  <a:pt x="22020" y="92240"/>
                </a:lnTo>
                <a:lnTo>
                  <a:pt x="21920" y="92240"/>
                </a:lnTo>
                <a:lnTo>
                  <a:pt x="21830" y="92240"/>
                </a:lnTo>
                <a:lnTo>
                  <a:pt x="21730" y="92240"/>
                </a:lnTo>
                <a:lnTo>
                  <a:pt x="21630" y="92240"/>
                </a:lnTo>
                <a:lnTo>
                  <a:pt x="21540" y="92240"/>
                </a:lnTo>
                <a:lnTo>
                  <a:pt x="21440" y="92240"/>
                </a:lnTo>
                <a:lnTo>
                  <a:pt x="21340" y="92240"/>
                </a:lnTo>
                <a:lnTo>
                  <a:pt x="21250" y="92240"/>
                </a:lnTo>
                <a:lnTo>
                  <a:pt x="21150" y="92240"/>
                </a:lnTo>
                <a:lnTo>
                  <a:pt x="21060" y="92240"/>
                </a:lnTo>
                <a:lnTo>
                  <a:pt x="20960" y="92240"/>
                </a:lnTo>
                <a:lnTo>
                  <a:pt x="20860" y="92240"/>
                </a:lnTo>
                <a:lnTo>
                  <a:pt x="20770" y="92250"/>
                </a:lnTo>
                <a:lnTo>
                  <a:pt x="20670" y="92250"/>
                </a:lnTo>
                <a:lnTo>
                  <a:pt x="20570" y="92250"/>
                </a:lnTo>
                <a:lnTo>
                  <a:pt x="20480" y="92250"/>
                </a:lnTo>
                <a:lnTo>
                  <a:pt x="20380" y="92250"/>
                </a:lnTo>
                <a:lnTo>
                  <a:pt x="20280" y="92250"/>
                </a:lnTo>
                <a:lnTo>
                  <a:pt x="20190" y="92250"/>
                </a:lnTo>
                <a:lnTo>
                  <a:pt x="20180" y="92250"/>
                </a:lnTo>
                <a:lnTo>
                  <a:pt x="20090" y="92250"/>
                </a:lnTo>
                <a:lnTo>
                  <a:pt x="20000" y="92250"/>
                </a:lnTo>
                <a:lnTo>
                  <a:pt x="19900" y="92250"/>
                </a:lnTo>
                <a:lnTo>
                  <a:pt x="19850" y="92250"/>
                </a:lnTo>
                <a:lnTo>
                  <a:pt x="19800" y="92250"/>
                </a:lnTo>
                <a:lnTo>
                  <a:pt x="19710" y="92250"/>
                </a:lnTo>
                <a:lnTo>
                  <a:pt x="19610" y="92250"/>
                </a:lnTo>
                <a:lnTo>
                  <a:pt x="19520" y="92260"/>
                </a:lnTo>
                <a:lnTo>
                  <a:pt x="19420" y="92260"/>
                </a:lnTo>
                <a:lnTo>
                  <a:pt x="19320" y="92260"/>
                </a:lnTo>
                <a:lnTo>
                  <a:pt x="18520" y="92260"/>
                </a:lnTo>
                <a:lnTo>
                  <a:pt x="18230" y="92260"/>
                </a:lnTo>
                <a:lnTo>
                  <a:pt x="18130" y="92260"/>
                </a:lnTo>
                <a:lnTo>
                  <a:pt x="18030" y="92260"/>
                </a:lnTo>
                <a:lnTo>
                  <a:pt x="17940" y="92260"/>
                </a:lnTo>
                <a:lnTo>
                  <a:pt x="17850" y="92260"/>
                </a:lnTo>
                <a:lnTo>
                  <a:pt x="17840" y="92260"/>
                </a:lnTo>
                <a:lnTo>
                  <a:pt x="17460" y="92260"/>
                </a:lnTo>
                <a:lnTo>
                  <a:pt x="17360" y="92260"/>
                </a:lnTo>
                <a:lnTo>
                  <a:pt x="17340" y="92260"/>
                </a:lnTo>
                <a:lnTo>
                  <a:pt x="17260" y="92260"/>
                </a:lnTo>
                <a:lnTo>
                  <a:pt x="17170" y="92260"/>
                </a:lnTo>
                <a:lnTo>
                  <a:pt x="17070" y="92260"/>
                </a:lnTo>
                <a:lnTo>
                  <a:pt x="16970" y="92260"/>
                </a:lnTo>
                <a:lnTo>
                  <a:pt x="16880" y="92260"/>
                </a:lnTo>
                <a:lnTo>
                  <a:pt x="16780" y="92260"/>
                </a:lnTo>
                <a:lnTo>
                  <a:pt x="16690" y="92260"/>
                </a:lnTo>
                <a:lnTo>
                  <a:pt x="16590" y="92260"/>
                </a:lnTo>
                <a:lnTo>
                  <a:pt x="16490" y="92260"/>
                </a:lnTo>
                <a:lnTo>
                  <a:pt x="16400" y="92260"/>
                </a:lnTo>
                <a:lnTo>
                  <a:pt x="16300" y="92260"/>
                </a:lnTo>
                <a:lnTo>
                  <a:pt x="16200" y="92260"/>
                </a:lnTo>
                <a:lnTo>
                  <a:pt x="16110" y="92250"/>
                </a:lnTo>
                <a:lnTo>
                  <a:pt x="16010" y="92250"/>
                </a:lnTo>
                <a:lnTo>
                  <a:pt x="15910" y="92250"/>
                </a:lnTo>
                <a:lnTo>
                  <a:pt x="15820" y="92250"/>
                </a:lnTo>
                <a:lnTo>
                  <a:pt x="15720" y="92250"/>
                </a:lnTo>
                <a:lnTo>
                  <a:pt x="15620" y="92250"/>
                </a:lnTo>
                <a:lnTo>
                  <a:pt x="15530" y="92250"/>
                </a:lnTo>
                <a:lnTo>
                  <a:pt x="15430" y="92250"/>
                </a:lnTo>
                <a:lnTo>
                  <a:pt x="15340" y="92250"/>
                </a:lnTo>
                <a:lnTo>
                  <a:pt x="15240" y="92250"/>
                </a:lnTo>
                <a:lnTo>
                  <a:pt x="15140" y="92250"/>
                </a:lnTo>
                <a:lnTo>
                  <a:pt x="15040" y="92250"/>
                </a:lnTo>
                <a:lnTo>
                  <a:pt x="14970" y="92250"/>
                </a:lnTo>
                <a:lnTo>
                  <a:pt x="14850" y="92250"/>
                </a:lnTo>
                <a:lnTo>
                  <a:pt x="14760" y="92250"/>
                </a:lnTo>
                <a:lnTo>
                  <a:pt x="14720" y="92250"/>
                </a:lnTo>
                <a:lnTo>
                  <a:pt x="14630" y="92250"/>
                </a:lnTo>
                <a:lnTo>
                  <a:pt x="14530" y="92250"/>
                </a:lnTo>
                <a:lnTo>
                  <a:pt x="14500" y="92250"/>
                </a:lnTo>
                <a:lnTo>
                  <a:pt x="14430" y="92250"/>
                </a:lnTo>
                <a:lnTo>
                  <a:pt x="14340" y="92250"/>
                </a:lnTo>
                <a:lnTo>
                  <a:pt x="14240" y="92250"/>
                </a:lnTo>
                <a:lnTo>
                  <a:pt x="14140" y="92250"/>
                </a:lnTo>
                <a:lnTo>
                  <a:pt x="14050" y="92250"/>
                </a:lnTo>
                <a:lnTo>
                  <a:pt x="13950" y="92250"/>
                </a:lnTo>
                <a:lnTo>
                  <a:pt x="13880" y="92250"/>
                </a:lnTo>
                <a:lnTo>
                  <a:pt x="13850" y="92250"/>
                </a:lnTo>
                <a:lnTo>
                  <a:pt x="13760" y="92250"/>
                </a:lnTo>
                <a:lnTo>
                  <a:pt x="13660" y="92250"/>
                </a:lnTo>
                <a:lnTo>
                  <a:pt x="13610" y="92250"/>
                </a:lnTo>
                <a:lnTo>
                  <a:pt x="13570" y="92250"/>
                </a:lnTo>
                <a:lnTo>
                  <a:pt x="13520" y="92250"/>
                </a:lnTo>
                <a:lnTo>
                  <a:pt x="13470" y="92250"/>
                </a:lnTo>
                <a:lnTo>
                  <a:pt x="13390" y="92250"/>
                </a:lnTo>
                <a:lnTo>
                  <a:pt x="13290" y="92250"/>
                </a:lnTo>
                <a:lnTo>
                  <a:pt x="13190" y="92250"/>
                </a:lnTo>
                <a:lnTo>
                  <a:pt x="13100" y="92250"/>
                </a:lnTo>
                <a:lnTo>
                  <a:pt x="13000" y="92250"/>
                </a:lnTo>
                <a:lnTo>
                  <a:pt x="12910" y="92250"/>
                </a:lnTo>
                <a:lnTo>
                  <a:pt x="12810" y="92250"/>
                </a:lnTo>
                <a:lnTo>
                  <a:pt x="12710" y="92240"/>
                </a:lnTo>
                <a:lnTo>
                  <a:pt x="12620" y="92240"/>
                </a:lnTo>
                <a:lnTo>
                  <a:pt x="12520" y="92250"/>
                </a:lnTo>
                <a:lnTo>
                  <a:pt x="12420" y="92250"/>
                </a:lnTo>
                <a:lnTo>
                  <a:pt x="12330" y="92250"/>
                </a:lnTo>
                <a:lnTo>
                  <a:pt x="12230" y="92250"/>
                </a:lnTo>
                <a:lnTo>
                  <a:pt x="12140" y="92240"/>
                </a:lnTo>
                <a:lnTo>
                  <a:pt x="12040" y="92240"/>
                </a:lnTo>
                <a:lnTo>
                  <a:pt x="11940" y="92250"/>
                </a:lnTo>
                <a:lnTo>
                  <a:pt x="11850" y="92250"/>
                </a:lnTo>
                <a:lnTo>
                  <a:pt x="11750" y="92250"/>
                </a:lnTo>
                <a:lnTo>
                  <a:pt x="11650" y="92250"/>
                </a:lnTo>
                <a:lnTo>
                  <a:pt x="11560" y="92250"/>
                </a:lnTo>
                <a:lnTo>
                  <a:pt x="11460" y="92240"/>
                </a:lnTo>
                <a:lnTo>
                  <a:pt x="11360" y="92240"/>
                </a:lnTo>
                <a:lnTo>
                  <a:pt x="11270" y="92250"/>
                </a:lnTo>
                <a:lnTo>
                  <a:pt x="11170" y="92250"/>
                </a:lnTo>
                <a:lnTo>
                  <a:pt x="11080" y="92250"/>
                </a:lnTo>
                <a:lnTo>
                  <a:pt x="10980" y="92250"/>
                </a:lnTo>
                <a:lnTo>
                  <a:pt x="10880" y="92240"/>
                </a:lnTo>
                <a:lnTo>
                  <a:pt x="10780" y="92240"/>
                </a:lnTo>
                <a:lnTo>
                  <a:pt x="10690" y="92250"/>
                </a:lnTo>
                <a:lnTo>
                  <a:pt x="10590" y="92250"/>
                </a:lnTo>
                <a:lnTo>
                  <a:pt x="10500" y="92250"/>
                </a:lnTo>
                <a:lnTo>
                  <a:pt x="8860" y="92270"/>
                </a:lnTo>
                <a:lnTo>
                  <a:pt x="8500" y="92280"/>
                </a:lnTo>
                <a:lnTo>
                  <a:pt x="8490" y="92300"/>
                </a:lnTo>
                <a:lnTo>
                  <a:pt x="8460" y="92390"/>
                </a:lnTo>
                <a:lnTo>
                  <a:pt x="8430" y="92470"/>
                </a:lnTo>
                <a:lnTo>
                  <a:pt x="8420" y="92560"/>
                </a:lnTo>
                <a:lnTo>
                  <a:pt x="8410" y="92560"/>
                </a:lnTo>
                <a:lnTo>
                  <a:pt x="8400" y="92630"/>
                </a:lnTo>
                <a:lnTo>
                  <a:pt x="8400" y="92660"/>
                </a:lnTo>
                <a:lnTo>
                  <a:pt x="8380" y="92760"/>
                </a:lnTo>
                <a:lnTo>
                  <a:pt x="8360" y="92860"/>
                </a:lnTo>
                <a:lnTo>
                  <a:pt x="8340" y="92950"/>
                </a:lnTo>
                <a:lnTo>
                  <a:pt x="8320" y="93050"/>
                </a:lnTo>
                <a:lnTo>
                  <a:pt x="8300" y="93150"/>
                </a:lnTo>
                <a:lnTo>
                  <a:pt x="8290" y="93240"/>
                </a:lnTo>
                <a:lnTo>
                  <a:pt x="8270" y="93340"/>
                </a:lnTo>
                <a:lnTo>
                  <a:pt x="8250" y="93440"/>
                </a:lnTo>
                <a:lnTo>
                  <a:pt x="8240" y="93450"/>
                </a:lnTo>
                <a:lnTo>
                  <a:pt x="8240" y="93480"/>
                </a:lnTo>
                <a:lnTo>
                  <a:pt x="8220" y="93510"/>
                </a:lnTo>
                <a:lnTo>
                  <a:pt x="8210" y="93530"/>
                </a:lnTo>
                <a:lnTo>
                  <a:pt x="8200" y="93560"/>
                </a:lnTo>
                <a:lnTo>
                  <a:pt x="8190" y="93580"/>
                </a:lnTo>
                <a:lnTo>
                  <a:pt x="8180" y="93610"/>
                </a:lnTo>
                <a:lnTo>
                  <a:pt x="8170" y="93640"/>
                </a:lnTo>
                <a:lnTo>
                  <a:pt x="8160" y="93670"/>
                </a:lnTo>
                <a:lnTo>
                  <a:pt x="8140" y="93690"/>
                </a:lnTo>
                <a:lnTo>
                  <a:pt x="8130" y="93720"/>
                </a:lnTo>
                <a:lnTo>
                  <a:pt x="8110" y="93740"/>
                </a:lnTo>
                <a:lnTo>
                  <a:pt x="8100" y="93760"/>
                </a:lnTo>
                <a:lnTo>
                  <a:pt x="8080" y="93780"/>
                </a:lnTo>
                <a:lnTo>
                  <a:pt x="8070" y="93810"/>
                </a:lnTo>
                <a:lnTo>
                  <a:pt x="8050" y="93830"/>
                </a:lnTo>
                <a:lnTo>
                  <a:pt x="8040" y="93860"/>
                </a:lnTo>
                <a:lnTo>
                  <a:pt x="8040" y="93890"/>
                </a:lnTo>
                <a:lnTo>
                  <a:pt x="8030" y="93920"/>
                </a:lnTo>
                <a:lnTo>
                  <a:pt x="8020" y="93950"/>
                </a:lnTo>
                <a:lnTo>
                  <a:pt x="8030" y="93990"/>
                </a:lnTo>
                <a:lnTo>
                  <a:pt x="8030" y="94030"/>
                </a:lnTo>
                <a:lnTo>
                  <a:pt x="8030" y="94070"/>
                </a:lnTo>
                <a:lnTo>
                  <a:pt x="8030" y="94100"/>
                </a:lnTo>
                <a:lnTo>
                  <a:pt x="8030" y="94140"/>
                </a:lnTo>
                <a:lnTo>
                  <a:pt x="8020" y="94170"/>
                </a:lnTo>
                <a:lnTo>
                  <a:pt x="8010" y="94200"/>
                </a:lnTo>
                <a:lnTo>
                  <a:pt x="8000" y="94230"/>
                </a:lnTo>
                <a:lnTo>
                  <a:pt x="7990" y="94250"/>
                </a:lnTo>
                <a:lnTo>
                  <a:pt x="7980" y="94280"/>
                </a:lnTo>
                <a:lnTo>
                  <a:pt x="7970" y="94300"/>
                </a:lnTo>
                <a:lnTo>
                  <a:pt x="7960" y="94330"/>
                </a:lnTo>
                <a:lnTo>
                  <a:pt x="7950" y="94360"/>
                </a:lnTo>
                <a:lnTo>
                  <a:pt x="7940" y="94390"/>
                </a:lnTo>
                <a:lnTo>
                  <a:pt x="7930" y="94410"/>
                </a:lnTo>
                <a:lnTo>
                  <a:pt x="7920" y="94430"/>
                </a:lnTo>
                <a:lnTo>
                  <a:pt x="7920" y="94440"/>
                </a:lnTo>
                <a:lnTo>
                  <a:pt x="7910" y="94470"/>
                </a:lnTo>
                <a:lnTo>
                  <a:pt x="7900" y="94500"/>
                </a:lnTo>
                <a:lnTo>
                  <a:pt x="7890" y="94520"/>
                </a:lnTo>
                <a:lnTo>
                  <a:pt x="7870" y="94640"/>
                </a:lnTo>
                <a:lnTo>
                  <a:pt x="7870" y="94800"/>
                </a:lnTo>
                <a:lnTo>
                  <a:pt x="7870" y="94920"/>
                </a:lnTo>
                <a:lnTo>
                  <a:pt x="7870" y="94930"/>
                </a:lnTo>
                <a:lnTo>
                  <a:pt x="7870" y="94980"/>
                </a:lnTo>
                <a:lnTo>
                  <a:pt x="7870" y="95000"/>
                </a:lnTo>
                <a:lnTo>
                  <a:pt x="7910" y="95200"/>
                </a:lnTo>
                <a:lnTo>
                  <a:pt x="7910" y="95240"/>
                </a:lnTo>
                <a:lnTo>
                  <a:pt x="7960" y="95410"/>
                </a:lnTo>
                <a:lnTo>
                  <a:pt x="7960" y="95430"/>
                </a:lnTo>
                <a:lnTo>
                  <a:pt x="7960" y="95450"/>
                </a:lnTo>
                <a:lnTo>
                  <a:pt x="7960" y="95440"/>
                </a:lnTo>
                <a:lnTo>
                  <a:pt x="7950" y="95440"/>
                </a:lnTo>
                <a:lnTo>
                  <a:pt x="7950" y="95430"/>
                </a:lnTo>
                <a:lnTo>
                  <a:pt x="7940" y="95430"/>
                </a:lnTo>
                <a:lnTo>
                  <a:pt x="7940" y="95420"/>
                </a:lnTo>
                <a:lnTo>
                  <a:pt x="7930" y="95420"/>
                </a:lnTo>
                <a:lnTo>
                  <a:pt x="7930" y="95410"/>
                </a:lnTo>
                <a:lnTo>
                  <a:pt x="7920" y="95410"/>
                </a:lnTo>
                <a:lnTo>
                  <a:pt x="7920" y="95400"/>
                </a:lnTo>
                <a:lnTo>
                  <a:pt x="7920" y="95390"/>
                </a:lnTo>
                <a:lnTo>
                  <a:pt x="7910" y="95380"/>
                </a:lnTo>
                <a:lnTo>
                  <a:pt x="7910" y="95370"/>
                </a:lnTo>
                <a:lnTo>
                  <a:pt x="7910" y="95360"/>
                </a:lnTo>
                <a:lnTo>
                  <a:pt x="7900" y="95350"/>
                </a:lnTo>
                <a:lnTo>
                  <a:pt x="7900" y="95340"/>
                </a:lnTo>
                <a:lnTo>
                  <a:pt x="7890" y="95340"/>
                </a:lnTo>
                <a:lnTo>
                  <a:pt x="7880" y="95340"/>
                </a:lnTo>
                <a:lnTo>
                  <a:pt x="7880" y="95330"/>
                </a:lnTo>
                <a:lnTo>
                  <a:pt x="7870" y="95330"/>
                </a:lnTo>
                <a:lnTo>
                  <a:pt x="7870" y="95320"/>
                </a:lnTo>
                <a:lnTo>
                  <a:pt x="7870" y="95310"/>
                </a:lnTo>
                <a:lnTo>
                  <a:pt x="7870" y="95300"/>
                </a:lnTo>
                <a:lnTo>
                  <a:pt x="7870" y="95290"/>
                </a:lnTo>
                <a:lnTo>
                  <a:pt x="7870" y="95280"/>
                </a:lnTo>
                <a:lnTo>
                  <a:pt x="7860" y="95280"/>
                </a:lnTo>
                <a:lnTo>
                  <a:pt x="7860" y="95270"/>
                </a:lnTo>
                <a:lnTo>
                  <a:pt x="7860" y="95260"/>
                </a:lnTo>
                <a:lnTo>
                  <a:pt x="7850" y="95260"/>
                </a:lnTo>
                <a:lnTo>
                  <a:pt x="7850" y="95250"/>
                </a:lnTo>
                <a:lnTo>
                  <a:pt x="7840" y="95250"/>
                </a:lnTo>
                <a:lnTo>
                  <a:pt x="7840" y="95240"/>
                </a:lnTo>
                <a:lnTo>
                  <a:pt x="7840" y="95230"/>
                </a:lnTo>
                <a:lnTo>
                  <a:pt x="7840" y="95220"/>
                </a:lnTo>
                <a:lnTo>
                  <a:pt x="7840" y="95210"/>
                </a:lnTo>
                <a:lnTo>
                  <a:pt x="7830" y="95210"/>
                </a:lnTo>
                <a:lnTo>
                  <a:pt x="7830" y="95200"/>
                </a:lnTo>
                <a:lnTo>
                  <a:pt x="7820" y="95200"/>
                </a:lnTo>
                <a:lnTo>
                  <a:pt x="7810" y="95200"/>
                </a:lnTo>
                <a:lnTo>
                  <a:pt x="7810" y="95190"/>
                </a:lnTo>
                <a:lnTo>
                  <a:pt x="7810" y="95180"/>
                </a:lnTo>
                <a:lnTo>
                  <a:pt x="7800" y="95180"/>
                </a:lnTo>
                <a:lnTo>
                  <a:pt x="7800" y="95170"/>
                </a:lnTo>
                <a:lnTo>
                  <a:pt x="7800" y="95160"/>
                </a:lnTo>
                <a:lnTo>
                  <a:pt x="7800" y="95150"/>
                </a:lnTo>
                <a:lnTo>
                  <a:pt x="7790" y="95150"/>
                </a:lnTo>
                <a:lnTo>
                  <a:pt x="7790" y="95140"/>
                </a:lnTo>
                <a:lnTo>
                  <a:pt x="7790" y="95130"/>
                </a:lnTo>
                <a:lnTo>
                  <a:pt x="7780" y="95130"/>
                </a:lnTo>
                <a:lnTo>
                  <a:pt x="7770" y="95120"/>
                </a:lnTo>
                <a:lnTo>
                  <a:pt x="7770" y="95130"/>
                </a:lnTo>
                <a:lnTo>
                  <a:pt x="7760" y="95130"/>
                </a:lnTo>
                <a:lnTo>
                  <a:pt x="7750" y="95130"/>
                </a:lnTo>
                <a:lnTo>
                  <a:pt x="7740" y="95130"/>
                </a:lnTo>
                <a:lnTo>
                  <a:pt x="7730" y="95130"/>
                </a:lnTo>
                <a:lnTo>
                  <a:pt x="7730" y="95140"/>
                </a:lnTo>
                <a:lnTo>
                  <a:pt x="7720" y="95140"/>
                </a:lnTo>
                <a:lnTo>
                  <a:pt x="7720" y="95130"/>
                </a:lnTo>
                <a:lnTo>
                  <a:pt x="7720" y="95120"/>
                </a:lnTo>
                <a:lnTo>
                  <a:pt x="7710" y="95120"/>
                </a:lnTo>
                <a:lnTo>
                  <a:pt x="7710" y="95110"/>
                </a:lnTo>
                <a:lnTo>
                  <a:pt x="7710" y="95100"/>
                </a:lnTo>
                <a:lnTo>
                  <a:pt x="7700" y="95100"/>
                </a:lnTo>
                <a:lnTo>
                  <a:pt x="7700" y="95090"/>
                </a:lnTo>
                <a:lnTo>
                  <a:pt x="7690" y="95090"/>
                </a:lnTo>
                <a:lnTo>
                  <a:pt x="7690" y="95080"/>
                </a:lnTo>
                <a:lnTo>
                  <a:pt x="7680" y="95080"/>
                </a:lnTo>
                <a:lnTo>
                  <a:pt x="7680" y="95070"/>
                </a:lnTo>
                <a:lnTo>
                  <a:pt x="7690" y="95070"/>
                </a:lnTo>
                <a:lnTo>
                  <a:pt x="7690" y="95060"/>
                </a:lnTo>
                <a:lnTo>
                  <a:pt x="7680" y="95060"/>
                </a:lnTo>
                <a:lnTo>
                  <a:pt x="7680" y="95050"/>
                </a:lnTo>
                <a:lnTo>
                  <a:pt x="7680" y="95040"/>
                </a:lnTo>
                <a:lnTo>
                  <a:pt x="7670" y="95040"/>
                </a:lnTo>
                <a:lnTo>
                  <a:pt x="7680" y="95040"/>
                </a:lnTo>
                <a:lnTo>
                  <a:pt x="7680" y="95030"/>
                </a:lnTo>
                <a:lnTo>
                  <a:pt x="7680" y="95020"/>
                </a:lnTo>
                <a:lnTo>
                  <a:pt x="7680" y="95010"/>
                </a:lnTo>
                <a:lnTo>
                  <a:pt x="7690" y="95010"/>
                </a:lnTo>
                <a:lnTo>
                  <a:pt x="7690" y="95000"/>
                </a:lnTo>
                <a:lnTo>
                  <a:pt x="7700" y="95000"/>
                </a:lnTo>
                <a:lnTo>
                  <a:pt x="7700" y="94990"/>
                </a:lnTo>
                <a:lnTo>
                  <a:pt x="7710" y="94990"/>
                </a:lnTo>
                <a:lnTo>
                  <a:pt x="7710" y="94980"/>
                </a:lnTo>
                <a:lnTo>
                  <a:pt x="7720" y="94980"/>
                </a:lnTo>
                <a:lnTo>
                  <a:pt x="7730" y="94970"/>
                </a:lnTo>
                <a:lnTo>
                  <a:pt x="7730" y="94960"/>
                </a:lnTo>
                <a:lnTo>
                  <a:pt x="7740" y="94960"/>
                </a:lnTo>
                <a:lnTo>
                  <a:pt x="7740" y="94950"/>
                </a:lnTo>
                <a:lnTo>
                  <a:pt x="7750" y="94950"/>
                </a:lnTo>
                <a:lnTo>
                  <a:pt x="7750" y="94940"/>
                </a:lnTo>
                <a:lnTo>
                  <a:pt x="7760" y="94940"/>
                </a:lnTo>
                <a:lnTo>
                  <a:pt x="7760" y="94930"/>
                </a:lnTo>
                <a:lnTo>
                  <a:pt x="7770" y="94920"/>
                </a:lnTo>
                <a:lnTo>
                  <a:pt x="7770" y="94910"/>
                </a:lnTo>
                <a:lnTo>
                  <a:pt x="7770" y="94900"/>
                </a:lnTo>
                <a:lnTo>
                  <a:pt x="7780" y="94900"/>
                </a:lnTo>
                <a:lnTo>
                  <a:pt x="7780" y="94890"/>
                </a:lnTo>
                <a:lnTo>
                  <a:pt x="7780" y="94880"/>
                </a:lnTo>
                <a:lnTo>
                  <a:pt x="7790" y="94880"/>
                </a:lnTo>
                <a:lnTo>
                  <a:pt x="7790" y="94870"/>
                </a:lnTo>
                <a:lnTo>
                  <a:pt x="7800" y="94860"/>
                </a:lnTo>
                <a:lnTo>
                  <a:pt x="7800" y="94850"/>
                </a:lnTo>
                <a:lnTo>
                  <a:pt x="7800" y="94840"/>
                </a:lnTo>
                <a:lnTo>
                  <a:pt x="7810" y="94830"/>
                </a:lnTo>
                <a:lnTo>
                  <a:pt x="7810" y="94820"/>
                </a:lnTo>
                <a:lnTo>
                  <a:pt x="7810" y="94810"/>
                </a:lnTo>
                <a:lnTo>
                  <a:pt x="7810" y="94800"/>
                </a:lnTo>
                <a:lnTo>
                  <a:pt x="7820" y="94800"/>
                </a:lnTo>
                <a:lnTo>
                  <a:pt x="7820" y="94790"/>
                </a:lnTo>
                <a:lnTo>
                  <a:pt x="7820" y="94780"/>
                </a:lnTo>
                <a:lnTo>
                  <a:pt x="7810" y="94780"/>
                </a:lnTo>
                <a:lnTo>
                  <a:pt x="7810" y="94770"/>
                </a:lnTo>
                <a:lnTo>
                  <a:pt x="7810" y="94760"/>
                </a:lnTo>
                <a:lnTo>
                  <a:pt x="7810" y="94750"/>
                </a:lnTo>
                <a:lnTo>
                  <a:pt x="7800" y="94760"/>
                </a:lnTo>
                <a:lnTo>
                  <a:pt x="7800" y="94750"/>
                </a:lnTo>
                <a:lnTo>
                  <a:pt x="7800" y="94740"/>
                </a:lnTo>
                <a:lnTo>
                  <a:pt x="7800" y="94730"/>
                </a:lnTo>
                <a:lnTo>
                  <a:pt x="7800" y="94720"/>
                </a:lnTo>
                <a:lnTo>
                  <a:pt x="7790" y="94710"/>
                </a:lnTo>
                <a:lnTo>
                  <a:pt x="7790" y="94700"/>
                </a:lnTo>
                <a:lnTo>
                  <a:pt x="7780" y="94700"/>
                </a:lnTo>
                <a:lnTo>
                  <a:pt x="7780" y="94710"/>
                </a:lnTo>
                <a:lnTo>
                  <a:pt x="7780" y="94700"/>
                </a:lnTo>
                <a:lnTo>
                  <a:pt x="7780" y="94690"/>
                </a:lnTo>
                <a:lnTo>
                  <a:pt x="7780" y="94680"/>
                </a:lnTo>
                <a:lnTo>
                  <a:pt x="7780" y="94670"/>
                </a:lnTo>
                <a:lnTo>
                  <a:pt x="7770" y="94670"/>
                </a:lnTo>
                <a:lnTo>
                  <a:pt x="7770" y="94660"/>
                </a:lnTo>
                <a:lnTo>
                  <a:pt x="7760" y="94660"/>
                </a:lnTo>
                <a:lnTo>
                  <a:pt x="7760" y="94670"/>
                </a:lnTo>
                <a:lnTo>
                  <a:pt x="7760" y="94660"/>
                </a:lnTo>
                <a:lnTo>
                  <a:pt x="7760" y="94650"/>
                </a:lnTo>
                <a:lnTo>
                  <a:pt x="7750" y="94650"/>
                </a:lnTo>
                <a:lnTo>
                  <a:pt x="7750" y="94660"/>
                </a:lnTo>
                <a:lnTo>
                  <a:pt x="7740" y="94650"/>
                </a:lnTo>
                <a:lnTo>
                  <a:pt x="7740" y="94640"/>
                </a:lnTo>
                <a:lnTo>
                  <a:pt x="7740" y="94630"/>
                </a:lnTo>
                <a:lnTo>
                  <a:pt x="7740" y="94620"/>
                </a:lnTo>
                <a:lnTo>
                  <a:pt x="7740" y="94610"/>
                </a:lnTo>
                <a:lnTo>
                  <a:pt x="7730" y="94610"/>
                </a:lnTo>
                <a:lnTo>
                  <a:pt x="7730" y="94600"/>
                </a:lnTo>
                <a:lnTo>
                  <a:pt x="7720" y="94600"/>
                </a:lnTo>
                <a:lnTo>
                  <a:pt x="7730" y="94590"/>
                </a:lnTo>
                <a:lnTo>
                  <a:pt x="7730" y="94580"/>
                </a:lnTo>
                <a:lnTo>
                  <a:pt x="7730" y="94570"/>
                </a:lnTo>
                <a:lnTo>
                  <a:pt x="7740" y="94570"/>
                </a:lnTo>
                <a:lnTo>
                  <a:pt x="7740" y="94560"/>
                </a:lnTo>
                <a:lnTo>
                  <a:pt x="7740" y="94550"/>
                </a:lnTo>
                <a:lnTo>
                  <a:pt x="7750" y="94550"/>
                </a:lnTo>
                <a:lnTo>
                  <a:pt x="7750" y="94540"/>
                </a:lnTo>
                <a:lnTo>
                  <a:pt x="7750" y="94530"/>
                </a:lnTo>
                <a:lnTo>
                  <a:pt x="7760" y="94520"/>
                </a:lnTo>
                <a:lnTo>
                  <a:pt x="7750" y="94520"/>
                </a:lnTo>
                <a:lnTo>
                  <a:pt x="7760" y="94510"/>
                </a:lnTo>
                <a:lnTo>
                  <a:pt x="7760" y="94500"/>
                </a:lnTo>
                <a:lnTo>
                  <a:pt x="7770" y="94490"/>
                </a:lnTo>
                <a:lnTo>
                  <a:pt x="7770" y="94480"/>
                </a:lnTo>
                <a:lnTo>
                  <a:pt x="7760" y="94480"/>
                </a:lnTo>
                <a:lnTo>
                  <a:pt x="7770" y="94480"/>
                </a:lnTo>
                <a:lnTo>
                  <a:pt x="7770" y="94470"/>
                </a:lnTo>
                <a:lnTo>
                  <a:pt x="7770" y="94460"/>
                </a:lnTo>
                <a:lnTo>
                  <a:pt x="7770" y="94450"/>
                </a:lnTo>
                <a:lnTo>
                  <a:pt x="7770" y="94440"/>
                </a:lnTo>
                <a:lnTo>
                  <a:pt x="7780" y="94430"/>
                </a:lnTo>
                <a:lnTo>
                  <a:pt x="7780" y="94420"/>
                </a:lnTo>
                <a:lnTo>
                  <a:pt x="7780" y="94410"/>
                </a:lnTo>
                <a:lnTo>
                  <a:pt x="7780" y="94400"/>
                </a:lnTo>
                <a:lnTo>
                  <a:pt x="7780" y="94390"/>
                </a:lnTo>
                <a:lnTo>
                  <a:pt x="7790" y="94380"/>
                </a:lnTo>
                <a:lnTo>
                  <a:pt x="7790" y="94370"/>
                </a:lnTo>
                <a:lnTo>
                  <a:pt x="7790" y="94360"/>
                </a:lnTo>
                <a:lnTo>
                  <a:pt x="7800" y="94360"/>
                </a:lnTo>
                <a:lnTo>
                  <a:pt x="7800" y="94350"/>
                </a:lnTo>
                <a:lnTo>
                  <a:pt x="7810" y="94350"/>
                </a:lnTo>
                <a:lnTo>
                  <a:pt x="7810" y="94340"/>
                </a:lnTo>
                <a:lnTo>
                  <a:pt x="7820" y="94330"/>
                </a:lnTo>
                <a:lnTo>
                  <a:pt x="7820" y="94320"/>
                </a:lnTo>
                <a:lnTo>
                  <a:pt x="7820" y="94310"/>
                </a:lnTo>
                <a:lnTo>
                  <a:pt x="7830" y="94310"/>
                </a:lnTo>
                <a:lnTo>
                  <a:pt x="7830" y="94300"/>
                </a:lnTo>
                <a:lnTo>
                  <a:pt x="7840" y="94300"/>
                </a:lnTo>
                <a:lnTo>
                  <a:pt x="7840" y="94290"/>
                </a:lnTo>
                <a:lnTo>
                  <a:pt x="7850" y="94280"/>
                </a:lnTo>
                <a:lnTo>
                  <a:pt x="7850" y="94270"/>
                </a:lnTo>
                <a:lnTo>
                  <a:pt x="7850" y="94260"/>
                </a:lnTo>
                <a:lnTo>
                  <a:pt x="7850" y="94250"/>
                </a:lnTo>
                <a:lnTo>
                  <a:pt x="7860" y="94250"/>
                </a:lnTo>
                <a:lnTo>
                  <a:pt x="7860" y="94240"/>
                </a:lnTo>
                <a:lnTo>
                  <a:pt x="7860" y="94230"/>
                </a:lnTo>
                <a:lnTo>
                  <a:pt x="7860" y="94220"/>
                </a:lnTo>
                <a:lnTo>
                  <a:pt x="7870" y="94220"/>
                </a:lnTo>
                <a:lnTo>
                  <a:pt x="7870" y="94210"/>
                </a:lnTo>
                <a:lnTo>
                  <a:pt x="7870" y="94200"/>
                </a:lnTo>
                <a:lnTo>
                  <a:pt x="7870" y="94190"/>
                </a:lnTo>
                <a:lnTo>
                  <a:pt x="7880" y="94190"/>
                </a:lnTo>
                <a:lnTo>
                  <a:pt x="7870" y="94190"/>
                </a:lnTo>
                <a:lnTo>
                  <a:pt x="7880" y="94190"/>
                </a:lnTo>
                <a:lnTo>
                  <a:pt x="7880" y="94180"/>
                </a:lnTo>
                <a:lnTo>
                  <a:pt x="7880" y="94170"/>
                </a:lnTo>
                <a:lnTo>
                  <a:pt x="7890" y="94170"/>
                </a:lnTo>
                <a:lnTo>
                  <a:pt x="7890" y="94160"/>
                </a:lnTo>
                <a:lnTo>
                  <a:pt x="7890" y="94150"/>
                </a:lnTo>
                <a:lnTo>
                  <a:pt x="7890" y="94140"/>
                </a:lnTo>
                <a:lnTo>
                  <a:pt x="7890" y="94130"/>
                </a:lnTo>
                <a:lnTo>
                  <a:pt x="7880" y="94130"/>
                </a:lnTo>
                <a:lnTo>
                  <a:pt x="7880" y="94120"/>
                </a:lnTo>
                <a:lnTo>
                  <a:pt x="7880" y="94110"/>
                </a:lnTo>
                <a:lnTo>
                  <a:pt x="7890" y="94110"/>
                </a:lnTo>
                <a:lnTo>
                  <a:pt x="7880" y="94100"/>
                </a:lnTo>
                <a:lnTo>
                  <a:pt x="7890" y="94100"/>
                </a:lnTo>
                <a:lnTo>
                  <a:pt x="7890" y="94090"/>
                </a:lnTo>
                <a:lnTo>
                  <a:pt x="7890" y="94080"/>
                </a:lnTo>
                <a:lnTo>
                  <a:pt x="7890" y="94070"/>
                </a:lnTo>
                <a:lnTo>
                  <a:pt x="7890" y="94060"/>
                </a:lnTo>
                <a:lnTo>
                  <a:pt x="7880" y="94060"/>
                </a:lnTo>
                <a:lnTo>
                  <a:pt x="7880" y="94050"/>
                </a:lnTo>
                <a:lnTo>
                  <a:pt x="7880" y="94040"/>
                </a:lnTo>
                <a:lnTo>
                  <a:pt x="7890" y="94040"/>
                </a:lnTo>
                <a:lnTo>
                  <a:pt x="7890" y="94030"/>
                </a:lnTo>
                <a:lnTo>
                  <a:pt x="7890" y="94020"/>
                </a:lnTo>
                <a:lnTo>
                  <a:pt x="7890" y="94010"/>
                </a:lnTo>
                <a:lnTo>
                  <a:pt x="7890" y="94000"/>
                </a:lnTo>
                <a:lnTo>
                  <a:pt x="7890" y="93990"/>
                </a:lnTo>
                <a:lnTo>
                  <a:pt x="7900" y="93990"/>
                </a:lnTo>
                <a:lnTo>
                  <a:pt x="7890" y="93990"/>
                </a:lnTo>
                <a:lnTo>
                  <a:pt x="7890" y="93980"/>
                </a:lnTo>
                <a:lnTo>
                  <a:pt x="7890" y="93970"/>
                </a:lnTo>
                <a:lnTo>
                  <a:pt x="7900" y="93970"/>
                </a:lnTo>
                <a:lnTo>
                  <a:pt x="7890" y="93970"/>
                </a:lnTo>
                <a:lnTo>
                  <a:pt x="7900" y="93970"/>
                </a:lnTo>
                <a:lnTo>
                  <a:pt x="7890" y="93970"/>
                </a:lnTo>
                <a:lnTo>
                  <a:pt x="7890" y="93960"/>
                </a:lnTo>
                <a:lnTo>
                  <a:pt x="7900" y="93960"/>
                </a:lnTo>
                <a:lnTo>
                  <a:pt x="7890" y="93960"/>
                </a:lnTo>
                <a:lnTo>
                  <a:pt x="7890" y="93950"/>
                </a:lnTo>
                <a:lnTo>
                  <a:pt x="7890" y="93940"/>
                </a:lnTo>
                <a:lnTo>
                  <a:pt x="7890" y="93930"/>
                </a:lnTo>
                <a:lnTo>
                  <a:pt x="7890" y="93920"/>
                </a:lnTo>
                <a:lnTo>
                  <a:pt x="7890" y="93910"/>
                </a:lnTo>
                <a:lnTo>
                  <a:pt x="7890" y="93900"/>
                </a:lnTo>
                <a:lnTo>
                  <a:pt x="7890" y="93890"/>
                </a:lnTo>
                <a:lnTo>
                  <a:pt x="7890" y="93880"/>
                </a:lnTo>
                <a:lnTo>
                  <a:pt x="7880" y="93870"/>
                </a:lnTo>
                <a:lnTo>
                  <a:pt x="7890" y="93870"/>
                </a:lnTo>
                <a:lnTo>
                  <a:pt x="7890" y="93860"/>
                </a:lnTo>
                <a:lnTo>
                  <a:pt x="7890" y="93850"/>
                </a:lnTo>
                <a:lnTo>
                  <a:pt x="7890" y="93830"/>
                </a:lnTo>
                <a:lnTo>
                  <a:pt x="7890" y="93820"/>
                </a:lnTo>
                <a:lnTo>
                  <a:pt x="7900" y="93810"/>
                </a:lnTo>
                <a:lnTo>
                  <a:pt x="7890" y="93800"/>
                </a:lnTo>
                <a:lnTo>
                  <a:pt x="7900" y="93800"/>
                </a:lnTo>
                <a:lnTo>
                  <a:pt x="7890" y="93800"/>
                </a:lnTo>
                <a:lnTo>
                  <a:pt x="7900" y="93800"/>
                </a:lnTo>
                <a:lnTo>
                  <a:pt x="7900" y="93790"/>
                </a:lnTo>
                <a:lnTo>
                  <a:pt x="7890" y="93780"/>
                </a:lnTo>
                <a:lnTo>
                  <a:pt x="7900" y="93780"/>
                </a:lnTo>
                <a:lnTo>
                  <a:pt x="7900" y="93770"/>
                </a:lnTo>
                <a:lnTo>
                  <a:pt x="7900" y="93760"/>
                </a:lnTo>
                <a:lnTo>
                  <a:pt x="7890" y="93750"/>
                </a:lnTo>
                <a:lnTo>
                  <a:pt x="7890" y="93740"/>
                </a:lnTo>
                <a:lnTo>
                  <a:pt x="7890" y="93730"/>
                </a:lnTo>
                <a:lnTo>
                  <a:pt x="7890" y="93720"/>
                </a:lnTo>
                <a:lnTo>
                  <a:pt x="7880" y="93720"/>
                </a:lnTo>
                <a:lnTo>
                  <a:pt x="7890" y="93720"/>
                </a:lnTo>
                <a:lnTo>
                  <a:pt x="7880" y="93720"/>
                </a:lnTo>
                <a:lnTo>
                  <a:pt x="7890" y="93710"/>
                </a:lnTo>
                <a:lnTo>
                  <a:pt x="7890" y="93700"/>
                </a:lnTo>
                <a:lnTo>
                  <a:pt x="7890" y="93690"/>
                </a:lnTo>
                <a:lnTo>
                  <a:pt x="7890" y="93680"/>
                </a:lnTo>
                <a:lnTo>
                  <a:pt x="7890" y="93670"/>
                </a:lnTo>
                <a:lnTo>
                  <a:pt x="7900" y="93670"/>
                </a:lnTo>
                <a:lnTo>
                  <a:pt x="7900" y="93660"/>
                </a:lnTo>
                <a:lnTo>
                  <a:pt x="7890" y="93660"/>
                </a:lnTo>
                <a:lnTo>
                  <a:pt x="7900" y="93660"/>
                </a:lnTo>
                <a:lnTo>
                  <a:pt x="7890" y="93660"/>
                </a:lnTo>
                <a:lnTo>
                  <a:pt x="7900" y="93660"/>
                </a:lnTo>
                <a:lnTo>
                  <a:pt x="7900" y="93650"/>
                </a:lnTo>
                <a:lnTo>
                  <a:pt x="7900" y="93640"/>
                </a:lnTo>
                <a:lnTo>
                  <a:pt x="7910" y="93640"/>
                </a:lnTo>
                <a:lnTo>
                  <a:pt x="7910" y="93630"/>
                </a:lnTo>
                <a:lnTo>
                  <a:pt x="7910" y="93620"/>
                </a:lnTo>
                <a:lnTo>
                  <a:pt x="7920" y="93620"/>
                </a:lnTo>
                <a:lnTo>
                  <a:pt x="7920" y="93610"/>
                </a:lnTo>
                <a:lnTo>
                  <a:pt x="7920" y="93600"/>
                </a:lnTo>
                <a:lnTo>
                  <a:pt x="7920" y="93590"/>
                </a:lnTo>
                <a:lnTo>
                  <a:pt x="7920" y="93580"/>
                </a:lnTo>
                <a:lnTo>
                  <a:pt x="7920" y="93570"/>
                </a:lnTo>
                <a:lnTo>
                  <a:pt x="7930" y="93570"/>
                </a:lnTo>
                <a:lnTo>
                  <a:pt x="7930" y="93560"/>
                </a:lnTo>
                <a:lnTo>
                  <a:pt x="7920" y="93560"/>
                </a:lnTo>
                <a:lnTo>
                  <a:pt x="7930" y="93550"/>
                </a:lnTo>
                <a:lnTo>
                  <a:pt x="7930" y="93540"/>
                </a:lnTo>
                <a:lnTo>
                  <a:pt x="7930" y="93530"/>
                </a:lnTo>
                <a:lnTo>
                  <a:pt x="7930" y="93520"/>
                </a:lnTo>
                <a:lnTo>
                  <a:pt x="7940" y="93520"/>
                </a:lnTo>
                <a:lnTo>
                  <a:pt x="7930" y="93520"/>
                </a:lnTo>
                <a:lnTo>
                  <a:pt x="7940" y="93520"/>
                </a:lnTo>
                <a:lnTo>
                  <a:pt x="7940" y="93510"/>
                </a:lnTo>
                <a:lnTo>
                  <a:pt x="7940" y="93500"/>
                </a:lnTo>
                <a:lnTo>
                  <a:pt x="7940" y="93490"/>
                </a:lnTo>
                <a:lnTo>
                  <a:pt x="7940" y="93480"/>
                </a:lnTo>
                <a:lnTo>
                  <a:pt x="7940" y="93470"/>
                </a:lnTo>
                <a:lnTo>
                  <a:pt x="7940" y="93460"/>
                </a:lnTo>
                <a:lnTo>
                  <a:pt x="7940" y="93450"/>
                </a:lnTo>
                <a:lnTo>
                  <a:pt x="7940" y="93440"/>
                </a:lnTo>
                <a:lnTo>
                  <a:pt x="7950" y="93430"/>
                </a:lnTo>
                <a:lnTo>
                  <a:pt x="7950" y="93420"/>
                </a:lnTo>
                <a:lnTo>
                  <a:pt x="7950" y="93410"/>
                </a:lnTo>
                <a:lnTo>
                  <a:pt x="7950" y="93400"/>
                </a:lnTo>
                <a:lnTo>
                  <a:pt x="7950" y="93390"/>
                </a:lnTo>
                <a:lnTo>
                  <a:pt x="7950" y="93380"/>
                </a:lnTo>
                <a:lnTo>
                  <a:pt x="7950" y="93370"/>
                </a:lnTo>
                <a:lnTo>
                  <a:pt x="7950" y="93360"/>
                </a:lnTo>
                <a:lnTo>
                  <a:pt x="7960" y="93360"/>
                </a:lnTo>
                <a:lnTo>
                  <a:pt x="7960" y="93350"/>
                </a:lnTo>
                <a:lnTo>
                  <a:pt x="7960" y="93340"/>
                </a:lnTo>
                <a:lnTo>
                  <a:pt x="7960" y="93330"/>
                </a:lnTo>
                <a:lnTo>
                  <a:pt x="7970" y="93320"/>
                </a:lnTo>
                <a:lnTo>
                  <a:pt x="7970" y="93310"/>
                </a:lnTo>
                <a:lnTo>
                  <a:pt x="7970" y="93300"/>
                </a:lnTo>
                <a:lnTo>
                  <a:pt x="7970" y="93290"/>
                </a:lnTo>
                <a:lnTo>
                  <a:pt x="7980" y="93290"/>
                </a:lnTo>
                <a:lnTo>
                  <a:pt x="7980" y="93280"/>
                </a:lnTo>
                <a:lnTo>
                  <a:pt x="7980" y="93270"/>
                </a:lnTo>
                <a:lnTo>
                  <a:pt x="7990" y="93270"/>
                </a:lnTo>
                <a:lnTo>
                  <a:pt x="7990" y="93260"/>
                </a:lnTo>
                <a:lnTo>
                  <a:pt x="7990" y="93250"/>
                </a:lnTo>
                <a:lnTo>
                  <a:pt x="7990" y="93240"/>
                </a:lnTo>
                <a:lnTo>
                  <a:pt x="7990" y="93230"/>
                </a:lnTo>
                <a:lnTo>
                  <a:pt x="8000" y="93230"/>
                </a:lnTo>
                <a:lnTo>
                  <a:pt x="7990" y="93230"/>
                </a:lnTo>
                <a:lnTo>
                  <a:pt x="7990" y="93220"/>
                </a:lnTo>
                <a:lnTo>
                  <a:pt x="7980" y="93220"/>
                </a:lnTo>
                <a:lnTo>
                  <a:pt x="7980" y="93210"/>
                </a:lnTo>
                <a:lnTo>
                  <a:pt x="7970" y="93210"/>
                </a:lnTo>
                <a:lnTo>
                  <a:pt x="7970" y="93200"/>
                </a:lnTo>
                <a:lnTo>
                  <a:pt x="7970" y="93190"/>
                </a:lnTo>
                <a:lnTo>
                  <a:pt x="7960" y="93190"/>
                </a:lnTo>
                <a:lnTo>
                  <a:pt x="7970" y="93190"/>
                </a:lnTo>
                <a:lnTo>
                  <a:pt x="7960" y="93190"/>
                </a:lnTo>
                <a:lnTo>
                  <a:pt x="7960" y="93180"/>
                </a:lnTo>
                <a:lnTo>
                  <a:pt x="7960" y="93170"/>
                </a:lnTo>
                <a:lnTo>
                  <a:pt x="7960" y="93160"/>
                </a:lnTo>
                <a:lnTo>
                  <a:pt x="7960" y="93150"/>
                </a:lnTo>
                <a:lnTo>
                  <a:pt x="7960" y="93140"/>
                </a:lnTo>
                <a:lnTo>
                  <a:pt x="7960" y="93130"/>
                </a:lnTo>
                <a:lnTo>
                  <a:pt x="7960" y="93120"/>
                </a:lnTo>
                <a:lnTo>
                  <a:pt x="7960" y="93110"/>
                </a:lnTo>
                <a:lnTo>
                  <a:pt x="7960" y="93100"/>
                </a:lnTo>
                <a:lnTo>
                  <a:pt x="7970" y="93100"/>
                </a:lnTo>
                <a:lnTo>
                  <a:pt x="7970" y="93090"/>
                </a:lnTo>
                <a:lnTo>
                  <a:pt x="7970" y="93080"/>
                </a:lnTo>
                <a:lnTo>
                  <a:pt x="7970" y="93070"/>
                </a:lnTo>
                <a:lnTo>
                  <a:pt x="7970" y="93060"/>
                </a:lnTo>
                <a:lnTo>
                  <a:pt x="7970" y="93050"/>
                </a:lnTo>
                <a:lnTo>
                  <a:pt x="7970" y="93040"/>
                </a:lnTo>
                <a:lnTo>
                  <a:pt x="7970" y="93030"/>
                </a:lnTo>
                <a:lnTo>
                  <a:pt x="7970" y="93020"/>
                </a:lnTo>
                <a:lnTo>
                  <a:pt x="7970" y="93010"/>
                </a:lnTo>
                <a:lnTo>
                  <a:pt x="7970" y="93000"/>
                </a:lnTo>
                <a:lnTo>
                  <a:pt x="7970" y="92990"/>
                </a:lnTo>
                <a:lnTo>
                  <a:pt x="7980" y="92990"/>
                </a:lnTo>
                <a:lnTo>
                  <a:pt x="7980" y="92980"/>
                </a:lnTo>
                <a:lnTo>
                  <a:pt x="7980" y="92970"/>
                </a:lnTo>
                <a:lnTo>
                  <a:pt x="7980" y="92960"/>
                </a:lnTo>
                <a:lnTo>
                  <a:pt x="7980" y="92950"/>
                </a:lnTo>
                <a:lnTo>
                  <a:pt x="7980" y="92940"/>
                </a:lnTo>
                <a:lnTo>
                  <a:pt x="7990" y="92930"/>
                </a:lnTo>
                <a:lnTo>
                  <a:pt x="7990" y="92920"/>
                </a:lnTo>
                <a:lnTo>
                  <a:pt x="7990" y="92910"/>
                </a:lnTo>
                <a:lnTo>
                  <a:pt x="7990" y="92900"/>
                </a:lnTo>
                <a:lnTo>
                  <a:pt x="7990" y="92890"/>
                </a:lnTo>
                <a:lnTo>
                  <a:pt x="7990" y="92880"/>
                </a:lnTo>
                <a:lnTo>
                  <a:pt x="7990" y="92870"/>
                </a:lnTo>
                <a:lnTo>
                  <a:pt x="7990" y="92860"/>
                </a:lnTo>
                <a:lnTo>
                  <a:pt x="8000" y="92860"/>
                </a:lnTo>
                <a:lnTo>
                  <a:pt x="8000" y="92850"/>
                </a:lnTo>
                <a:lnTo>
                  <a:pt x="8000" y="92840"/>
                </a:lnTo>
                <a:lnTo>
                  <a:pt x="8000" y="92830"/>
                </a:lnTo>
                <a:lnTo>
                  <a:pt x="8000" y="92820"/>
                </a:lnTo>
                <a:lnTo>
                  <a:pt x="8010" y="92820"/>
                </a:lnTo>
                <a:lnTo>
                  <a:pt x="8000" y="92820"/>
                </a:lnTo>
                <a:lnTo>
                  <a:pt x="8010" y="92810"/>
                </a:lnTo>
                <a:lnTo>
                  <a:pt x="8010" y="92800"/>
                </a:lnTo>
                <a:lnTo>
                  <a:pt x="8020" y="92790"/>
                </a:lnTo>
                <a:lnTo>
                  <a:pt x="8020" y="92780"/>
                </a:lnTo>
                <a:lnTo>
                  <a:pt x="8020" y="92770"/>
                </a:lnTo>
                <a:lnTo>
                  <a:pt x="8020" y="92760"/>
                </a:lnTo>
                <a:lnTo>
                  <a:pt x="8030" y="92760"/>
                </a:lnTo>
                <a:lnTo>
                  <a:pt x="8030" y="92750"/>
                </a:lnTo>
                <a:lnTo>
                  <a:pt x="8030" y="92740"/>
                </a:lnTo>
                <a:lnTo>
                  <a:pt x="8020" y="92730"/>
                </a:lnTo>
                <a:lnTo>
                  <a:pt x="8030" y="92730"/>
                </a:lnTo>
                <a:lnTo>
                  <a:pt x="8030" y="92720"/>
                </a:lnTo>
                <a:lnTo>
                  <a:pt x="8030" y="92710"/>
                </a:lnTo>
                <a:lnTo>
                  <a:pt x="8040" y="92710"/>
                </a:lnTo>
                <a:lnTo>
                  <a:pt x="8040" y="92700"/>
                </a:lnTo>
                <a:lnTo>
                  <a:pt x="8040" y="92690"/>
                </a:lnTo>
                <a:lnTo>
                  <a:pt x="8040" y="92680"/>
                </a:lnTo>
                <a:lnTo>
                  <a:pt x="8030" y="92680"/>
                </a:lnTo>
                <a:lnTo>
                  <a:pt x="8040" y="92670"/>
                </a:lnTo>
                <a:lnTo>
                  <a:pt x="8030" y="92670"/>
                </a:lnTo>
                <a:lnTo>
                  <a:pt x="8030" y="92660"/>
                </a:lnTo>
                <a:lnTo>
                  <a:pt x="8040" y="92660"/>
                </a:lnTo>
                <a:lnTo>
                  <a:pt x="8040" y="92650"/>
                </a:lnTo>
                <a:lnTo>
                  <a:pt x="8030" y="92640"/>
                </a:lnTo>
                <a:lnTo>
                  <a:pt x="8040" y="92640"/>
                </a:lnTo>
                <a:lnTo>
                  <a:pt x="8040" y="92630"/>
                </a:lnTo>
                <a:lnTo>
                  <a:pt x="8040" y="92620"/>
                </a:lnTo>
                <a:lnTo>
                  <a:pt x="8040" y="92610"/>
                </a:lnTo>
                <a:lnTo>
                  <a:pt x="8050" y="92600"/>
                </a:lnTo>
                <a:lnTo>
                  <a:pt x="8050" y="92590"/>
                </a:lnTo>
                <a:lnTo>
                  <a:pt x="8060" y="92580"/>
                </a:lnTo>
                <a:lnTo>
                  <a:pt x="8060" y="92570"/>
                </a:lnTo>
                <a:lnTo>
                  <a:pt x="8060" y="92560"/>
                </a:lnTo>
                <a:lnTo>
                  <a:pt x="8060" y="92550"/>
                </a:lnTo>
                <a:lnTo>
                  <a:pt x="8070" y="92550"/>
                </a:lnTo>
                <a:lnTo>
                  <a:pt x="8070" y="92540"/>
                </a:lnTo>
                <a:lnTo>
                  <a:pt x="8070" y="92530"/>
                </a:lnTo>
                <a:lnTo>
                  <a:pt x="8080" y="92530"/>
                </a:lnTo>
                <a:lnTo>
                  <a:pt x="8080" y="92520"/>
                </a:lnTo>
                <a:lnTo>
                  <a:pt x="8080" y="92510"/>
                </a:lnTo>
                <a:lnTo>
                  <a:pt x="8080" y="92500"/>
                </a:lnTo>
                <a:lnTo>
                  <a:pt x="8070" y="92500"/>
                </a:lnTo>
                <a:lnTo>
                  <a:pt x="8070" y="92490"/>
                </a:lnTo>
                <a:lnTo>
                  <a:pt x="8070" y="92500"/>
                </a:lnTo>
                <a:lnTo>
                  <a:pt x="8070" y="92490"/>
                </a:lnTo>
                <a:lnTo>
                  <a:pt x="8070" y="92480"/>
                </a:lnTo>
                <a:lnTo>
                  <a:pt x="8060" y="92480"/>
                </a:lnTo>
                <a:lnTo>
                  <a:pt x="8060" y="92470"/>
                </a:lnTo>
                <a:lnTo>
                  <a:pt x="8070" y="92470"/>
                </a:lnTo>
                <a:lnTo>
                  <a:pt x="8070" y="92460"/>
                </a:lnTo>
                <a:lnTo>
                  <a:pt x="8060" y="92460"/>
                </a:lnTo>
                <a:lnTo>
                  <a:pt x="8060" y="92450"/>
                </a:lnTo>
                <a:lnTo>
                  <a:pt x="8070" y="92450"/>
                </a:lnTo>
                <a:lnTo>
                  <a:pt x="8060" y="92450"/>
                </a:lnTo>
                <a:lnTo>
                  <a:pt x="8070" y="92450"/>
                </a:lnTo>
                <a:lnTo>
                  <a:pt x="8070" y="92440"/>
                </a:lnTo>
                <a:lnTo>
                  <a:pt x="8060" y="92440"/>
                </a:lnTo>
                <a:lnTo>
                  <a:pt x="8070" y="92440"/>
                </a:lnTo>
                <a:lnTo>
                  <a:pt x="8070" y="92430"/>
                </a:lnTo>
                <a:lnTo>
                  <a:pt x="8070" y="92420"/>
                </a:lnTo>
                <a:lnTo>
                  <a:pt x="8060" y="92420"/>
                </a:lnTo>
                <a:lnTo>
                  <a:pt x="8070" y="92410"/>
                </a:lnTo>
                <a:lnTo>
                  <a:pt x="8070" y="92400"/>
                </a:lnTo>
                <a:lnTo>
                  <a:pt x="8060" y="92400"/>
                </a:lnTo>
                <a:lnTo>
                  <a:pt x="8060" y="92390"/>
                </a:lnTo>
                <a:lnTo>
                  <a:pt x="8060" y="92380"/>
                </a:lnTo>
                <a:lnTo>
                  <a:pt x="8070" y="92380"/>
                </a:lnTo>
                <a:lnTo>
                  <a:pt x="8060" y="92380"/>
                </a:lnTo>
                <a:lnTo>
                  <a:pt x="8070" y="92380"/>
                </a:lnTo>
                <a:lnTo>
                  <a:pt x="8070" y="92370"/>
                </a:lnTo>
                <a:lnTo>
                  <a:pt x="8060" y="92370"/>
                </a:lnTo>
                <a:lnTo>
                  <a:pt x="8070" y="92370"/>
                </a:lnTo>
                <a:lnTo>
                  <a:pt x="8060" y="92360"/>
                </a:lnTo>
                <a:lnTo>
                  <a:pt x="8060" y="92370"/>
                </a:lnTo>
                <a:lnTo>
                  <a:pt x="8060" y="92360"/>
                </a:lnTo>
                <a:lnTo>
                  <a:pt x="8060" y="92350"/>
                </a:lnTo>
                <a:lnTo>
                  <a:pt x="8050" y="92350"/>
                </a:lnTo>
                <a:lnTo>
                  <a:pt x="8060" y="92350"/>
                </a:lnTo>
                <a:lnTo>
                  <a:pt x="8060" y="92340"/>
                </a:lnTo>
                <a:lnTo>
                  <a:pt x="8060" y="92330"/>
                </a:lnTo>
                <a:lnTo>
                  <a:pt x="8060" y="92340"/>
                </a:lnTo>
                <a:lnTo>
                  <a:pt x="8060" y="92330"/>
                </a:lnTo>
                <a:lnTo>
                  <a:pt x="8060" y="92320"/>
                </a:lnTo>
                <a:lnTo>
                  <a:pt x="8060" y="92310"/>
                </a:lnTo>
                <a:lnTo>
                  <a:pt x="8060" y="92300"/>
                </a:lnTo>
                <a:lnTo>
                  <a:pt x="8060" y="92290"/>
                </a:lnTo>
                <a:lnTo>
                  <a:pt x="8070" y="92280"/>
                </a:lnTo>
                <a:lnTo>
                  <a:pt x="8060" y="92280"/>
                </a:lnTo>
                <a:lnTo>
                  <a:pt x="8070" y="92280"/>
                </a:lnTo>
                <a:lnTo>
                  <a:pt x="8060" y="92280"/>
                </a:lnTo>
                <a:lnTo>
                  <a:pt x="8070" y="92280"/>
                </a:lnTo>
                <a:lnTo>
                  <a:pt x="8070" y="92270"/>
                </a:lnTo>
                <a:lnTo>
                  <a:pt x="8070" y="92260"/>
                </a:lnTo>
                <a:lnTo>
                  <a:pt x="8070" y="92250"/>
                </a:lnTo>
                <a:lnTo>
                  <a:pt x="8060" y="92250"/>
                </a:lnTo>
                <a:lnTo>
                  <a:pt x="8070" y="92250"/>
                </a:lnTo>
                <a:lnTo>
                  <a:pt x="8060" y="92250"/>
                </a:lnTo>
                <a:lnTo>
                  <a:pt x="8070" y="92250"/>
                </a:lnTo>
                <a:lnTo>
                  <a:pt x="8070" y="92240"/>
                </a:lnTo>
                <a:lnTo>
                  <a:pt x="8070" y="92230"/>
                </a:lnTo>
                <a:lnTo>
                  <a:pt x="8080" y="92230"/>
                </a:lnTo>
                <a:lnTo>
                  <a:pt x="8080" y="92220"/>
                </a:lnTo>
                <a:lnTo>
                  <a:pt x="8080" y="92210"/>
                </a:lnTo>
                <a:lnTo>
                  <a:pt x="8080" y="92200"/>
                </a:lnTo>
                <a:lnTo>
                  <a:pt x="8080" y="92190"/>
                </a:lnTo>
                <a:lnTo>
                  <a:pt x="8080" y="92180"/>
                </a:lnTo>
                <a:lnTo>
                  <a:pt x="8080" y="92170"/>
                </a:lnTo>
                <a:lnTo>
                  <a:pt x="8090" y="92170"/>
                </a:lnTo>
                <a:lnTo>
                  <a:pt x="8090" y="92160"/>
                </a:lnTo>
                <a:lnTo>
                  <a:pt x="8090" y="92150"/>
                </a:lnTo>
                <a:lnTo>
                  <a:pt x="8080" y="92140"/>
                </a:lnTo>
                <a:lnTo>
                  <a:pt x="8090" y="92140"/>
                </a:lnTo>
                <a:lnTo>
                  <a:pt x="8090" y="92130"/>
                </a:lnTo>
                <a:lnTo>
                  <a:pt x="8080" y="92130"/>
                </a:lnTo>
                <a:lnTo>
                  <a:pt x="8090" y="92130"/>
                </a:lnTo>
                <a:lnTo>
                  <a:pt x="8090" y="92120"/>
                </a:lnTo>
                <a:lnTo>
                  <a:pt x="8090" y="92110"/>
                </a:lnTo>
                <a:lnTo>
                  <a:pt x="8090" y="92100"/>
                </a:lnTo>
                <a:lnTo>
                  <a:pt x="8100" y="92100"/>
                </a:lnTo>
                <a:lnTo>
                  <a:pt x="8100" y="92090"/>
                </a:lnTo>
                <a:lnTo>
                  <a:pt x="8100" y="92080"/>
                </a:lnTo>
                <a:lnTo>
                  <a:pt x="8110" y="92070"/>
                </a:lnTo>
                <a:lnTo>
                  <a:pt x="8110" y="92060"/>
                </a:lnTo>
                <a:lnTo>
                  <a:pt x="8110" y="92050"/>
                </a:lnTo>
                <a:lnTo>
                  <a:pt x="8120" y="92050"/>
                </a:lnTo>
                <a:lnTo>
                  <a:pt x="8110" y="92050"/>
                </a:lnTo>
                <a:lnTo>
                  <a:pt x="8120" y="92040"/>
                </a:lnTo>
                <a:lnTo>
                  <a:pt x="8120" y="92030"/>
                </a:lnTo>
                <a:lnTo>
                  <a:pt x="8120" y="92020"/>
                </a:lnTo>
                <a:lnTo>
                  <a:pt x="8130" y="92020"/>
                </a:lnTo>
                <a:lnTo>
                  <a:pt x="8130" y="92010"/>
                </a:lnTo>
                <a:lnTo>
                  <a:pt x="8130" y="92000"/>
                </a:lnTo>
                <a:lnTo>
                  <a:pt x="8130" y="91990"/>
                </a:lnTo>
                <a:lnTo>
                  <a:pt x="8140" y="91990"/>
                </a:lnTo>
                <a:lnTo>
                  <a:pt x="8140" y="91980"/>
                </a:lnTo>
                <a:lnTo>
                  <a:pt x="8140" y="91970"/>
                </a:lnTo>
                <a:lnTo>
                  <a:pt x="8140" y="91960"/>
                </a:lnTo>
                <a:lnTo>
                  <a:pt x="8150" y="91960"/>
                </a:lnTo>
                <a:lnTo>
                  <a:pt x="8150" y="91950"/>
                </a:lnTo>
                <a:lnTo>
                  <a:pt x="8150" y="91940"/>
                </a:lnTo>
                <a:lnTo>
                  <a:pt x="8140" y="91940"/>
                </a:lnTo>
                <a:lnTo>
                  <a:pt x="8150" y="91940"/>
                </a:lnTo>
                <a:lnTo>
                  <a:pt x="8150" y="91930"/>
                </a:lnTo>
                <a:lnTo>
                  <a:pt x="8150" y="91920"/>
                </a:lnTo>
                <a:lnTo>
                  <a:pt x="8150" y="91910"/>
                </a:lnTo>
                <a:lnTo>
                  <a:pt x="8160" y="91910"/>
                </a:lnTo>
                <a:lnTo>
                  <a:pt x="8150" y="91910"/>
                </a:lnTo>
                <a:lnTo>
                  <a:pt x="8160" y="91910"/>
                </a:lnTo>
                <a:lnTo>
                  <a:pt x="8150" y="91900"/>
                </a:lnTo>
                <a:lnTo>
                  <a:pt x="8160" y="91900"/>
                </a:lnTo>
                <a:lnTo>
                  <a:pt x="8160" y="91890"/>
                </a:lnTo>
                <a:lnTo>
                  <a:pt x="8150" y="91890"/>
                </a:lnTo>
                <a:lnTo>
                  <a:pt x="8160" y="91890"/>
                </a:lnTo>
                <a:lnTo>
                  <a:pt x="8160" y="91880"/>
                </a:lnTo>
                <a:lnTo>
                  <a:pt x="8150" y="91890"/>
                </a:lnTo>
                <a:lnTo>
                  <a:pt x="8150" y="91880"/>
                </a:lnTo>
                <a:lnTo>
                  <a:pt x="8160" y="91880"/>
                </a:lnTo>
                <a:lnTo>
                  <a:pt x="8160" y="91870"/>
                </a:lnTo>
                <a:lnTo>
                  <a:pt x="8160" y="91860"/>
                </a:lnTo>
                <a:lnTo>
                  <a:pt x="8160" y="91850"/>
                </a:lnTo>
                <a:lnTo>
                  <a:pt x="8160" y="91840"/>
                </a:lnTo>
                <a:lnTo>
                  <a:pt x="8160" y="91830"/>
                </a:lnTo>
                <a:lnTo>
                  <a:pt x="8160" y="91820"/>
                </a:lnTo>
                <a:lnTo>
                  <a:pt x="8160" y="91810"/>
                </a:lnTo>
                <a:lnTo>
                  <a:pt x="8150" y="91800"/>
                </a:lnTo>
                <a:lnTo>
                  <a:pt x="8160" y="91800"/>
                </a:lnTo>
                <a:lnTo>
                  <a:pt x="8150" y="91800"/>
                </a:lnTo>
                <a:lnTo>
                  <a:pt x="8150" y="91790"/>
                </a:lnTo>
                <a:lnTo>
                  <a:pt x="8150" y="91780"/>
                </a:lnTo>
                <a:lnTo>
                  <a:pt x="8160" y="91780"/>
                </a:lnTo>
                <a:lnTo>
                  <a:pt x="8150" y="91770"/>
                </a:lnTo>
                <a:lnTo>
                  <a:pt x="8160" y="91770"/>
                </a:lnTo>
                <a:lnTo>
                  <a:pt x="8160" y="91760"/>
                </a:lnTo>
                <a:lnTo>
                  <a:pt x="8160" y="91750"/>
                </a:lnTo>
                <a:lnTo>
                  <a:pt x="8160" y="91740"/>
                </a:lnTo>
                <a:lnTo>
                  <a:pt x="8160" y="91730"/>
                </a:lnTo>
                <a:lnTo>
                  <a:pt x="8170" y="91720"/>
                </a:lnTo>
                <a:lnTo>
                  <a:pt x="8160" y="91720"/>
                </a:lnTo>
                <a:lnTo>
                  <a:pt x="8170" y="91720"/>
                </a:lnTo>
                <a:lnTo>
                  <a:pt x="8160" y="91720"/>
                </a:lnTo>
                <a:lnTo>
                  <a:pt x="8170" y="91720"/>
                </a:lnTo>
                <a:lnTo>
                  <a:pt x="8170" y="91710"/>
                </a:lnTo>
                <a:lnTo>
                  <a:pt x="8160" y="91710"/>
                </a:lnTo>
                <a:lnTo>
                  <a:pt x="8170" y="91710"/>
                </a:lnTo>
                <a:lnTo>
                  <a:pt x="8170" y="91700"/>
                </a:lnTo>
                <a:lnTo>
                  <a:pt x="8170" y="91690"/>
                </a:lnTo>
                <a:lnTo>
                  <a:pt x="8170" y="91680"/>
                </a:lnTo>
                <a:lnTo>
                  <a:pt x="8170" y="91670"/>
                </a:lnTo>
                <a:lnTo>
                  <a:pt x="8170" y="91660"/>
                </a:lnTo>
                <a:lnTo>
                  <a:pt x="8170" y="91650"/>
                </a:lnTo>
                <a:lnTo>
                  <a:pt x="8170" y="91640"/>
                </a:lnTo>
                <a:lnTo>
                  <a:pt x="8180" y="91640"/>
                </a:lnTo>
                <a:lnTo>
                  <a:pt x="8180" y="91630"/>
                </a:lnTo>
                <a:lnTo>
                  <a:pt x="8180" y="91620"/>
                </a:lnTo>
                <a:lnTo>
                  <a:pt x="8190" y="91620"/>
                </a:lnTo>
                <a:lnTo>
                  <a:pt x="8190" y="91610"/>
                </a:lnTo>
                <a:lnTo>
                  <a:pt x="8190" y="91600"/>
                </a:lnTo>
                <a:lnTo>
                  <a:pt x="8190" y="91590"/>
                </a:lnTo>
                <a:lnTo>
                  <a:pt x="8200" y="91590"/>
                </a:lnTo>
                <a:lnTo>
                  <a:pt x="8200" y="91580"/>
                </a:lnTo>
                <a:lnTo>
                  <a:pt x="8200" y="91570"/>
                </a:lnTo>
                <a:lnTo>
                  <a:pt x="8210" y="91560"/>
                </a:lnTo>
                <a:lnTo>
                  <a:pt x="8210" y="91550"/>
                </a:lnTo>
                <a:lnTo>
                  <a:pt x="8210" y="91540"/>
                </a:lnTo>
                <a:lnTo>
                  <a:pt x="8210" y="91530"/>
                </a:lnTo>
                <a:lnTo>
                  <a:pt x="8210" y="91520"/>
                </a:lnTo>
                <a:lnTo>
                  <a:pt x="8220" y="91510"/>
                </a:lnTo>
                <a:lnTo>
                  <a:pt x="8210" y="91510"/>
                </a:lnTo>
                <a:lnTo>
                  <a:pt x="8220" y="91510"/>
                </a:lnTo>
                <a:lnTo>
                  <a:pt x="8210" y="91510"/>
                </a:lnTo>
                <a:lnTo>
                  <a:pt x="8220" y="91510"/>
                </a:lnTo>
                <a:lnTo>
                  <a:pt x="8220" y="91500"/>
                </a:lnTo>
                <a:lnTo>
                  <a:pt x="8220" y="91490"/>
                </a:lnTo>
                <a:lnTo>
                  <a:pt x="8220" y="91480"/>
                </a:lnTo>
                <a:lnTo>
                  <a:pt x="8230" y="91480"/>
                </a:lnTo>
                <a:lnTo>
                  <a:pt x="8230" y="91470"/>
                </a:lnTo>
                <a:lnTo>
                  <a:pt x="8230" y="91460"/>
                </a:lnTo>
                <a:lnTo>
                  <a:pt x="8230" y="91450"/>
                </a:lnTo>
                <a:lnTo>
                  <a:pt x="8230" y="91440"/>
                </a:lnTo>
                <a:lnTo>
                  <a:pt x="8240" y="91430"/>
                </a:lnTo>
                <a:lnTo>
                  <a:pt x="8240" y="91420"/>
                </a:lnTo>
                <a:lnTo>
                  <a:pt x="8240" y="91410"/>
                </a:lnTo>
                <a:lnTo>
                  <a:pt x="8250" y="91410"/>
                </a:lnTo>
                <a:lnTo>
                  <a:pt x="8250" y="91400"/>
                </a:lnTo>
                <a:lnTo>
                  <a:pt x="8250" y="91390"/>
                </a:lnTo>
                <a:lnTo>
                  <a:pt x="8250" y="91380"/>
                </a:lnTo>
                <a:lnTo>
                  <a:pt x="8250" y="91370"/>
                </a:lnTo>
                <a:lnTo>
                  <a:pt x="8260" y="91370"/>
                </a:lnTo>
                <a:lnTo>
                  <a:pt x="8260" y="91360"/>
                </a:lnTo>
                <a:lnTo>
                  <a:pt x="8260" y="91350"/>
                </a:lnTo>
                <a:lnTo>
                  <a:pt x="8260" y="91340"/>
                </a:lnTo>
                <a:lnTo>
                  <a:pt x="8260" y="91330"/>
                </a:lnTo>
                <a:lnTo>
                  <a:pt x="8260" y="91320"/>
                </a:lnTo>
                <a:lnTo>
                  <a:pt x="8260" y="91310"/>
                </a:lnTo>
                <a:lnTo>
                  <a:pt x="8260" y="91300"/>
                </a:lnTo>
                <a:lnTo>
                  <a:pt x="8260" y="91290"/>
                </a:lnTo>
                <a:lnTo>
                  <a:pt x="8260" y="91280"/>
                </a:lnTo>
                <a:lnTo>
                  <a:pt x="8270" y="91280"/>
                </a:lnTo>
                <a:lnTo>
                  <a:pt x="8270" y="91270"/>
                </a:lnTo>
                <a:lnTo>
                  <a:pt x="8260" y="91270"/>
                </a:lnTo>
                <a:lnTo>
                  <a:pt x="8270" y="91260"/>
                </a:lnTo>
                <a:lnTo>
                  <a:pt x="8270" y="91250"/>
                </a:lnTo>
                <a:lnTo>
                  <a:pt x="8260" y="91250"/>
                </a:lnTo>
                <a:lnTo>
                  <a:pt x="8260" y="91240"/>
                </a:lnTo>
                <a:lnTo>
                  <a:pt x="8260" y="91230"/>
                </a:lnTo>
                <a:lnTo>
                  <a:pt x="8260" y="91220"/>
                </a:lnTo>
                <a:lnTo>
                  <a:pt x="8260" y="91210"/>
                </a:lnTo>
                <a:lnTo>
                  <a:pt x="8270" y="91210"/>
                </a:lnTo>
                <a:lnTo>
                  <a:pt x="8260" y="91210"/>
                </a:lnTo>
                <a:lnTo>
                  <a:pt x="8270" y="91200"/>
                </a:lnTo>
                <a:lnTo>
                  <a:pt x="8260" y="91200"/>
                </a:lnTo>
                <a:lnTo>
                  <a:pt x="8260" y="91190"/>
                </a:lnTo>
                <a:lnTo>
                  <a:pt x="8270" y="91190"/>
                </a:lnTo>
                <a:lnTo>
                  <a:pt x="8270" y="91180"/>
                </a:lnTo>
                <a:lnTo>
                  <a:pt x="8270" y="91170"/>
                </a:lnTo>
                <a:lnTo>
                  <a:pt x="8270" y="91160"/>
                </a:lnTo>
                <a:lnTo>
                  <a:pt x="8270" y="91150"/>
                </a:lnTo>
                <a:lnTo>
                  <a:pt x="8280" y="91150"/>
                </a:lnTo>
                <a:lnTo>
                  <a:pt x="8270" y="91150"/>
                </a:lnTo>
                <a:lnTo>
                  <a:pt x="8280" y="91140"/>
                </a:lnTo>
                <a:lnTo>
                  <a:pt x="8280" y="91130"/>
                </a:lnTo>
                <a:lnTo>
                  <a:pt x="8290" y="91130"/>
                </a:lnTo>
                <a:lnTo>
                  <a:pt x="8290" y="91120"/>
                </a:lnTo>
                <a:lnTo>
                  <a:pt x="8290" y="91110"/>
                </a:lnTo>
                <a:lnTo>
                  <a:pt x="8290" y="91100"/>
                </a:lnTo>
                <a:lnTo>
                  <a:pt x="8300" y="91100"/>
                </a:lnTo>
                <a:lnTo>
                  <a:pt x="8290" y="91100"/>
                </a:lnTo>
                <a:lnTo>
                  <a:pt x="8290" y="91090"/>
                </a:lnTo>
                <a:lnTo>
                  <a:pt x="8290" y="91080"/>
                </a:lnTo>
                <a:lnTo>
                  <a:pt x="8300" y="91080"/>
                </a:lnTo>
                <a:lnTo>
                  <a:pt x="8290" y="91080"/>
                </a:lnTo>
                <a:lnTo>
                  <a:pt x="8290" y="91070"/>
                </a:lnTo>
                <a:lnTo>
                  <a:pt x="8300" y="91060"/>
                </a:lnTo>
                <a:lnTo>
                  <a:pt x="8300" y="91050"/>
                </a:lnTo>
                <a:lnTo>
                  <a:pt x="8300" y="91040"/>
                </a:lnTo>
                <a:lnTo>
                  <a:pt x="8310" y="91040"/>
                </a:lnTo>
                <a:lnTo>
                  <a:pt x="8310" y="91030"/>
                </a:lnTo>
                <a:lnTo>
                  <a:pt x="8310" y="91020"/>
                </a:lnTo>
                <a:lnTo>
                  <a:pt x="8320" y="91010"/>
                </a:lnTo>
                <a:lnTo>
                  <a:pt x="8320" y="91000"/>
                </a:lnTo>
                <a:lnTo>
                  <a:pt x="8320" y="90990"/>
                </a:lnTo>
                <a:lnTo>
                  <a:pt x="8320" y="90980"/>
                </a:lnTo>
                <a:lnTo>
                  <a:pt x="8320" y="90970"/>
                </a:lnTo>
                <a:lnTo>
                  <a:pt x="8320" y="90960"/>
                </a:lnTo>
                <a:lnTo>
                  <a:pt x="8320" y="90950"/>
                </a:lnTo>
                <a:lnTo>
                  <a:pt x="8320" y="90940"/>
                </a:lnTo>
                <a:lnTo>
                  <a:pt x="8320" y="90930"/>
                </a:lnTo>
                <a:lnTo>
                  <a:pt x="8320" y="90920"/>
                </a:lnTo>
                <a:lnTo>
                  <a:pt x="8320" y="90910"/>
                </a:lnTo>
                <a:lnTo>
                  <a:pt x="8320" y="90900"/>
                </a:lnTo>
                <a:lnTo>
                  <a:pt x="8330" y="90900"/>
                </a:lnTo>
                <a:lnTo>
                  <a:pt x="8330" y="90890"/>
                </a:lnTo>
                <a:lnTo>
                  <a:pt x="8330" y="90880"/>
                </a:lnTo>
                <a:lnTo>
                  <a:pt x="8330" y="90870"/>
                </a:lnTo>
                <a:lnTo>
                  <a:pt x="8330" y="90860"/>
                </a:lnTo>
                <a:lnTo>
                  <a:pt x="8330" y="90850"/>
                </a:lnTo>
                <a:lnTo>
                  <a:pt x="8330" y="90840"/>
                </a:lnTo>
                <a:lnTo>
                  <a:pt x="8320" y="90840"/>
                </a:lnTo>
                <a:lnTo>
                  <a:pt x="8320" y="90830"/>
                </a:lnTo>
                <a:lnTo>
                  <a:pt x="8310" y="90830"/>
                </a:lnTo>
                <a:lnTo>
                  <a:pt x="8310" y="90820"/>
                </a:lnTo>
                <a:lnTo>
                  <a:pt x="8310" y="90810"/>
                </a:lnTo>
                <a:lnTo>
                  <a:pt x="8310" y="90800"/>
                </a:lnTo>
                <a:lnTo>
                  <a:pt x="8310" y="90790"/>
                </a:lnTo>
                <a:lnTo>
                  <a:pt x="8310" y="90780"/>
                </a:lnTo>
                <a:lnTo>
                  <a:pt x="8310" y="90770"/>
                </a:lnTo>
                <a:lnTo>
                  <a:pt x="8300" y="90760"/>
                </a:lnTo>
                <a:lnTo>
                  <a:pt x="8300" y="90750"/>
                </a:lnTo>
                <a:lnTo>
                  <a:pt x="8310" y="90740"/>
                </a:lnTo>
                <a:lnTo>
                  <a:pt x="8300" y="90740"/>
                </a:lnTo>
                <a:lnTo>
                  <a:pt x="8310" y="90740"/>
                </a:lnTo>
                <a:lnTo>
                  <a:pt x="8310" y="90730"/>
                </a:lnTo>
                <a:lnTo>
                  <a:pt x="8300" y="90730"/>
                </a:lnTo>
                <a:lnTo>
                  <a:pt x="8310" y="90730"/>
                </a:lnTo>
                <a:lnTo>
                  <a:pt x="8310" y="90720"/>
                </a:lnTo>
                <a:lnTo>
                  <a:pt x="8310" y="90710"/>
                </a:lnTo>
                <a:lnTo>
                  <a:pt x="8310" y="90700"/>
                </a:lnTo>
                <a:lnTo>
                  <a:pt x="8310" y="90690"/>
                </a:lnTo>
                <a:lnTo>
                  <a:pt x="8320" y="90690"/>
                </a:lnTo>
                <a:lnTo>
                  <a:pt x="8320" y="90680"/>
                </a:lnTo>
                <a:lnTo>
                  <a:pt x="8310" y="90670"/>
                </a:lnTo>
                <a:lnTo>
                  <a:pt x="8320" y="90670"/>
                </a:lnTo>
                <a:lnTo>
                  <a:pt x="8320" y="90660"/>
                </a:lnTo>
                <a:lnTo>
                  <a:pt x="8320" y="90650"/>
                </a:lnTo>
                <a:lnTo>
                  <a:pt x="8330" y="90650"/>
                </a:lnTo>
                <a:lnTo>
                  <a:pt x="8330" y="90640"/>
                </a:lnTo>
                <a:lnTo>
                  <a:pt x="8330" y="90630"/>
                </a:lnTo>
                <a:lnTo>
                  <a:pt x="8330" y="90620"/>
                </a:lnTo>
                <a:lnTo>
                  <a:pt x="8330" y="90610"/>
                </a:lnTo>
                <a:lnTo>
                  <a:pt x="8340" y="90610"/>
                </a:lnTo>
                <a:lnTo>
                  <a:pt x="8340" y="90600"/>
                </a:lnTo>
                <a:lnTo>
                  <a:pt x="8350" y="90590"/>
                </a:lnTo>
                <a:lnTo>
                  <a:pt x="8350" y="90580"/>
                </a:lnTo>
                <a:lnTo>
                  <a:pt x="8350" y="90570"/>
                </a:lnTo>
                <a:lnTo>
                  <a:pt x="8350" y="90560"/>
                </a:lnTo>
                <a:lnTo>
                  <a:pt x="8350" y="90550"/>
                </a:lnTo>
                <a:lnTo>
                  <a:pt x="8360" y="90540"/>
                </a:lnTo>
                <a:lnTo>
                  <a:pt x="8360" y="90530"/>
                </a:lnTo>
                <a:lnTo>
                  <a:pt x="8360" y="90520"/>
                </a:lnTo>
                <a:lnTo>
                  <a:pt x="8360" y="90510"/>
                </a:lnTo>
                <a:lnTo>
                  <a:pt x="8360" y="90500"/>
                </a:lnTo>
                <a:lnTo>
                  <a:pt x="8360" y="90490"/>
                </a:lnTo>
                <a:lnTo>
                  <a:pt x="8360" y="90480"/>
                </a:lnTo>
                <a:lnTo>
                  <a:pt x="8360" y="90470"/>
                </a:lnTo>
                <a:lnTo>
                  <a:pt x="8360" y="90460"/>
                </a:lnTo>
                <a:lnTo>
                  <a:pt x="8360" y="90450"/>
                </a:lnTo>
                <a:lnTo>
                  <a:pt x="8360" y="90440"/>
                </a:lnTo>
                <a:lnTo>
                  <a:pt x="8350" y="90440"/>
                </a:lnTo>
                <a:lnTo>
                  <a:pt x="8360" y="90440"/>
                </a:lnTo>
                <a:lnTo>
                  <a:pt x="8360" y="90430"/>
                </a:lnTo>
                <a:lnTo>
                  <a:pt x="8360" y="90420"/>
                </a:lnTo>
                <a:lnTo>
                  <a:pt x="8360" y="90410"/>
                </a:lnTo>
                <a:lnTo>
                  <a:pt x="8350" y="90400"/>
                </a:lnTo>
                <a:lnTo>
                  <a:pt x="8350" y="90390"/>
                </a:lnTo>
                <a:lnTo>
                  <a:pt x="8350" y="90380"/>
                </a:lnTo>
                <a:lnTo>
                  <a:pt x="8340" y="90380"/>
                </a:lnTo>
                <a:lnTo>
                  <a:pt x="8340" y="90370"/>
                </a:lnTo>
                <a:lnTo>
                  <a:pt x="8340" y="90360"/>
                </a:lnTo>
                <a:lnTo>
                  <a:pt x="8340" y="90350"/>
                </a:lnTo>
                <a:lnTo>
                  <a:pt x="8340" y="90340"/>
                </a:lnTo>
                <a:lnTo>
                  <a:pt x="8340" y="90330"/>
                </a:lnTo>
                <a:lnTo>
                  <a:pt x="8340" y="90320"/>
                </a:lnTo>
                <a:lnTo>
                  <a:pt x="8340" y="90310"/>
                </a:lnTo>
                <a:lnTo>
                  <a:pt x="8340" y="90300"/>
                </a:lnTo>
                <a:lnTo>
                  <a:pt x="8330" y="90300"/>
                </a:lnTo>
                <a:lnTo>
                  <a:pt x="8330" y="90290"/>
                </a:lnTo>
                <a:lnTo>
                  <a:pt x="8330" y="90280"/>
                </a:lnTo>
                <a:lnTo>
                  <a:pt x="8330" y="90270"/>
                </a:lnTo>
                <a:lnTo>
                  <a:pt x="8330" y="90260"/>
                </a:lnTo>
                <a:lnTo>
                  <a:pt x="8320" y="90260"/>
                </a:lnTo>
                <a:lnTo>
                  <a:pt x="8330" y="90260"/>
                </a:lnTo>
                <a:lnTo>
                  <a:pt x="8330" y="90250"/>
                </a:lnTo>
                <a:lnTo>
                  <a:pt x="8320" y="90240"/>
                </a:lnTo>
                <a:lnTo>
                  <a:pt x="8320" y="90230"/>
                </a:lnTo>
                <a:lnTo>
                  <a:pt x="8320" y="90220"/>
                </a:lnTo>
                <a:lnTo>
                  <a:pt x="8320" y="90210"/>
                </a:lnTo>
                <a:lnTo>
                  <a:pt x="8320" y="90200"/>
                </a:lnTo>
                <a:lnTo>
                  <a:pt x="8320" y="90190"/>
                </a:lnTo>
                <a:lnTo>
                  <a:pt x="8320" y="90180"/>
                </a:lnTo>
                <a:lnTo>
                  <a:pt x="8320" y="90170"/>
                </a:lnTo>
                <a:lnTo>
                  <a:pt x="8310" y="90160"/>
                </a:lnTo>
                <a:lnTo>
                  <a:pt x="8320" y="90150"/>
                </a:lnTo>
                <a:lnTo>
                  <a:pt x="8320" y="90140"/>
                </a:lnTo>
                <a:lnTo>
                  <a:pt x="8320" y="90130"/>
                </a:lnTo>
                <a:lnTo>
                  <a:pt x="8320" y="90120"/>
                </a:lnTo>
                <a:lnTo>
                  <a:pt x="8320" y="90110"/>
                </a:lnTo>
                <a:lnTo>
                  <a:pt x="8330" y="90100"/>
                </a:lnTo>
                <a:lnTo>
                  <a:pt x="8330" y="90090"/>
                </a:lnTo>
                <a:lnTo>
                  <a:pt x="8340" y="90090"/>
                </a:lnTo>
                <a:lnTo>
                  <a:pt x="8340" y="90080"/>
                </a:lnTo>
                <a:lnTo>
                  <a:pt x="8340" y="90070"/>
                </a:lnTo>
                <a:lnTo>
                  <a:pt x="8350" y="90070"/>
                </a:lnTo>
                <a:lnTo>
                  <a:pt x="8350" y="90060"/>
                </a:lnTo>
                <a:lnTo>
                  <a:pt x="8360" y="90060"/>
                </a:lnTo>
                <a:lnTo>
                  <a:pt x="8360" y="90050"/>
                </a:lnTo>
                <a:lnTo>
                  <a:pt x="8370" y="90050"/>
                </a:lnTo>
                <a:lnTo>
                  <a:pt x="8380" y="90050"/>
                </a:lnTo>
                <a:lnTo>
                  <a:pt x="8380" y="90040"/>
                </a:lnTo>
                <a:lnTo>
                  <a:pt x="8390" y="90040"/>
                </a:lnTo>
                <a:lnTo>
                  <a:pt x="8390" y="90030"/>
                </a:lnTo>
                <a:lnTo>
                  <a:pt x="8390" y="90020"/>
                </a:lnTo>
                <a:lnTo>
                  <a:pt x="8400" y="90020"/>
                </a:lnTo>
                <a:lnTo>
                  <a:pt x="8400" y="90010"/>
                </a:lnTo>
                <a:lnTo>
                  <a:pt x="8410" y="90010"/>
                </a:lnTo>
                <a:lnTo>
                  <a:pt x="8410" y="90000"/>
                </a:lnTo>
                <a:lnTo>
                  <a:pt x="8420" y="90000"/>
                </a:lnTo>
                <a:lnTo>
                  <a:pt x="8420" y="89990"/>
                </a:lnTo>
                <a:lnTo>
                  <a:pt x="8420" y="89980"/>
                </a:lnTo>
                <a:lnTo>
                  <a:pt x="8430" y="89980"/>
                </a:lnTo>
                <a:lnTo>
                  <a:pt x="8430" y="89970"/>
                </a:lnTo>
                <a:lnTo>
                  <a:pt x="8440" y="89970"/>
                </a:lnTo>
                <a:lnTo>
                  <a:pt x="8440" y="89960"/>
                </a:lnTo>
                <a:lnTo>
                  <a:pt x="8440" y="89950"/>
                </a:lnTo>
                <a:lnTo>
                  <a:pt x="8450" y="89950"/>
                </a:lnTo>
                <a:lnTo>
                  <a:pt x="8450" y="89940"/>
                </a:lnTo>
                <a:lnTo>
                  <a:pt x="8460" y="89940"/>
                </a:lnTo>
                <a:lnTo>
                  <a:pt x="8460" y="89930"/>
                </a:lnTo>
                <a:lnTo>
                  <a:pt x="8460" y="89920"/>
                </a:lnTo>
                <a:lnTo>
                  <a:pt x="8470" y="89920"/>
                </a:lnTo>
                <a:lnTo>
                  <a:pt x="8470" y="89910"/>
                </a:lnTo>
                <a:lnTo>
                  <a:pt x="8470" y="89900"/>
                </a:lnTo>
                <a:lnTo>
                  <a:pt x="8480" y="89900"/>
                </a:lnTo>
                <a:lnTo>
                  <a:pt x="8480" y="89890"/>
                </a:lnTo>
                <a:lnTo>
                  <a:pt x="8480" y="89880"/>
                </a:lnTo>
                <a:lnTo>
                  <a:pt x="8480" y="89870"/>
                </a:lnTo>
                <a:lnTo>
                  <a:pt x="8490" y="89870"/>
                </a:lnTo>
                <a:lnTo>
                  <a:pt x="8490" y="89860"/>
                </a:lnTo>
                <a:lnTo>
                  <a:pt x="8490" y="89850"/>
                </a:lnTo>
                <a:lnTo>
                  <a:pt x="8490" y="89840"/>
                </a:lnTo>
                <a:lnTo>
                  <a:pt x="8480" y="89830"/>
                </a:lnTo>
                <a:lnTo>
                  <a:pt x="8480" y="89820"/>
                </a:lnTo>
                <a:lnTo>
                  <a:pt x="8470" y="89810"/>
                </a:lnTo>
                <a:lnTo>
                  <a:pt x="8460" y="89800"/>
                </a:lnTo>
                <a:lnTo>
                  <a:pt x="8450" y="89800"/>
                </a:lnTo>
                <a:lnTo>
                  <a:pt x="8440" y="89800"/>
                </a:lnTo>
                <a:lnTo>
                  <a:pt x="8440" y="89810"/>
                </a:lnTo>
                <a:lnTo>
                  <a:pt x="8440" y="89820"/>
                </a:lnTo>
                <a:lnTo>
                  <a:pt x="8430" y="89820"/>
                </a:lnTo>
                <a:lnTo>
                  <a:pt x="8430" y="89810"/>
                </a:lnTo>
                <a:lnTo>
                  <a:pt x="8420" y="89810"/>
                </a:lnTo>
                <a:lnTo>
                  <a:pt x="8420" y="89800"/>
                </a:lnTo>
                <a:lnTo>
                  <a:pt x="8410" y="89800"/>
                </a:lnTo>
                <a:lnTo>
                  <a:pt x="8410" y="89790"/>
                </a:lnTo>
                <a:lnTo>
                  <a:pt x="8410" y="89780"/>
                </a:lnTo>
                <a:lnTo>
                  <a:pt x="8410" y="89770"/>
                </a:lnTo>
                <a:lnTo>
                  <a:pt x="8410" y="89760"/>
                </a:lnTo>
                <a:lnTo>
                  <a:pt x="8410" y="89750"/>
                </a:lnTo>
                <a:lnTo>
                  <a:pt x="8410" y="89740"/>
                </a:lnTo>
                <a:lnTo>
                  <a:pt x="8410" y="89730"/>
                </a:lnTo>
                <a:lnTo>
                  <a:pt x="8410" y="89720"/>
                </a:lnTo>
                <a:lnTo>
                  <a:pt x="8410" y="89710"/>
                </a:lnTo>
                <a:lnTo>
                  <a:pt x="8410" y="89700"/>
                </a:lnTo>
                <a:lnTo>
                  <a:pt x="8410" y="89690"/>
                </a:lnTo>
                <a:lnTo>
                  <a:pt x="8400" y="89680"/>
                </a:lnTo>
                <a:lnTo>
                  <a:pt x="8400" y="89670"/>
                </a:lnTo>
                <a:lnTo>
                  <a:pt x="8400" y="89660"/>
                </a:lnTo>
                <a:lnTo>
                  <a:pt x="8410" y="89660"/>
                </a:lnTo>
                <a:lnTo>
                  <a:pt x="8410" y="89650"/>
                </a:lnTo>
                <a:lnTo>
                  <a:pt x="8410" y="89640"/>
                </a:lnTo>
                <a:lnTo>
                  <a:pt x="8420" y="89640"/>
                </a:lnTo>
                <a:lnTo>
                  <a:pt x="8420" y="89630"/>
                </a:lnTo>
                <a:lnTo>
                  <a:pt x="8420" y="89620"/>
                </a:lnTo>
                <a:lnTo>
                  <a:pt x="8430" y="89620"/>
                </a:lnTo>
                <a:lnTo>
                  <a:pt x="8430" y="89610"/>
                </a:lnTo>
                <a:lnTo>
                  <a:pt x="8430" y="89600"/>
                </a:lnTo>
                <a:lnTo>
                  <a:pt x="8440" y="89600"/>
                </a:lnTo>
                <a:lnTo>
                  <a:pt x="8430" y="89600"/>
                </a:lnTo>
                <a:lnTo>
                  <a:pt x="8430" y="89590"/>
                </a:lnTo>
                <a:lnTo>
                  <a:pt x="8430" y="89580"/>
                </a:lnTo>
                <a:lnTo>
                  <a:pt x="8430" y="89570"/>
                </a:lnTo>
                <a:lnTo>
                  <a:pt x="8440" y="89570"/>
                </a:lnTo>
                <a:lnTo>
                  <a:pt x="8430" y="89570"/>
                </a:lnTo>
                <a:lnTo>
                  <a:pt x="8440" y="89560"/>
                </a:lnTo>
                <a:lnTo>
                  <a:pt x="8440" y="89550"/>
                </a:lnTo>
                <a:lnTo>
                  <a:pt x="8440" y="89540"/>
                </a:lnTo>
                <a:lnTo>
                  <a:pt x="8450" y="89540"/>
                </a:lnTo>
                <a:lnTo>
                  <a:pt x="8450" y="89530"/>
                </a:lnTo>
                <a:lnTo>
                  <a:pt x="8450" y="89520"/>
                </a:lnTo>
                <a:lnTo>
                  <a:pt x="8450" y="89510"/>
                </a:lnTo>
                <a:lnTo>
                  <a:pt x="8450" y="89500"/>
                </a:lnTo>
                <a:lnTo>
                  <a:pt x="8450" y="89490"/>
                </a:lnTo>
                <a:lnTo>
                  <a:pt x="8440" y="89490"/>
                </a:lnTo>
                <a:lnTo>
                  <a:pt x="8450" y="89490"/>
                </a:lnTo>
                <a:lnTo>
                  <a:pt x="8450" y="89480"/>
                </a:lnTo>
                <a:lnTo>
                  <a:pt x="8460" y="89480"/>
                </a:lnTo>
                <a:lnTo>
                  <a:pt x="8460" y="89470"/>
                </a:lnTo>
                <a:lnTo>
                  <a:pt x="8460" y="89460"/>
                </a:lnTo>
                <a:lnTo>
                  <a:pt x="8470" y="89450"/>
                </a:lnTo>
                <a:lnTo>
                  <a:pt x="8470" y="89440"/>
                </a:lnTo>
                <a:lnTo>
                  <a:pt x="8480" y="89440"/>
                </a:lnTo>
                <a:lnTo>
                  <a:pt x="8470" y="89430"/>
                </a:lnTo>
                <a:lnTo>
                  <a:pt x="8480" y="89440"/>
                </a:lnTo>
                <a:lnTo>
                  <a:pt x="8480" y="89430"/>
                </a:lnTo>
                <a:lnTo>
                  <a:pt x="8480" y="89420"/>
                </a:lnTo>
                <a:lnTo>
                  <a:pt x="8490" y="89420"/>
                </a:lnTo>
                <a:lnTo>
                  <a:pt x="8480" y="89410"/>
                </a:lnTo>
                <a:lnTo>
                  <a:pt x="8490" y="89410"/>
                </a:lnTo>
                <a:lnTo>
                  <a:pt x="8490" y="89400"/>
                </a:lnTo>
                <a:lnTo>
                  <a:pt x="8500" y="89400"/>
                </a:lnTo>
                <a:lnTo>
                  <a:pt x="8500" y="89390"/>
                </a:lnTo>
                <a:lnTo>
                  <a:pt x="8510" y="89390"/>
                </a:lnTo>
                <a:lnTo>
                  <a:pt x="8510" y="89380"/>
                </a:lnTo>
                <a:lnTo>
                  <a:pt x="8520" y="89380"/>
                </a:lnTo>
                <a:lnTo>
                  <a:pt x="8520" y="89370"/>
                </a:lnTo>
                <a:lnTo>
                  <a:pt x="8530" y="89370"/>
                </a:lnTo>
                <a:lnTo>
                  <a:pt x="8540" y="89360"/>
                </a:lnTo>
                <a:lnTo>
                  <a:pt x="8540" y="89350"/>
                </a:lnTo>
                <a:lnTo>
                  <a:pt x="8550" y="89350"/>
                </a:lnTo>
                <a:lnTo>
                  <a:pt x="8560" y="89340"/>
                </a:lnTo>
                <a:lnTo>
                  <a:pt x="8570" y="89340"/>
                </a:lnTo>
                <a:lnTo>
                  <a:pt x="8570" y="89330"/>
                </a:lnTo>
                <a:lnTo>
                  <a:pt x="8580" y="89330"/>
                </a:lnTo>
                <a:lnTo>
                  <a:pt x="8580" y="89320"/>
                </a:lnTo>
                <a:lnTo>
                  <a:pt x="8590" y="89320"/>
                </a:lnTo>
                <a:lnTo>
                  <a:pt x="8590" y="89310"/>
                </a:lnTo>
                <a:lnTo>
                  <a:pt x="8600" y="89310"/>
                </a:lnTo>
                <a:lnTo>
                  <a:pt x="8600" y="89300"/>
                </a:lnTo>
                <a:lnTo>
                  <a:pt x="8610" y="89300"/>
                </a:lnTo>
                <a:lnTo>
                  <a:pt x="8610" y="89290"/>
                </a:lnTo>
                <a:lnTo>
                  <a:pt x="8620" y="89290"/>
                </a:lnTo>
                <a:lnTo>
                  <a:pt x="8620" y="89280"/>
                </a:lnTo>
                <a:lnTo>
                  <a:pt x="8630" y="89280"/>
                </a:lnTo>
                <a:lnTo>
                  <a:pt x="8630" y="89270"/>
                </a:lnTo>
                <a:lnTo>
                  <a:pt x="8640" y="89270"/>
                </a:lnTo>
                <a:lnTo>
                  <a:pt x="8640" y="89260"/>
                </a:lnTo>
                <a:lnTo>
                  <a:pt x="8650" y="89260"/>
                </a:lnTo>
                <a:lnTo>
                  <a:pt x="8650" y="89250"/>
                </a:lnTo>
                <a:lnTo>
                  <a:pt x="8660" y="89240"/>
                </a:lnTo>
                <a:lnTo>
                  <a:pt x="8660" y="89230"/>
                </a:lnTo>
                <a:lnTo>
                  <a:pt x="8670" y="89230"/>
                </a:lnTo>
                <a:lnTo>
                  <a:pt x="8670" y="89220"/>
                </a:lnTo>
                <a:lnTo>
                  <a:pt x="8680" y="89220"/>
                </a:lnTo>
                <a:lnTo>
                  <a:pt x="8680" y="89210"/>
                </a:lnTo>
                <a:lnTo>
                  <a:pt x="8680" y="89200"/>
                </a:lnTo>
                <a:lnTo>
                  <a:pt x="8690" y="89200"/>
                </a:lnTo>
                <a:lnTo>
                  <a:pt x="8690" y="89190"/>
                </a:lnTo>
                <a:lnTo>
                  <a:pt x="8690" y="89180"/>
                </a:lnTo>
                <a:lnTo>
                  <a:pt x="8700" y="89180"/>
                </a:lnTo>
                <a:lnTo>
                  <a:pt x="8700" y="89170"/>
                </a:lnTo>
                <a:lnTo>
                  <a:pt x="8700" y="89160"/>
                </a:lnTo>
                <a:lnTo>
                  <a:pt x="8710" y="89160"/>
                </a:lnTo>
                <a:lnTo>
                  <a:pt x="8710" y="89150"/>
                </a:lnTo>
                <a:lnTo>
                  <a:pt x="8720" y="89140"/>
                </a:lnTo>
                <a:lnTo>
                  <a:pt x="8720" y="89130"/>
                </a:lnTo>
                <a:lnTo>
                  <a:pt x="8730" y="89130"/>
                </a:lnTo>
                <a:lnTo>
                  <a:pt x="8730" y="89120"/>
                </a:lnTo>
                <a:lnTo>
                  <a:pt x="8730" y="89110"/>
                </a:lnTo>
                <a:lnTo>
                  <a:pt x="8740" y="89110"/>
                </a:lnTo>
                <a:lnTo>
                  <a:pt x="8740" y="89100"/>
                </a:lnTo>
                <a:lnTo>
                  <a:pt x="8740" y="89090"/>
                </a:lnTo>
                <a:lnTo>
                  <a:pt x="8750" y="89090"/>
                </a:lnTo>
                <a:lnTo>
                  <a:pt x="8750" y="89080"/>
                </a:lnTo>
                <a:lnTo>
                  <a:pt x="8750" y="89070"/>
                </a:lnTo>
                <a:lnTo>
                  <a:pt x="8760" y="89060"/>
                </a:lnTo>
                <a:lnTo>
                  <a:pt x="8760" y="89050"/>
                </a:lnTo>
                <a:lnTo>
                  <a:pt x="8760" y="89040"/>
                </a:lnTo>
                <a:lnTo>
                  <a:pt x="8760" y="89030"/>
                </a:lnTo>
                <a:lnTo>
                  <a:pt x="8770" y="89030"/>
                </a:lnTo>
                <a:lnTo>
                  <a:pt x="8770" y="89020"/>
                </a:lnTo>
                <a:lnTo>
                  <a:pt x="8770" y="89010"/>
                </a:lnTo>
                <a:lnTo>
                  <a:pt x="8770" y="89000"/>
                </a:lnTo>
                <a:lnTo>
                  <a:pt x="8780" y="89000"/>
                </a:lnTo>
                <a:lnTo>
                  <a:pt x="8780" y="88990"/>
                </a:lnTo>
                <a:lnTo>
                  <a:pt x="8780" y="88980"/>
                </a:lnTo>
                <a:lnTo>
                  <a:pt x="8780" y="88970"/>
                </a:lnTo>
                <a:lnTo>
                  <a:pt x="8780" y="88960"/>
                </a:lnTo>
                <a:lnTo>
                  <a:pt x="8780" y="88950"/>
                </a:lnTo>
                <a:lnTo>
                  <a:pt x="8780" y="88940"/>
                </a:lnTo>
                <a:lnTo>
                  <a:pt x="8780" y="88930"/>
                </a:lnTo>
                <a:lnTo>
                  <a:pt x="8780" y="88920"/>
                </a:lnTo>
                <a:lnTo>
                  <a:pt x="8770" y="88920"/>
                </a:lnTo>
                <a:lnTo>
                  <a:pt x="8770" y="88910"/>
                </a:lnTo>
                <a:lnTo>
                  <a:pt x="8760" y="88910"/>
                </a:lnTo>
                <a:lnTo>
                  <a:pt x="8750" y="88910"/>
                </a:lnTo>
                <a:lnTo>
                  <a:pt x="8760" y="88900"/>
                </a:lnTo>
                <a:lnTo>
                  <a:pt x="8760" y="88890"/>
                </a:lnTo>
                <a:lnTo>
                  <a:pt x="8760" y="88880"/>
                </a:lnTo>
                <a:lnTo>
                  <a:pt x="8760" y="88870"/>
                </a:lnTo>
                <a:lnTo>
                  <a:pt x="8760" y="88860"/>
                </a:lnTo>
                <a:lnTo>
                  <a:pt x="8770" y="88850"/>
                </a:lnTo>
                <a:lnTo>
                  <a:pt x="8770" y="88840"/>
                </a:lnTo>
                <a:lnTo>
                  <a:pt x="8770" y="88830"/>
                </a:lnTo>
                <a:lnTo>
                  <a:pt x="8770" y="88820"/>
                </a:lnTo>
                <a:lnTo>
                  <a:pt x="8780" y="88820"/>
                </a:lnTo>
                <a:lnTo>
                  <a:pt x="8780" y="88810"/>
                </a:lnTo>
                <a:lnTo>
                  <a:pt x="8790" y="88810"/>
                </a:lnTo>
                <a:lnTo>
                  <a:pt x="8790" y="88800"/>
                </a:lnTo>
                <a:lnTo>
                  <a:pt x="8790" y="88790"/>
                </a:lnTo>
                <a:lnTo>
                  <a:pt x="8800" y="88790"/>
                </a:lnTo>
                <a:lnTo>
                  <a:pt x="8800" y="88780"/>
                </a:lnTo>
                <a:lnTo>
                  <a:pt x="8810" y="88770"/>
                </a:lnTo>
                <a:lnTo>
                  <a:pt x="8810" y="88760"/>
                </a:lnTo>
                <a:lnTo>
                  <a:pt x="8820" y="88760"/>
                </a:lnTo>
                <a:lnTo>
                  <a:pt x="8820" y="88750"/>
                </a:lnTo>
                <a:lnTo>
                  <a:pt x="8820" y="88740"/>
                </a:lnTo>
                <a:lnTo>
                  <a:pt x="8830" y="88740"/>
                </a:lnTo>
                <a:lnTo>
                  <a:pt x="8830" y="88730"/>
                </a:lnTo>
                <a:lnTo>
                  <a:pt x="8830" y="88720"/>
                </a:lnTo>
                <a:lnTo>
                  <a:pt x="8840" y="88720"/>
                </a:lnTo>
                <a:lnTo>
                  <a:pt x="8840" y="88710"/>
                </a:lnTo>
                <a:lnTo>
                  <a:pt x="8850" y="88710"/>
                </a:lnTo>
                <a:lnTo>
                  <a:pt x="8850" y="88700"/>
                </a:lnTo>
                <a:lnTo>
                  <a:pt x="8850" y="88690"/>
                </a:lnTo>
                <a:lnTo>
                  <a:pt x="8850" y="88680"/>
                </a:lnTo>
                <a:lnTo>
                  <a:pt x="8850" y="88670"/>
                </a:lnTo>
                <a:lnTo>
                  <a:pt x="8860" y="88670"/>
                </a:lnTo>
                <a:lnTo>
                  <a:pt x="8860" y="88660"/>
                </a:lnTo>
                <a:lnTo>
                  <a:pt x="8860" y="88650"/>
                </a:lnTo>
                <a:lnTo>
                  <a:pt x="8860" y="88640"/>
                </a:lnTo>
                <a:lnTo>
                  <a:pt x="8860" y="88630"/>
                </a:lnTo>
                <a:lnTo>
                  <a:pt x="8860" y="88620"/>
                </a:lnTo>
                <a:lnTo>
                  <a:pt x="8870" y="88620"/>
                </a:lnTo>
                <a:lnTo>
                  <a:pt x="8870" y="88610"/>
                </a:lnTo>
                <a:lnTo>
                  <a:pt x="8870" y="88600"/>
                </a:lnTo>
                <a:lnTo>
                  <a:pt x="8880" y="88600"/>
                </a:lnTo>
                <a:lnTo>
                  <a:pt x="8880" y="88590"/>
                </a:lnTo>
                <a:lnTo>
                  <a:pt x="8890" y="88580"/>
                </a:lnTo>
                <a:lnTo>
                  <a:pt x="8890" y="88570"/>
                </a:lnTo>
                <a:lnTo>
                  <a:pt x="8900" y="88570"/>
                </a:lnTo>
                <a:lnTo>
                  <a:pt x="8900" y="88560"/>
                </a:lnTo>
                <a:lnTo>
                  <a:pt x="8900" y="88550"/>
                </a:lnTo>
                <a:lnTo>
                  <a:pt x="8900" y="88540"/>
                </a:lnTo>
                <a:lnTo>
                  <a:pt x="8900" y="88530"/>
                </a:lnTo>
                <a:lnTo>
                  <a:pt x="8900" y="88520"/>
                </a:lnTo>
                <a:lnTo>
                  <a:pt x="8900" y="88510"/>
                </a:lnTo>
                <a:lnTo>
                  <a:pt x="8900" y="88500"/>
                </a:lnTo>
                <a:lnTo>
                  <a:pt x="8900" y="88490"/>
                </a:lnTo>
                <a:lnTo>
                  <a:pt x="8910" y="88490"/>
                </a:lnTo>
                <a:lnTo>
                  <a:pt x="8910" y="88480"/>
                </a:lnTo>
                <a:lnTo>
                  <a:pt x="8910" y="88470"/>
                </a:lnTo>
                <a:lnTo>
                  <a:pt x="8910" y="88460"/>
                </a:lnTo>
                <a:lnTo>
                  <a:pt x="8920" y="88450"/>
                </a:lnTo>
                <a:lnTo>
                  <a:pt x="8920" y="88440"/>
                </a:lnTo>
                <a:lnTo>
                  <a:pt x="8930" y="88440"/>
                </a:lnTo>
                <a:lnTo>
                  <a:pt x="8930" y="88430"/>
                </a:lnTo>
                <a:lnTo>
                  <a:pt x="8930" y="88420"/>
                </a:lnTo>
                <a:lnTo>
                  <a:pt x="8940" y="88420"/>
                </a:lnTo>
                <a:lnTo>
                  <a:pt x="8940" y="88410"/>
                </a:lnTo>
                <a:lnTo>
                  <a:pt x="8940" y="88400"/>
                </a:lnTo>
                <a:lnTo>
                  <a:pt x="8940" y="88390"/>
                </a:lnTo>
                <a:lnTo>
                  <a:pt x="8940" y="88380"/>
                </a:lnTo>
                <a:lnTo>
                  <a:pt x="8950" y="88380"/>
                </a:lnTo>
                <a:lnTo>
                  <a:pt x="8950" y="88370"/>
                </a:lnTo>
                <a:lnTo>
                  <a:pt x="8950" y="88360"/>
                </a:lnTo>
                <a:lnTo>
                  <a:pt x="8950" y="88350"/>
                </a:lnTo>
                <a:lnTo>
                  <a:pt x="8960" y="88350"/>
                </a:lnTo>
                <a:lnTo>
                  <a:pt x="8960" y="88340"/>
                </a:lnTo>
                <a:lnTo>
                  <a:pt x="8960" y="88330"/>
                </a:lnTo>
                <a:lnTo>
                  <a:pt x="8970" y="88330"/>
                </a:lnTo>
                <a:lnTo>
                  <a:pt x="8970" y="88320"/>
                </a:lnTo>
                <a:lnTo>
                  <a:pt x="8980" y="88320"/>
                </a:lnTo>
                <a:lnTo>
                  <a:pt x="8980" y="88310"/>
                </a:lnTo>
                <a:lnTo>
                  <a:pt x="8980" y="88300"/>
                </a:lnTo>
                <a:lnTo>
                  <a:pt x="8990" y="88300"/>
                </a:lnTo>
                <a:lnTo>
                  <a:pt x="8990" y="88290"/>
                </a:lnTo>
                <a:lnTo>
                  <a:pt x="9000" y="88280"/>
                </a:lnTo>
                <a:lnTo>
                  <a:pt x="9000" y="88270"/>
                </a:lnTo>
                <a:lnTo>
                  <a:pt x="9010" y="88270"/>
                </a:lnTo>
                <a:lnTo>
                  <a:pt x="9010" y="88260"/>
                </a:lnTo>
                <a:lnTo>
                  <a:pt x="9010" y="88250"/>
                </a:lnTo>
                <a:lnTo>
                  <a:pt x="9020" y="88250"/>
                </a:lnTo>
                <a:lnTo>
                  <a:pt x="9020" y="88240"/>
                </a:lnTo>
                <a:lnTo>
                  <a:pt x="9020" y="88230"/>
                </a:lnTo>
                <a:lnTo>
                  <a:pt x="9020" y="88220"/>
                </a:lnTo>
                <a:lnTo>
                  <a:pt x="9030" y="88210"/>
                </a:lnTo>
                <a:lnTo>
                  <a:pt x="9030" y="88200"/>
                </a:lnTo>
                <a:lnTo>
                  <a:pt x="9030" y="88190"/>
                </a:lnTo>
                <a:lnTo>
                  <a:pt x="9030" y="88180"/>
                </a:lnTo>
                <a:lnTo>
                  <a:pt x="9040" y="88180"/>
                </a:lnTo>
                <a:lnTo>
                  <a:pt x="9040" y="88170"/>
                </a:lnTo>
                <a:lnTo>
                  <a:pt x="9040" y="88160"/>
                </a:lnTo>
                <a:lnTo>
                  <a:pt x="9050" y="88150"/>
                </a:lnTo>
                <a:lnTo>
                  <a:pt x="9050" y="88140"/>
                </a:lnTo>
                <a:lnTo>
                  <a:pt x="9050" y="88130"/>
                </a:lnTo>
                <a:lnTo>
                  <a:pt x="9060" y="88130"/>
                </a:lnTo>
                <a:lnTo>
                  <a:pt x="9060" y="88120"/>
                </a:lnTo>
                <a:lnTo>
                  <a:pt x="9060" y="88110"/>
                </a:lnTo>
                <a:lnTo>
                  <a:pt x="9060" y="88100"/>
                </a:lnTo>
                <a:lnTo>
                  <a:pt x="9060" y="88090"/>
                </a:lnTo>
                <a:lnTo>
                  <a:pt x="9060" y="88080"/>
                </a:lnTo>
                <a:lnTo>
                  <a:pt x="9070" y="88080"/>
                </a:lnTo>
                <a:lnTo>
                  <a:pt x="9070" y="88070"/>
                </a:lnTo>
                <a:lnTo>
                  <a:pt x="9070" y="88060"/>
                </a:lnTo>
                <a:lnTo>
                  <a:pt x="9070" y="88050"/>
                </a:lnTo>
                <a:lnTo>
                  <a:pt x="9080" y="88050"/>
                </a:lnTo>
                <a:lnTo>
                  <a:pt x="9080" y="88040"/>
                </a:lnTo>
                <a:lnTo>
                  <a:pt x="9080" y="88030"/>
                </a:lnTo>
                <a:lnTo>
                  <a:pt x="9080" y="88020"/>
                </a:lnTo>
                <a:lnTo>
                  <a:pt x="9080" y="88010"/>
                </a:lnTo>
                <a:lnTo>
                  <a:pt x="9090" y="88010"/>
                </a:lnTo>
                <a:lnTo>
                  <a:pt x="9090" y="88000"/>
                </a:lnTo>
                <a:lnTo>
                  <a:pt x="9090" y="87990"/>
                </a:lnTo>
                <a:lnTo>
                  <a:pt x="9100" y="87990"/>
                </a:lnTo>
                <a:lnTo>
                  <a:pt x="9100" y="87980"/>
                </a:lnTo>
                <a:lnTo>
                  <a:pt x="9100" y="87970"/>
                </a:lnTo>
                <a:lnTo>
                  <a:pt x="9110" y="87970"/>
                </a:lnTo>
                <a:lnTo>
                  <a:pt x="9110" y="87960"/>
                </a:lnTo>
                <a:lnTo>
                  <a:pt x="9110" y="87950"/>
                </a:lnTo>
                <a:lnTo>
                  <a:pt x="9110" y="87940"/>
                </a:lnTo>
                <a:lnTo>
                  <a:pt x="9120" y="87930"/>
                </a:lnTo>
                <a:lnTo>
                  <a:pt x="9120" y="87920"/>
                </a:lnTo>
                <a:lnTo>
                  <a:pt x="9130" y="87910"/>
                </a:lnTo>
                <a:lnTo>
                  <a:pt x="9130" y="87900"/>
                </a:lnTo>
                <a:lnTo>
                  <a:pt x="9140" y="87890"/>
                </a:lnTo>
                <a:lnTo>
                  <a:pt x="9140" y="87880"/>
                </a:lnTo>
                <a:lnTo>
                  <a:pt x="9150" y="87880"/>
                </a:lnTo>
                <a:lnTo>
                  <a:pt x="9150" y="87870"/>
                </a:lnTo>
                <a:lnTo>
                  <a:pt x="9150" y="87860"/>
                </a:lnTo>
                <a:lnTo>
                  <a:pt x="9150" y="87850"/>
                </a:lnTo>
                <a:lnTo>
                  <a:pt x="9160" y="87850"/>
                </a:lnTo>
                <a:lnTo>
                  <a:pt x="9150" y="87850"/>
                </a:lnTo>
                <a:lnTo>
                  <a:pt x="9150" y="87840"/>
                </a:lnTo>
                <a:lnTo>
                  <a:pt x="9150" y="87830"/>
                </a:lnTo>
                <a:lnTo>
                  <a:pt x="9160" y="87820"/>
                </a:lnTo>
                <a:lnTo>
                  <a:pt x="9160" y="87810"/>
                </a:lnTo>
                <a:lnTo>
                  <a:pt x="9170" y="87810"/>
                </a:lnTo>
                <a:lnTo>
                  <a:pt x="9170" y="87800"/>
                </a:lnTo>
                <a:lnTo>
                  <a:pt x="9170" y="87790"/>
                </a:lnTo>
                <a:lnTo>
                  <a:pt x="9180" y="87790"/>
                </a:lnTo>
                <a:lnTo>
                  <a:pt x="9180" y="87780"/>
                </a:lnTo>
                <a:lnTo>
                  <a:pt x="9180" y="87770"/>
                </a:lnTo>
                <a:lnTo>
                  <a:pt x="9190" y="87770"/>
                </a:lnTo>
                <a:lnTo>
                  <a:pt x="9190" y="87760"/>
                </a:lnTo>
                <a:lnTo>
                  <a:pt x="9190" y="87750"/>
                </a:lnTo>
                <a:lnTo>
                  <a:pt x="9190" y="87740"/>
                </a:lnTo>
                <a:lnTo>
                  <a:pt x="9190" y="87730"/>
                </a:lnTo>
                <a:lnTo>
                  <a:pt x="9190" y="87720"/>
                </a:lnTo>
                <a:lnTo>
                  <a:pt x="9200" y="87720"/>
                </a:lnTo>
                <a:lnTo>
                  <a:pt x="9200" y="87710"/>
                </a:lnTo>
                <a:lnTo>
                  <a:pt x="9200" y="87700"/>
                </a:lnTo>
                <a:lnTo>
                  <a:pt x="9210" y="87690"/>
                </a:lnTo>
                <a:lnTo>
                  <a:pt x="9210" y="87680"/>
                </a:lnTo>
                <a:lnTo>
                  <a:pt x="9210" y="87670"/>
                </a:lnTo>
                <a:lnTo>
                  <a:pt x="9210" y="87660"/>
                </a:lnTo>
                <a:lnTo>
                  <a:pt x="9210" y="87650"/>
                </a:lnTo>
                <a:lnTo>
                  <a:pt x="9220" y="87650"/>
                </a:lnTo>
                <a:lnTo>
                  <a:pt x="9220" y="87640"/>
                </a:lnTo>
                <a:lnTo>
                  <a:pt x="9220" y="87630"/>
                </a:lnTo>
                <a:lnTo>
                  <a:pt x="9230" y="87630"/>
                </a:lnTo>
                <a:lnTo>
                  <a:pt x="9230" y="87620"/>
                </a:lnTo>
                <a:lnTo>
                  <a:pt x="9240" y="87620"/>
                </a:lnTo>
                <a:lnTo>
                  <a:pt x="9240" y="87610"/>
                </a:lnTo>
                <a:lnTo>
                  <a:pt x="9240" y="87600"/>
                </a:lnTo>
                <a:lnTo>
                  <a:pt x="9240" y="87590"/>
                </a:lnTo>
                <a:lnTo>
                  <a:pt x="9250" y="87590"/>
                </a:lnTo>
                <a:lnTo>
                  <a:pt x="9250" y="87580"/>
                </a:lnTo>
                <a:lnTo>
                  <a:pt x="9260" y="87580"/>
                </a:lnTo>
                <a:lnTo>
                  <a:pt x="9270" y="87580"/>
                </a:lnTo>
                <a:lnTo>
                  <a:pt x="9280" y="87580"/>
                </a:lnTo>
                <a:lnTo>
                  <a:pt x="9290" y="87570"/>
                </a:lnTo>
                <a:lnTo>
                  <a:pt x="9300" y="87570"/>
                </a:lnTo>
                <a:lnTo>
                  <a:pt x="9310" y="87570"/>
                </a:lnTo>
                <a:lnTo>
                  <a:pt x="9320" y="87560"/>
                </a:lnTo>
                <a:lnTo>
                  <a:pt x="9330" y="87560"/>
                </a:lnTo>
                <a:lnTo>
                  <a:pt x="9330" y="87550"/>
                </a:lnTo>
                <a:lnTo>
                  <a:pt x="9340" y="87550"/>
                </a:lnTo>
                <a:lnTo>
                  <a:pt x="9350" y="87550"/>
                </a:lnTo>
                <a:lnTo>
                  <a:pt x="9350" y="87540"/>
                </a:lnTo>
                <a:lnTo>
                  <a:pt x="9360" y="87540"/>
                </a:lnTo>
                <a:lnTo>
                  <a:pt x="9370" y="87540"/>
                </a:lnTo>
                <a:lnTo>
                  <a:pt x="9370" y="87530"/>
                </a:lnTo>
                <a:lnTo>
                  <a:pt x="9380" y="87530"/>
                </a:lnTo>
                <a:lnTo>
                  <a:pt x="9390" y="87530"/>
                </a:lnTo>
                <a:lnTo>
                  <a:pt x="9390" y="87520"/>
                </a:lnTo>
                <a:lnTo>
                  <a:pt x="9400" y="87520"/>
                </a:lnTo>
                <a:lnTo>
                  <a:pt x="9400" y="87510"/>
                </a:lnTo>
                <a:lnTo>
                  <a:pt x="9410" y="87510"/>
                </a:lnTo>
                <a:lnTo>
                  <a:pt x="9410" y="87500"/>
                </a:lnTo>
                <a:lnTo>
                  <a:pt x="9420" y="87500"/>
                </a:lnTo>
                <a:lnTo>
                  <a:pt x="9420" y="87490"/>
                </a:lnTo>
                <a:lnTo>
                  <a:pt x="9430" y="87490"/>
                </a:lnTo>
                <a:lnTo>
                  <a:pt x="9430" y="87480"/>
                </a:lnTo>
                <a:lnTo>
                  <a:pt x="9440" y="87470"/>
                </a:lnTo>
                <a:lnTo>
                  <a:pt x="9440" y="87460"/>
                </a:lnTo>
                <a:lnTo>
                  <a:pt x="9440" y="87450"/>
                </a:lnTo>
                <a:lnTo>
                  <a:pt x="9430" y="87440"/>
                </a:lnTo>
                <a:lnTo>
                  <a:pt x="9430" y="87430"/>
                </a:lnTo>
                <a:lnTo>
                  <a:pt x="9430" y="87420"/>
                </a:lnTo>
                <a:lnTo>
                  <a:pt x="9440" y="87420"/>
                </a:lnTo>
                <a:lnTo>
                  <a:pt x="9430" y="87410"/>
                </a:lnTo>
                <a:lnTo>
                  <a:pt x="9430" y="87400"/>
                </a:lnTo>
                <a:lnTo>
                  <a:pt x="9430" y="87410"/>
                </a:lnTo>
                <a:lnTo>
                  <a:pt x="9420" y="87410"/>
                </a:lnTo>
                <a:lnTo>
                  <a:pt x="9420" y="87400"/>
                </a:lnTo>
                <a:lnTo>
                  <a:pt x="9420" y="87390"/>
                </a:lnTo>
                <a:lnTo>
                  <a:pt x="9410" y="87390"/>
                </a:lnTo>
                <a:lnTo>
                  <a:pt x="9410" y="87400"/>
                </a:lnTo>
                <a:lnTo>
                  <a:pt x="9410" y="87390"/>
                </a:lnTo>
                <a:lnTo>
                  <a:pt x="9410" y="87380"/>
                </a:lnTo>
                <a:lnTo>
                  <a:pt x="9410" y="87370"/>
                </a:lnTo>
                <a:lnTo>
                  <a:pt x="9400" y="87370"/>
                </a:lnTo>
                <a:lnTo>
                  <a:pt x="9390" y="87370"/>
                </a:lnTo>
                <a:lnTo>
                  <a:pt x="9390" y="87360"/>
                </a:lnTo>
                <a:lnTo>
                  <a:pt x="9390" y="87370"/>
                </a:lnTo>
                <a:lnTo>
                  <a:pt x="9380" y="87360"/>
                </a:lnTo>
                <a:lnTo>
                  <a:pt x="9370" y="87370"/>
                </a:lnTo>
                <a:lnTo>
                  <a:pt x="9370" y="87360"/>
                </a:lnTo>
                <a:lnTo>
                  <a:pt x="9380" y="87360"/>
                </a:lnTo>
                <a:lnTo>
                  <a:pt x="9380" y="87350"/>
                </a:lnTo>
                <a:lnTo>
                  <a:pt x="9390" y="87350"/>
                </a:lnTo>
                <a:lnTo>
                  <a:pt x="9390" y="87340"/>
                </a:lnTo>
                <a:lnTo>
                  <a:pt x="9400" y="87340"/>
                </a:lnTo>
                <a:lnTo>
                  <a:pt x="9400" y="87350"/>
                </a:lnTo>
                <a:lnTo>
                  <a:pt x="9410" y="87340"/>
                </a:lnTo>
                <a:lnTo>
                  <a:pt x="9420" y="87340"/>
                </a:lnTo>
                <a:lnTo>
                  <a:pt x="9420" y="87330"/>
                </a:lnTo>
                <a:lnTo>
                  <a:pt x="9430" y="87330"/>
                </a:lnTo>
                <a:lnTo>
                  <a:pt x="9420" y="87320"/>
                </a:lnTo>
                <a:lnTo>
                  <a:pt x="9430" y="87320"/>
                </a:lnTo>
                <a:lnTo>
                  <a:pt x="9430" y="87310"/>
                </a:lnTo>
                <a:lnTo>
                  <a:pt x="9440" y="87310"/>
                </a:lnTo>
                <a:lnTo>
                  <a:pt x="9430" y="87310"/>
                </a:lnTo>
                <a:lnTo>
                  <a:pt x="9440" y="87310"/>
                </a:lnTo>
                <a:lnTo>
                  <a:pt x="9440" y="87300"/>
                </a:lnTo>
                <a:lnTo>
                  <a:pt x="9450" y="87300"/>
                </a:lnTo>
                <a:lnTo>
                  <a:pt x="9450" y="87290"/>
                </a:lnTo>
                <a:lnTo>
                  <a:pt x="9440" y="87290"/>
                </a:lnTo>
                <a:lnTo>
                  <a:pt x="9440" y="87280"/>
                </a:lnTo>
                <a:lnTo>
                  <a:pt x="9450" y="87280"/>
                </a:lnTo>
                <a:lnTo>
                  <a:pt x="9450" y="87270"/>
                </a:lnTo>
                <a:lnTo>
                  <a:pt x="9460" y="87270"/>
                </a:lnTo>
                <a:lnTo>
                  <a:pt x="9470" y="87270"/>
                </a:lnTo>
                <a:lnTo>
                  <a:pt x="9470" y="87260"/>
                </a:lnTo>
                <a:lnTo>
                  <a:pt x="9470" y="87250"/>
                </a:lnTo>
                <a:lnTo>
                  <a:pt x="9460" y="87250"/>
                </a:lnTo>
                <a:lnTo>
                  <a:pt x="9470" y="87250"/>
                </a:lnTo>
                <a:lnTo>
                  <a:pt x="9470" y="87240"/>
                </a:lnTo>
                <a:lnTo>
                  <a:pt x="9470" y="87250"/>
                </a:lnTo>
                <a:lnTo>
                  <a:pt x="9480" y="87240"/>
                </a:lnTo>
                <a:lnTo>
                  <a:pt x="9470" y="87240"/>
                </a:lnTo>
                <a:lnTo>
                  <a:pt x="9480" y="87240"/>
                </a:lnTo>
                <a:lnTo>
                  <a:pt x="9490" y="87240"/>
                </a:lnTo>
                <a:lnTo>
                  <a:pt x="9500" y="87240"/>
                </a:lnTo>
                <a:lnTo>
                  <a:pt x="9500" y="87230"/>
                </a:lnTo>
                <a:lnTo>
                  <a:pt x="9510" y="87230"/>
                </a:lnTo>
                <a:lnTo>
                  <a:pt x="9510" y="87220"/>
                </a:lnTo>
                <a:lnTo>
                  <a:pt x="9520" y="87220"/>
                </a:lnTo>
                <a:lnTo>
                  <a:pt x="9530" y="87210"/>
                </a:lnTo>
                <a:lnTo>
                  <a:pt x="9540" y="87210"/>
                </a:lnTo>
                <a:lnTo>
                  <a:pt x="9550" y="87200"/>
                </a:lnTo>
                <a:lnTo>
                  <a:pt x="9560" y="87200"/>
                </a:lnTo>
                <a:lnTo>
                  <a:pt x="9560" y="87190"/>
                </a:lnTo>
                <a:lnTo>
                  <a:pt x="9570" y="87190"/>
                </a:lnTo>
                <a:lnTo>
                  <a:pt x="9570" y="87180"/>
                </a:lnTo>
                <a:lnTo>
                  <a:pt x="9580" y="87180"/>
                </a:lnTo>
                <a:lnTo>
                  <a:pt x="9590" y="87180"/>
                </a:lnTo>
                <a:lnTo>
                  <a:pt x="9590" y="87170"/>
                </a:lnTo>
                <a:lnTo>
                  <a:pt x="9600" y="87170"/>
                </a:lnTo>
                <a:lnTo>
                  <a:pt x="9600" y="87160"/>
                </a:lnTo>
                <a:lnTo>
                  <a:pt x="9610" y="87160"/>
                </a:lnTo>
                <a:lnTo>
                  <a:pt x="9610" y="87150"/>
                </a:lnTo>
                <a:lnTo>
                  <a:pt x="9620" y="87150"/>
                </a:lnTo>
                <a:lnTo>
                  <a:pt x="9620" y="87140"/>
                </a:lnTo>
                <a:lnTo>
                  <a:pt x="9630" y="87140"/>
                </a:lnTo>
                <a:lnTo>
                  <a:pt x="9630" y="87130"/>
                </a:lnTo>
                <a:lnTo>
                  <a:pt x="9640" y="87130"/>
                </a:lnTo>
                <a:lnTo>
                  <a:pt x="9640" y="87120"/>
                </a:lnTo>
                <a:lnTo>
                  <a:pt x="9650" y="87120"/>
                </a:lnTo>
                <a:lnTo>
                  <a:pt x="9650" y="87110"/>
                </a:lnTo>
                <a:lnTo>
                  <a:pt x="9660" y="87110"/>
                </a:lnTo>
                <a:lnTo>
                  <a:pt x="9660" y="87100"/>
                </a:lnTo>
                <a:lnTo>
                  <a:pt x="9670" y="87100"/>
                </a:lnTo>
                <a:lnTo>
                  <a:pt x="9670" y="87090"/>
                </a:lnTo>
                <a:lnTo>
                  <a:pt x="9680" y="87090"/>
                </a:lnTo>
                <a:lnTo>
                  <a:pt x="9690" y="87090"/>
                </a:lnTo>
                <a:lnTo>
                  <a:pt x="9690" y="87080"/>
                </a:lnTo>
                <a:lnTo>
                  <a:pt x="9700" y="87080"/>
                </a:lnTo>
                <a:lnTo>
                  <a:pt x="9700" y="87070"/>
                </a:lnTo>
                <a:lnTo>
                  <a:pt x="9710" y="87070"/>
                </a:lnTo>
                <a:lnTo>
                  <a:pt x="9710" y="87060"/>
                </a:lnTo>
                <a:lnTo>
                  <a:pt x="9720" y="87060"/>
                </a:lnTo>
                <a:lnTo>
                  <a:pt x="9720" y="87050"/>
                </a:lnTo>
                <a:lnTo>
                  <a:pt x="9720" y="87040"/>
                </a:lnTo>
                <a:lnTo>
                  <a:pt x="9730" y="87040"/>
                </a:lnTo>
                <a:lnTo>
                  <a:pt x="9730" y="87030"/>
                </a:lnTo>
                <a:lnTo>
                  <a:pt x="9740" y="87030"/>
                </a:lnTo>
                <a:lnTo>
                  <a:pt x="9740" y="87020"/>
                </a:lnTo>
                <a:lnTo>
                  <a:pt x="9750" y="87020"/>
                </a:lnTo>
                <a:lnTo>
                  <a:pt x="9750" y="87010"/>
                </a:lnTo>
                <a:lnTo>
                  <a:pt x="9750" y="87000"/>
                </a:lnTo>
                <a:lnTo>
                  <a:pt x="9760" y="87000"/>
                </a:lnTo>
                <a:lnTo>
                  <a:pt x="9760" y="86990"/>
                </a:lnTo>
                <a:lnTo>
                  <a:pt x="9760" y="86980"/>
                </a:lnTo>
                <a:lnTo>
                  <a:pt x="9770" y="86980"/>
                </a:lnTo>
                <a:lnTo>
                  <a:pt x="9760" y="86970"/>
                </a:lnTo>
                <a:lnTo>
                  <a:pt x="9770" y="86960"/>
                </a:lnTo>
                <a:lnTo>
                  <a:pt x="9780" y="86960"/>
                </a:lnTo>
                <a:lnTo>
                  <a:pt x="9780" y="86950"/>
                </a:lnTo>
                <a:lnTo>
                  <a:pt x="9790" y="86950"/>
                </a:lnTo>
                <a:lnTo>
                  <a:pt x="9790" y="86940"/>
                </a:lnTo>
                <a:lnTo>
                  <a:pt x="9790" y="86930"/>
                </a:lnTo>
                <a:lnTo>
                  <a:pt x="9800" y="86930"/>
                </a:lnTo>
                <a:lnTo>
                  <a:pt x="9800" y="86920"/>
                </a:lnTo>
                <a:lnTo>
                  <a:pt x="9810" y="86920"/>
                </a:lnTo>
                <a:lnTo>
                  <a:pt x="9810" y="86910"/>
                </a:lnTo>
                <a:lnTo>
                  <a:pt x="9820" y="86910"/>
                </a:lnTo>
                <a:lnTo>
                  <a:pt x="9820" y="86900"/>
                </a:lnTo>
                <a:lnTo>
                  <a:pt x="9830" y="86900"/>
                </a:lnTo>
                <a:lnTo>
                  <a:pt x="9830" y="86890"/>
                </a:lnTo>
                <a:lnTo>
                  <a:pt x="9840" y="86890"/>
                </a:lnTo>
                <a:lnTo>
                  <a:pt x="9840" y="86880"/>
                </a:lnTo>
                <a:lnTo>
                  <a:pt x="9850" y="86880"/>
                </a:lnTo>
                <a:lnTo>
                  <a:pt x="9850" y="86870"/>
                </a:lnTo>
                <a:lnTo>
                  <a:pt x="9860" y="86870"/>
                </a:lnTo>
                <a:lnTo>
                  <a:pt x="9870" y="86870"/>
                </a:lnTo>
                <a:lnTo>
                  <a:pt x="9870" y="86860"/>
                </a:lnTo>
                <a:lnTo>
                  <a:pt x="9870" y="86850"/>
                </a:lnTo>
                <a:lnTo>
                  <a:pt x="9880" y="86850"/>
                </a:lnTo>
                <a:lnTo>
                  <a:pt x="9890" y="86850"/>
                </a:lnTo>
                <a:lnTo>
                  <a:pt x="9890" y="86840"/>
                </a:lnTo>
                <a:lnTo>
                  <a:pt x="9900" y="86840"/>
                </a:lnTo>
                <a:lnTo>
                  <a:pt x="9900" y="86830"/>
                </a:lnTo>
                <a:lnTo>
                  <a:pt x="9910" y="86830"/>
                </a:lnTo>
                <a:lnTo>
                  <a:pt x="9920" y="86830"/>
                </a:lnTo>
                <a:lnTo>
                  <a:pt x="9930" y="86830"/>
                </a:lnTo>
                <a:lnTo>
                  <a:pt x="9940" y="86830"/>
                </a:lnTo>
                <a:lnTo>
                  <a:pt x="9950" y="86830"/>
                </a:lnTo>
                <a:lnTo>
                  <a:pt x="9950" y="86840"/>
                </a:lnTo>
                <a:lnTo>
                  <a:pt x="9950" y="86850"/>
                </a:lnTo>
                <a:lnTo>
                  <a:pt x="9960" y="86850"/>
                </a:lnTo>
                <a:lnTo>
                  <a:pt x="9970" y="86850"/>
                </a:lnTo>
                <a:lnTo>
                  <a:pt x="9970" y="86840"/>
                </a:lnTo>
                <a:lnTo>
                  <a:pt x="9980" y="86850"/>
                </a:lnTo>
                <a:lnTo>
                  <a:pt x="9980" y="86840"/>
                </a:lnTo>
                <a:lnTo>
                  <a:pt x="9990" y="86840"/>
                </a:lnTo>
                <a:lnTo>
                  <a:pt x="10000" y="86840"/>
                </a:lnTo>
                <a:lnTo>
                  <a:pt x="10010" y="86840"/>
                </a:lnTo>
                <a:lnTo>
                  <a:pt x="10020" y="86840"/>
                </a:lnTo>
                <a:lnTo>
                  <a:pt x="10030" y="86840"/>
                </a:lnTo>
                <a:lnTo>
                  <a:pt x="10040" y="86840"/>
                </a:lnTo>
                <a:lnTo>
                  <a:pt x="10050" y="86840"/>
                </a:lnTo>
                <a:lnTo>
                  <a:pt x="10050" y="86850"/>
                </a:lnTo>
                <a:lnTo>
                  <a:pt x="10050" y="86860"/>
                </a:lnTo>
                <a:lnTo>
                  <a:pt x="10060" y="86860"/>
                </a:lnTo>
                <a:lnTo>
                  <a:pt x="10060" y="86870"/>
                </a:lnTo>
                <a:lnTo>
                  <a:pt x="10060" y="86880"/>
                </a:lnTo>
                <a:lnTo>
                  <a:pt x="10070" y="86880"/>
                </a:lnTo>
                <a:lnTo>
                  <a:pt x="10070" y="86890"/>
                </a:lnTo>
                <a:lnTo>
                  <a:pt x="10080" y="86890"/>
                </a:lnTo>
                <a:lnTo>
                  <a:pt x="10080" y="86900"/>
                </a:lnTo>
                <a:lnTo>
                  <a:pt x="10080" y="86910"/>
                </a:lnTo>
                <a:lnTo>
                  <a:pt x="10080" y="86920"/>
                </a:lnTo>
                <a:lnTo>
                  <a:pt x="10090" y="86930"/>
                </a:lnTo>
                <a:lnTo>
                  <a:pt x="10100" y="86930"/>
                </a:lnTo>
                <a:lnTo>
                  <a:pt x="10100" y="86940"/>
                </a:lnTo>
                <a:lnTo>
                  <a:pt x="10110" y="86940"/>
                </a:lnTo>
                <a:lnTo>
                  <a:pt x="10110" y="86950"/>
                </a:lnTo>
                <a:lnTo>
                  <a:pt x="10120" y="86950"/>
                </a:lnTo>
                <a:lnTo>
                  <a:pt x="10120" y="86960"/>
                </a:lnTo>
                <a:lnTo>
                  <a:pt x="10130" y="86960"/>
                </a:lnTo>
                <a:lnTo>
                  <a:pt x="10130" y="86970"/>
                </a:lnTo>
                <a:lnTo>
                  <a:pt x="10130" y="86980"/>
                </a:lnTo>
                <a:lnTo>
                  <a:pt x="10130" y="86990"/>
                </a:lnTo>
                <a:lnTo>
                  <a:pt x="10140" y="86990"/>
                </a:lnTo>
                <a:lnTo>
                  <a:pt x="10160" y="86990"/>
                </a:lnTo>
                <a:lnTo>
                  <a:pt x="10170" y="86990"/>
                </a:lnTo>
                <a:lnTo>
                  <a:pt x="10190" y="86990"/>
                </a:lnTo>
                <a:lnTo>
                  <a:pt x="10200" y="86990"/>
                </a:lnTo>
                <a:lnTo>
                  <a:pt x="10210" y="86990"/>
                </a:lnTo>
                <a:lnTo>
                  <a:pt x="10220" y="86990"/>
                </a:lnTo>
                <a:lnTo>
                  <a:pt x="10240" y="86980"/>
                </a:lnTo>
                <a:lnTo>
                  <a:pt x="10250" y="86980"/>
                </a:lnTo>
                <a:lnTo>
                  <a:pt x="10260" y="86980"/>
                </a:lnTo>
                <a:lnTo>
                  <a:pt x="10270" y="86980"/>
                </a:lnTo>
                <a:lnTo>
                  <a:pt x="10280" y="86970"/>
                </a:lnTo>
                <a:lnTo>
                  <a:pt x="10290" y="86970"/>
                </a:lnTo>
                <a:lnTo>
                  <a:pt x="10300" y="86970"/>
                </a:lnTo>
                <a:lnTo>
                  <a:pt x="10310" y="86970"/>
                </a:lnTo>
                <a:lnTo>
                  <a:pt x="10320" y="86960"/>
                </a:lnTo>
                <a:lnTo>
                  <a:pt x="10330" y="86960"/>
                </a:lnTo>
                <a:lnTo>
                  <a:pt x="10340" y="86960"/>
                </a:lnTo>
                <a:lnTo>
                  <a:pt x="10350" y="86950"/>
                </a:lnTo>
                <a:lnTo>
                  <a:pt x="10360" y="86950"/>
                </a:lnTo>
                <a:lnTo>
                  <a:pt x="10370" y="86950"/>
                </a:lnTo>
                <a:lnTo>
                  <a:pt x="10380" y="86940"/>
                </a:lnTo>
                <a:lnTo>
                  <a:pt x="10390" y="86940"/>
                </a:lnTo>
                <a:lnTo>
                  <a:pt x="10400" y="86940"/>
                </a:lnTo>
                <a:lnTo>
                  <a:pt x="10410" y="86940"/>
                </a:lnTo>
                <a:lnTo>
                  <a:pt x="10410" y="86930"/>
                </a:lnTo>
                <a:lnTo>
                  <a:pt x="10420" y="86930"/>
                </a:lnTo>
                <a:lnTo>
                  <a:pt x="10430" y="86930"/>
                </a:lnTo>
                <a:lnTo>
                  <a:pt x="10440" y="86930"/>
                </a:lnTo>
                <a:lnTo>
                  <a:pt x="10440" y="86920"/>
                </a:lnTo>
                <a:lnTo>
                  <a:pt x="10450" y="86920"/>
                </a:lnTo>
                <a:lnTo>
                  <a:pt x="10460" y="86920"/>
                </a:lnTo>
                <a:lnTo>
                  <a:pt x="10470" y="86910"/>
                </a:lnTo>
                <a:lnTo>
                  <a:pt x="10480" y="86910"/>
                </a:lnTo>
                <a:lnTo>
                  <a:pt x="10490" y="86900"/>
                </a:lnTo>
                <a:lnTo>
                  <a:pt x="10500" y="86900"/>
                </a:lnTo>
                <a:lnTo>
                  <a:pt x="10510" y="86900"/>
                </a:lnTo>
                <a:lnTo>
                  <a:pt x="10520" y="86890"/>
                </a:lnTo>
                <a:lnTo>
                  <a:pt x="10530" y="86890"/>
                </a:lnTo>
                <a:lnTo>
                  <a:pt x="10540" y="86890"/>
                </a:lnTo>
                <a:lnTo>
                  <a:pt x="10540" y="86880"/>
                </a:lnTo>
                <a:lnTo>
                  <a:pt x="10550" y="86880"/>
                </a:lnTo>
                <a:lnTo>
                  <a:pt x="10560" y="86880"/>
                </a:lnTo>
                <a:lnTo>
                  <a:pt x="10570" y="86870"/>
                </a:lnTo>
                <a:lnTo>
                  <a:pt x="10580" y="86870"/>
                </a:lnTo>
                <a:lnTo>
                  <a:pt x="10590" y="86870"/>
                </a:lnTo>
                <a:lnTo>
                  <a:pt x="10590" y="86860"/>
                </a:lnTo>
                <a:lnTo>
                  <a:pt x="10600" y="86860"/>
                </a:lnTo>
                <a:lnTo>
                  <a:pt x="10610" y="86860"/>
                </a:lnTo>
                <a:lnTo>
                  <a:pt x="10610" y="86850"/>
                </a:lnTo>
                <a:lnTo>
                  <a:pt x="10620" y="86850"/>
                </a:lnTo>
                <a:lnTo>
                  <a:pt x="10630" y="86850"/>
                </a:lnTo>
                <a:lnTo>
                  <a:pt x="10630" y="86840"/>
                </a:lnTo>
                <a:lnTo>
                  <a:pt x="10640" y="86840"/>
                </a:lnTo>
                <a:lnTo>
                  <a:pt x="10650" y="86840"/>
                </a:lnTo>
                <a:lnTo>
                  <a:pt x="10650" y="86830"/>
                </a:lnTo>
                <a:lnTo>
                  <a:pt x="10660" y="86830"/>
                </a:lnTo>
                <a:lnTo>
                  <a:pt x="10670" y="86820"/>
                </a:lnTo>
                <a:lnTo>
                  <a:pt x="10680" y="86820"/>
                </a:lnTo>
                <a:lnTo>
                  <a:pt x="10690" y="86810"/>
                </a:lnTo>
                <a:lnTo>
                  <a:pt x="10700" y="86800"/>
                </a:lnTo>
                <a:lnTo>
                  <a:pt x="10710" y="86800"/>
                </a:lnTo>
                <a:lnTo>
                  <a:pt x="10710" y="86790"/>
                </a:lnTo>
                <a:lnTo>
                  <a:pt x="10720" y="86790"/>
                </a:lnTo>
                <a:lnTo>
                  <a:pt x="10730" y="86790"/>
                </a:lnTo>
                <a:lnTo>
                  <a:pt x="10730" y="86780"/>
                </a:lnTo>
                <a:lnTo>
                  <a:pt x="10740" y="86780"/>
                </a:lnTo>
                <a:lnTo>
                  <a:pt x="10750" y="86770"/>
                </a:lnTo>
                <a:lnTo>
                  <a:pt x="10760" y="86770"/>
                </a:lnTo>
                <a:lnTo>
                  <a:pt x="10760" y="86760"/>
                </a:lnTo>
                <a:lnTo>
                  <a:pt x="10770" y="86760"/>
                </a:lnTo>
                <a:lnTo>
                  <a:pt x="10770" y="86750"/>
                </a:lnTo>
                <a:lnTo>
                  <a:pt x="10780" y="86750"/>
                </a:lnTo>
                <a:lnTo>
                  <a:pt x="10790" y="86750"/>
                </a:lnTo>
                <a:lnTo>
                  <a:pt x="10790" y="86740"/>
                </a:lnTo>
                <a:lnTo>
                  <a:pt x="10800" y="86740"/>
                </a:lnTo>
                <a:lnTo>
                  <a:pt x="10800" y="86730"/>
                </a:lnTo>
                <a:lnTo>
                  <a:pt x="10810" y="86730"/>
                </a:lnTo>
                <a:lnTo>
                  <a:pt x="10820" y="86720"/>
                </a:lnTo>
                <a:lnTo>
                  <a:pt x="10830" y="86720"/>
                </a:lnTo>
                <a:lnTo>
                  <a:pt x="10830" y="86710"/>
                </a:lnTo>
                <a:lnTo>
                  <a:pt x="10840" y="86710"/>
                </a:lnTo>
                <a:lnTo>
                  <a:pt x="10840" y="86700"/>
                </a:lnTo>
                <a:lnTo>
                  <a:pt x="10850" y="86700"/>
                </a:lnTo>
                <a:lnTo>
                  <a:pt x="10850" y="86690"/>
                </a:lnTo>
                <a:lnTo>
                  <a:pt x="10860" y="86690"/>
                </a:lnTo>
                <a:lnTo>
                  <a:pt x="10870" y="86680"/>
                </a:lnTo>
                <a:lnTo>
                  <a:pt x="10870" y="86670"/>
                </a:lnTo>
                <a:lnTo>
                  <a:pt x="10880" y="86670"/>
                </a:lnTo>
                <a:lnTo>
                  <a:pt x="10880" y="86660"/>
                </a:lnTo>
                <a:lnTo>
                  <a:pt x="10890" y="86660"/>
                </a:lnTo>
                <a:lnTo>
                  <a:pt x="10890" y="86650"/>
                </a:lnTo>
                <a:lnTo>
                  <a:pt x="10880" y="86650"/>
                </a:lnTo>
                <a:lnTo>
                  <a:pt x="10880" y="86640"/>
                </a:lnTo>
                <a:lnTo>
                  <a:pt x="10880" y="86630"/>
                </a:lnTo>
                <a:lnTo>
                  <a:pt x="10880" y="86620"/>
                </a:lnTo>
                <a:lnTo>
                  <a:pt x="10880" y="86610"/>
                </a:lnTo>
                <a:lnTo>
                  <a:pt x="10880" y="86600"/>
                </a:lnTo>
                <a:lnTo>
                  <a:pt x="10880" y="86590"/>
                </a:lnTo>
                <a:lnTo>
                  <a:pt x="10880" y="86580"/>
                </a:lnTo>
                <a:lnTo>
                  <a:pt x="10880" y="86570"/>
                </a:lnTo>
                <a:lnTo>
                  <a:pt x="10890" y="86570"/>
                </a:lnTo>
                <a:lnTo>
                  <a:pt x="10890" y="86560"/>
                </a:lnTo>
                <a:lnTo>
                  <a:pt x="10890" y="86550"/>
                </a:lnTo>
                <a:lnTo>
                  <a:pt x="10890" y="86540"/>
                </a:lnTo>
                <a:lnTo>
                  <a:pt x="10880" y="86540"/>
                </a:lnTo>
                <a:lnTo>
                  <a:pt x="10880" y="86530"/>
                </a:lnTo>
                <a:lnTo>
                  <a:pt x="10890" y="86530"/>
                </a:lnTo>
                <a:lnTo>
                  <a:pt x="10900" y="86530"/>
                </a:lnTo>
                <a:lnTo>
                  <a:pt x="10900" y="86520"/>
                </a:lnTo>
                <a:lnTo>
                  <a:pt x="10910" y="86520"/>
                </a:lnTo>
                <a:lnTo>
                  <a:pt x="10910" y="86510"/>
                </a:lnTo>
                <a:lnTo>
                  <a:pt x="10920" y="86510"/>
                </a:lnTo>
                <a:lnTo>
                  <a:pt x="10930" y="86510"/>
                </a:lnTo>
                <a:lnTo>
                  <a:pt x="10930" y="86500"/>
                </a:lnTo>
                <a:lnTo>
                  <a:pt x="10940" y="86500"/>
                </a:lnTo>
                <a:lnTo>
                  <a:pt x="10940" y="86490"/>
                </a:lnTo>
                <a:lnTo>
                  <a:pt x="10950" y="86490"/>
                </a:lnTo>
                <a:lnTo>
                  <a:pt x="10950" y="86480"/>
                </a:lnTo>
                <a:lnTo>
                  <a:pt x="10950" y="86470"/>
                </a:lnTo>
                <a:lnTo>
                  <a:pt x="10960" y="86470"/>
                </a:lnTo>
                <a:lnTo>
                  <a:pt x="10960" y="86460"/>
                </a:lnTo>
                <a:lnTo>
                  <a:pt x="10970" y="86460"/>
                </a:lnTo>
                <a:lnTo>
                  <a:pt x="10970" y="86450"/>
                </a:lnTo>
                <a:lnTo>
                  <a:pt x="10980" y="86450"/>
                </a:lnTo>
                <a:lnTo>
                  <a:pt x="10980" y="86440"/>
                </a:lnTo>
                <a:lnTo>
                  <a:pt x="10980" y="86430"/>
                </a:lnTo>
                <a:lnTo>
                  <a:pt x="10990" y="86430"/>
                </a:lnTo>
                <a:lnTo>
                  <a:pt x="10990" y="86420"/>
                </a:lnTo>
                <a:lnTo>
                  <a:pt x="10990" y="86410"/>
                </a:lnTo>
                <a:lnTo>
                  <a:pt x="11000" y="86410"/>
                </a:lnTo>
                <a:lnTo>
                  <a:pt x="11000" y="86400"/>
                </a:lnTo>
                <a:lnTo>
                  <a:pt x="11000" y="86390"/>
                </a:lnTo>
                <a:lnTo>
                  <a:pt x="11010" y="86390"/>
                </a:lnTo>
                <a:lnTo>
                  <a:pt x="11010" y="86380"/>
                </a:lnTo>
                <a:lnTo>
                  <a:pt x="11010" y="86370"/>
                </a:lnTo>
                <a:lnTo>
                  <a:pt x="11020" y="86370"/>
                </a:lnTo>
                <a:lnTo>
                  <a:pt x="11020" y="86360"/>
                </a:lnTo>
                <a:lnTo>
                  <a:pt x="11020" y="86350"/>
                </a:lnTo>
                <a:lnTo>
                  <a:pt x="11030" y="86340"/>
                </a:lnTo>
                <a:lnTo>
                  <a:pt x="11030" y="86330"/>
                </a:lnTo>
                <a:lnTo>
                  <a:pt x="11030" y="86320"/>
                </a:lnTo>
                <a:lnTo>
                  <a:pt x="11040" y="86320"/>
                </a:lnTo>
                <a:lnTo>
                  <a:pt x="11050" y="86310"/>
                </a:lnTo>
                <a:lnTo>
                  <a:pt x="11050" y="86300"/>
                </a:lnTo>
                <a:lnTo>
                  <a:pt x="11060" y="86300"/>
                </a:lnTo>
                <a:lnTo>
                  <a:pt x="11060" y="86290"/>
                </a:lnTo>
                <a:lnTo>
                  <a:pt x="11060" y="86280"/>
                </a:lnTo>
                <a:lnTo>
                  <a:pt x="11060" y="86290"/>
                </a:lnTo>
                <a:lnTo>
                  <a:pt x="11070" y="86280"/>
                </a:lnTo>
                <a:lnTo>
                  <a:pt x="11060" y="86270"/>
                </a:lnTo>
                <a:lnTo>
                  <a:pt x="11060" y="86260"/>
                </a:lnTo>
                <a:lnTo>
                  <a:pt x="11060" y="86250"/>
                </a:lnTo>
                <a:lnTo>
                  <a:pt x="11070" y="86250"/>
                </a:lnTo>
                <a:lnTo>
                  <a:pt x="11060" y="86250"/>
                </a:lnTo>
                <a:lnTo>
                  <a:pt x="11060" y="86240"/>
                </a:lnTo>
                <a:lnTo>
                  <a:pt x="11060" y="86230"/>
                </a:lnTo>
                <a:lnTo>
                  <a:pt x="11060" y="86220"/>
                </a:lnTo>
                <a:lnTo>
                  <a:pt x="11060" y="86210"/>
                </a:lnTo>
                <a:lnTo>
                  <a:pt x="11060" y="86200"/>
                </a:lnTo>
                <a:lnTo>
                  <a:pt x="11060" y="86190"/>
                </a:lnTo>
                <a:lnTo>
                  <a:pt x="11060" y="86180"/>
                </a:lnTo>
                <a:lnTo>
                  <a:pt x="11070" y="86180"/>
                </a:lnTo>
                <a:lnTo>
                  <a:pt x="11070" y="86170"/>
                </a:lnTo>
                <a:lnTo>
                  <a:pt x="11080" y="86160"/>
                </a:lnTo>
                <a:lnTo>
                  <a:pt x="11080" y="86150"/>
                </a:lnTo>
                <a:lnTo>
                  <a:pt x="11080" y="86140"/>
                </a:lnTo>
                <a:lnTo>
                  <a:pt x="11080" y="86130"/>
                </a:lnTo>
                <a:lnTo>
                  <a:pt x="11080" y="86120"/>
                </a:lnTo>
                <a:lnTo>
                  <a:pt x="11090" y="86120"/>
                </a:lnTo>
                <a:lnTo>
                  <a:pt x="11090" y="86110"/>
                </a:lnTo>
                <a:lnTo>
                  <a:pt x="11090" y="86100"/>
                </a:lnTo>
                <a:lnTo>
                  <a:pt x="11090" y="86090"/>
                </a:lnTo>
                <a:lnTo>
                  <a:pt x="11090" y="86080"/>
                </a:lnTo>
                <a:lnTo>
                  <a:pt x="11100" y="86080"/>
                </a:lnTo>
                <a:lnTo>
                  <a:pt x="11100" y="86070"/>
                </a:lnTo>
                <a:lnTo>
                  <a:pt x="11100" y="86060"/>
                </a:lnTo>
                <a:lnTo>
                  <a:pt x="11100" y="86040"/>
                </a:lnTo>
                <a:lnTo>
                  <a:pt x="11110" y="86030"/>
                </a:lnTo>
                <a:lnTo>
                  <a:pt x="11110" y="86020"/>
                </a:lnTo>
                <a:lnTo>
                  <a:pt x="11110" y="86010"/>
                </a:lnTo>
                <a:lnTo>
                  <a:pt x="11110" y="86000"/>
                </a:lnTo>
                <a:lnTo>
                  <a:pt x="11110" y="85990"/>
                </a:lnTo>
                <a:lnTo>
                  <a:pt x="11110" y="85980"/>
                </a:lnTo>
                <a:lnTo>
                  <a:pt x="11120" y="85980"/>
                </a:lnTo>
                <a:lnTo>
                  <a:pt x="11110" y="85970"/>
                </a:lnTo>
                <a:lnTo>
                  <a:pt x="11110" y="85960"/>
                </a:lnTo>
                <a:lnTo>
                  <a:pt x="11120" y="85950"/>
                </a:lnTo>
                <a:lnTo>
                  <a:pt x="11120" y="85940"/>
                </a:lnTo>
                <a:lnTo>
                  <a:pt x="11110" y="85940"/>
                </a:lnTo>
                <a:lnTo>
                  <a:pt x="11110" y="85930"/>
                </a:lnTo>
                <a:lnTo>
                  <a:pt x="11110" y="85920"/>
                </a:lnTo>
                <a:lnTo>
                  <a:pt x="11110" y="85910"/>
                </a:lnTo>
                <a:lnTo>
                  <a:pt x="11110" y="85900"/>
                </a:lnTo>
                <a:lnTo>
                  <a:pt x="11110" y="85890"/>
                </a:lnTo>
                <a:lnTo>
                  <a:pt x="11120" y="85880"/>
                </a:lnTo>
                <a:lnTo>
                  <a:pt x="11120" y="85870"/>
                </a:lnTo>
                <a:lnTo>
                  <a:pt x="11130" y="85860"/>
                </a:lnTo>
                <a:lnTo>
                  <a:pt x="11130" y="85850"/>
                </a:lnTo>
                <a:lnTo>
                  <a:pt x="11140" y="85850"/>
                </a:lnTo>
                <a:lnTo>
                  <a:pt x="11140" y="85840"/>
                </a:lnTo>
                <a:lnTo>
                  <a:pt x="11140" y="85830"/>
                </a:lnTo>
                <a:lnTo>
                  <a:pt x="11150" y="85820"/>
                </a:lnTo>
                <a:lnTo>
                  <a:pt x="11150" y="85810"/>
                </a:lnTo>
                <a:lnTo>
                  <a:pt x="11160" y="85810"/>
                </a:lnTo>
                <a:lnTo>
                  <a:pt x="11160" y="85800"/>
                </a:lnTo>
                <a:lnTo>
                  <a:pt x="11160" y="85790"/>
                </a:lnTo>
                <a:lnTo>
                  <a:pt x="11170" y="85780"/>
                </a:lnTo>
                <a:lnTo>
                  <a:pt x="11170" y="85770"/>
                </a:lnTo>
                <a:lnTo>
                  <a:pt x="11170" y="85760"/>
                </a:lnTo>
                <a:lnTo>
                  <a:pt x="11170" y="85750"/>
                </a:lnTo>
                <a:lnTo>
                  <a:pt x="11160" y="85740"/>
                </a:lnTo>
                <a:lnTo>
                  <a:pt x="11170" y="85740"/>
                </a:lnTo>
                <a:lnTo>
                  <a:pt x="11170" y="85730"/>
                </a:lnTo>
                <a:lnTo>
                  <a:pt x="11160" y="85730"/>
                </a:lnTo>
                <a:lnTo>
                  <a:pt x="11160" y="85720"/>
                </a:lnTo>
                <a:lnTo>
                  <a:pt x="11170" y="85710"/>
                </a:lnTo>
                <a:lnTo>
                  <a:pt x="11170" y="85700"/>
                </a:lnTo>
                <a:lnTo>
                  <a:pt x="11170" y="85690"/>
                </a:lnTo>
                <a:lnTo>
                  <a:pt x="11170" y="85680"/>
                </a:lnTo>
                <a:lnTo>
                  <a:pt x="11170" y="85670"/>
                </a:lnTo>
                <a:lnTo>
                  <a:pt x="11170" y="85660"/>
                </a:lnTo>
                <a:lnTo>
                  <a:pt x="11180" y="85660"/>
                </a:lnTo>
                <a:lnTo>
                  <a:pt x="11180" y="85650"/>
                </a:lnTo>
                <a:lnTo>
                  <a:pt x="11180" y="85640"/>
                </a:lnTo>
                <a:lnTo>
                  <a:pt x="11190" y="85640"/>
                </a:lnTo>
                <a:lnTo>
                  <a:pt x="11190" y="85630"/>
                </a:lnTo>
                <a:lnTo>
                  <a:pt x="11190" y="85620"/>
                </a:lnTo>
                <a:lnTo>
                  <a:pt x="11200" y="85620"/>
                </a:lnTo>
                <a:lnTo>
                  <a:pt x="11200" y="85610"/>
                </a:lnTo>
                <a:lnTo>
                  <a:pt x="11210" y="85610"/>
                </a:lnTo>
                <a:lnTo>
                  <a:pt x="11210" y="85600"/>
                </a:lnTo>
                <a:lnTo>
                  <a:pt x="11210" y="85590"/>
                </a:lnTo>
                <a:lnTo>
                  <a:pt x="11220" y="85590"/>
                </a:lnTo>
                <a:lnTo>
                  <a:pt x="11220" y="85580"/>
                </a:lnTo>
                <a:lnTo>
                  <a:pt x="11220" y="85570"/>
                </a:lnTo>
                <a:lnTo>
                  <a:pt x="11230" y="85570"/>
                </a:lnTo>
                <a:lnTo>
                  <a:pt x="11230" y="85560"/>
                </a:lnTo>
                <a:lnTo>
                  <a:pt x="11230" y="85550"/>
                </a:lnTo>
                <a:lnTo>
                  <a:pt x="11230" y="85540"/>
                </a:lnTo>
                <a:lnTo>
                  <a:pt x="11240" y="85540"/>
                </a:lnTo>
                <a:lnTo>
                  <a:pt x="11250" y="85540"/>
                </a:lnTo>
                <a:lnTo>
                  <a:pt x="11250" y="85530"/>
                </a:lnTo>
                <a:lnTo>
                  <a:pt x="11260" y="85530"/>
                </a:lnTo>
                <a:lnTo>
                  <a:pt x="11260" y="85520"/>
                </a:lnTo>
                <a:lnTo>
                  <a:pt x="11270" y="85520"/>
                </a:lnTo>
                <a:lnTo>
                  <a:pt x="11270" y="85510"/>
                </a:lnTo>
                <a:lnTo>
                  <a:pt x="11280" y="85510"/>
                </a:lnTo>
                <a:lnTo>
                  <a:pt x="11290" y="85510"/>
                </a:lnTo>
                <a:lnTo>
                  <a:pt x="11290" y="85500"/>
                </a:lnTo>
                <a:lnTo>
                  <a:pt x="11300" y="85510"/>
                </a:lnTo>
                <a:lnTo>
                  <a:pt x="11300" y="85500"/>
                </a:lnTo>
                <a:lnTo>
                  <a:pt x="11310" y="85500"/>
                </a:lnTo>
                <a:lnTo>
                  <a:pt x="11310" y="85490"/>
                </a:lnTo>
                <a:lnTo>
                  <a:pt x="11320" y="85490"/>
                </a:lnTo>
                <a:lnTo>
                  <a:pt x="11330" y="85480"/>
                </a:lnTo>
                <a:lnTo>
                  <a:pt x="11340" y="85480"/>
                </a:lnTo>
                <a:lnTo>
                  <a:pt x="11350" y="85480"/>
                </a:lnTo>
                <a:lnTo>
                  <a:pt x="11350" y="85470"/>
                </a:lnTo>
                <a:lnTo>
                  <a:pt x="11360" y="85470"/>
                </a:lnTo>
                <a:lnTo>
                  <a:pt x="11360" y="85460"/>
                </a:lnTo>
                <a:lnTo>
                  <a:pt x="11370" y="85460"/>
                </a:lnTo>
                <a:lnTo>
                  <a:pt x="11370" y="85450"/>
                </a:lnTo>
                <a:lnTo>
                  <a:pt x="11380" y="85450"/>
                </a:lnTo>
                <a:lnTo>
                  <a:pt x="11390" y="85440"/>
                </a:lnTo>
                <a:lnTo>
                  <a:pt x="11400" y="85440"/>
                </a:lnTo>
                <a:lnTo>
                  <a:pt x="11400" y="85430"/>
                </a:lnTo>
                <a:lnTo>
                  <a:pt x="11410" y="85430"/>
                </a:lnTo>
                <a:lnTo>
                  <a:pt x="11410" y="85420"/>
                </a:lnTo>
                <a:lnTo>
                  <a:pt x="11420" y="85420"/>
                </a:lnTo>
                <a:lnTo>
                  <a:pt x="11420" y="85410"/>
                </a:lnTo>
                <a:lnTo>
                  <a:pt x="11430" y="85410"/>
                </a:lnTo>
                <a:lnTo>
                  <a:pt x="11440" y="85410"/>
                </a:lnTo>
                <a:lnTo>
                  <a:pt x="11440" y="85400"/>
                </a:lnTo>
                <a:lnTo>
                  <a:pt x="11450" y="85400"/>
                </a:lnTo>
                <a:lnTo>
                  <a:pt x="11450" y="85390"/>
                </a:lnTo>
                <a:lnTo>
                  <a:pt x="11460" y="85390"/>
                </a:lnTo>
                <a:lnTo>
                  <a:pt x="11460" y="85380"/>
                </a:lnTo>
                <a:lnTo>
                  <a:pt x="11470" y="85380"/>
                </a:lnTo>
                <a:lnTo>
                  <a:pt x="11480" y="85380"/>
                </a:lnTo>
                <a:lnTo>
                  <a:pt x="11480" y="85370"/>
                </a:lnTo>
                <a:lnTo>
                  <a:pt x="11490" y="85370"/>
                </a:lnTo>
                <a:lnTo>
                  <a:pt x="11490" y="85360"/>
                </a:lnTo>
                <a:lnTo>
                  <a:pt x="11500" y="85360"/>
                </a:lnTo>
                <a:lnTo>
                  <a:pt x="11500" y="85350"/>
                </a:lnTo>
                <a:lnTo>
                  <a:pt x="11510" y="85350"/>
                </a:lnTo>
                <a:lnTo>
                  <a:pt x="11510" y="85340"/>
                </a:lnTo>
                <a:lnTo>
                  <a:pt x="11520" y="85340"/>
                </a:lnTo>
                <a:lnTo>
                  <a:pt x="11520" y="85330"/>
                </a:lnTo>
                <a:lnTo>
                  <a:pt x="11530" y="85330"/>
                </a:lnTo>
                <a:lnTo>
                  <a:pt x="11530" y="85320"/>
                </a:lnTo>
                <a:lnTo>
                  <a:pt x="11540" y="85320"/>
                </a:lnTo>
                <a:lnTo>
                  <a:pt x="11540" y="85310"/>
                </a:lnTo>
                <a:lnTo>
                  <a:pt x="11540" y="85300"/>
                </a:lnTo>
                <a:lnTo>
                  <a:pt x="11550" y="85300"/>
                </a:lnTo>
                <a:lnTo>
                  <a:pt x="11550" y="85290"/>
                </a:lnTo>
                <a:lnTo>
                  <a:pt x="11560" y="85290"/>
                </a:lnTo>
                <a:lnTo>
                  <a:pt x="11560" y="85280"/>
                </a:lnTo>
                <a:lnTo>
                  <a:pt x="11560" y="85270"/>
                </a:lnTo>
                <a:lnTo>
                  <a:pt x="11570" y="85270"/>
                </a:lnTo>
                <a:lnTo>
                  <a:pt x="11570" y="85260"/>
                </a:lnTo>
                <a:lnTo>
                  <a:pt x="11580" y="85250"/>
                </a:lnTo>
                <a:lnTo>
                  <a:pt x="11580" y="85240"/>
                </a:lnTo>
                <a:lnTo>
                  <a:pt x="11590" y="85230"/>
                </a:lnTo>
                <a:lnTo>
                  <a:pt x="11590" y="85220"/>
                </a:lnTo>
                <a:lnTo>
                  <a:pt x="11590" y="85210"/>
                </a:lnTo>
                <a:lnTo>
                  <a:pt x="11590" y="85200"/>
                </a:lnTo>
                <a:lnTo>
                  <a:pt x="11590" y="85190"/>
                </a:lnTo>
                <a:lnTo>
                  <a:pt x="11590" y="85180"/>
                </a:lnTo>
                <a:lnTo>
                  <a:pt x="11590" y="85170"/>
                </a:lnTo>
                <a:lnTo>
                  <a:pt x="11590" y="85160"/>
                </a:lnTo>
                <a:lnTo>
                  <a:pt x="11590" y="85150"/>
                </a:lnTo>
                <a:lnTo>
                  <a:pt x="11590" y="85140"/>
                </a:lnTo>
                <a:lnTo>
                  <a:pt x="11600" y="85140"/>
                </a:lnTo>
                <a:lnTo>
                  <a:pt x="11600" y="85130"/>
                </a:lnTo>
                <a:lnTo>
                  <a:pt x="11600" y="85120"/>
                </a:lnTo>
                <a:lnTo>
                  <a:pt x="11600" y="85110"/>
                </a:lnTo>
                <a:lnTo>
                  <a:pt x="11600" y="85100"/>
                </a:lnTo>
                <a:lnTo>
                  <a:pt x="11600" y="85090"/>
                </a:lnTo>
                <a:lnTo>
                  <a:pt x="11590" y="85080"/>
                </a:lnTo>
                <a:lnTo>
                  <a:pt x="11600" y="85070"/>
                </a:lnTo>
                <a:lnTo>
                  <a:pt x="11600" y="85060"/>
                </a:lnTo>
                <a:lnTo>
                  <a:pt x="11600" y="85050"/>
                </a:lnTo>
                <a:lnTo>
                  <a:pt x="11600" y="85040"/>
                </a:lnTo>
                <a:lnTo>
                  <a:pt x="11600" y="85030"/>
                </a:lnTo>
                <a:lnTo>
                  <a:pt x="11600" y="85020"/>
                </a:lnTo>
                <a:lnTo>
                  <a:pt x="11610" y="85020"/>
                </a:lnTo>
                <a:lnTo>
                  <a:pt x="11610" y="85010"/>
                </a:lnTo>
                <a:lnTo>
                  <a:pt x="11610" y="85000"/>
                </a:lnTo>
                <a:lnTo>
                  <a:pt x="11610" y="84990"/>
                </a:lnTo>
                <a:lnTo>
                  <a:pt x="11620" y="84990"/>
                </a:lnTo>
                <a:lnTo>
                  <a:pt x="11620" y="84980"/>
                </a:lnTo>
                <a:lnTo>
                  <a:pt x="11620" y="84970"/>
                </a:lnTo>
                <a:lnTo>
                  <a:pt x="11620" y="84960"/>
                </a:lnTo>
                <a:lnTo>
                  <a:pt x="11620" y="84950"/>
                </a:lnTo>
                <a:lnTo>
                  <a:pt x="11630" y="84940"/>
                </a:lnTo>
                <a:lnTo>
                  <a:pt x="11630" y="84930"/>
                </a:lnTo>
                <a:lnTo>
                  <a:pt x="11640" y="84920"/>
                </a:lnTo>
                <a:lnTo>
                  <a:pt x="11640" y="84910"/>
                </a:lnTo>
                <a:lnTo>
                  <a:pt x="11640" y="84900"/>
                </a:lnTo>
                <a:lnTo>
                  <a:pt x="11650" y="84890"/>
                </a:lnTo>
                <a:lnTo>
                  <a:pt x="11650" y="84880"/>
                </a:lnTo>
                <a:lnTo>
                  <a:pt x="11660" y="84880"/>
                </a:lnTo>
                <a:lnTo>
                  <a:pt x="11660" y="84870"/>
                </a:lnTo>
                <a:lnTo>
                  <a:pt x="11660" y="84860"/>
                </a:lnTo>
                <a:lnTo>
                  <a:pt x="11660" y="84850"/>
                </a:lnTo>
                <a:lnTo>
                  <a:pt x="11660" y="84840"/>
                </a:lnTo>
                <a:lnTo>
                  <a:pt x="11670" y="84840"/>
                </a:lnTo>
                <a:lnTo>
                  <a:pt x="11670" y="84830"/>
                </a:lnTo>
                <a:lnTo>
                  <a:pt x="11670" y="84820"/>
                </a:lnTo>
                <a:lnTo>
                  <a:pt x="11670" y="84810"/>
                </a:lnTo>
                <a:lnTo>
                  <a:pt x="11680" y="84810"/>
                </a:lnTo>
                <a:lnTo>
                  <a:pt x="11680" y="84800"/>
                </a:lnTo>
                <a:lnTo>
                  <a:pt x="11680" y="84790"/>
                </a:lnTo>
                <a:lnTo>
                  <a:pt x="11670" y="84790"/>
                </a:lnTo>
                <a:lnTo>
                  <a:pt x="11670" y="84780"/>
                </a:lnTo>
                <a:lnTo>
                  <a:pt x="11660" y="84770"/>
                </a:lnTo>
                <a:lnTo>
                  <a:pt x="11660" y="84760"/>
                </a:lnTo>
                <a:lnTo>
                  <a:pt x="11660" y="84750"/>
                </a:lnTo>
                <a:lnTo>
                  <a:pt x="11670" y="84740"/>
                </a:lnTo>
                <a:lnTo>
                  <a:pt x="11660" y="84740"/>
                </a:lnTo>
                <a:lnTo>
                  <a:pt x="11660" y="84730"/>
                </a:lnTo>
                <a:lnTo>
                  <a:pt x="11670" y="84730"/>
                </a:lnTo>
                <a:lnTo>
                  <a:pt x="11670" y="84720"/>
                </a:lnTo>
                <a:lnTo>
                  <a:pt x="11670" y="84710"/>
                </a:lnTo>
                <a:lnTo>
                  <a:pt x="11670" y="84700"/>
                </a:lnTo>
                <a:lnTo>
                  <a:pt x="11670" y="84690"/>
                </a:lnTo>
                <a:lnTo>
                  <a:pt x="11680" y="84680"/>
                </a:lnTo>
                <a:lnTo>
                  <a:pt x="11680" y="84670"/>
                </a:lnTo>
                <a:lnTo>
                  <a:pt x="11680" y="84660"/>
                </a:lnTo>
                <a:lnTo>
                  <a:pt x="11680" y="84650"/>
                </a:lnTo>
                <a:lnTo>
                  <a:pt x="11690" y="84640"/>
                </a:lnTo>
                <a:lnTo>
                  <a:pt x="11680" y="84640"/>
                </a:lnTo>
                <a:lnTo>
                  <a:pt x="11690" y="84630"/>
                </a:lnTo>
                <a:lnTo>
                  <a:pt x="11690" y="84620"/>
                </a:lnTo>
                <a:lnTo>
                  <a:pt x="11690" y="84610"/>
                </a:lnTo>
                <a:lnTo>
                  <a:pt x="11690" y="84600"/>
                </a:lnTo>
                <a:lnTo>
                  <a:pt x="11690" y="84590"/>
                </a:lnTo>
                <a:lnTo>
                  <a:pt x="11700" y="84580"/>
                </a:lnTo>
                <a:lnTo>
                  <a:pt x="11690" y="84580"/>
                </a:lnTo>
                <a:lnTo>
                  <a:pt x="11690" y="84570"/>
                </a:lnTo>
                <a:lnTo>
                  <a:pt x="11690" y="84560"/>
                </a:lnTo>
                <a:lnTo>
                  <a:pt x="11690" y="84550"/>
                </a:lnTo>
                <a:lnTo>
                  <a:pt x="11690" y="84540"/>
                </a:lnTo>
                <a:lnTo>
                  <a:pt x="11690" y="84530"/>
                </a:lnTo>
                <a:lnTo>
                  <a:pt x="11680" y="84530"/>
                </a:lnTo>
                <a:lnTo>
                  <a:pt x="11680" y="84520"/>
                </a:lnTo>
                <a:lnTo>
                  <a:pt x="11680" y="84510"/>
                </a:lnTo>
                <a:lnTo>
                  <a:pt x="11680" y="84500"/>
                </a:lnTo>
                <a:lnTo>
                  <a:pt x="11680" y="84490"/>
                </a:lnTo>
                <a:lnTo>
                  <a:pt x="11680" y="84480"/>
                </a:lnTo>
                <a:lnTo>
                  <a:pt x="11680" y="84470"/>
                </a:lnTo>
                <a:lnTo>
                  <a:pt x="11680" y="84460"/>
                </a:lnTo>
                <a:lnTo>
                  <a:pt x="11680" y="84450"/>
                </a:lnTo>
                <a:lnTo>
                  <a:pt x="11680" y="84440"/>
                </a:lnTo>
                <a:lnTo>
                  <a:pt x="11670" y="84440"/>
                </a:lnTo>
                <a:lnTo>
                  <a:pt x="11680" y="84440"/>
                </a:lnTo>
                <a:lnTo>
                  <a:pt x="11670" y="84430"/>
                </a:lnTo>
                <a:lnTo>
                  <a:pt x="11670" y="84420"/>
                </a:lnTo>
                <a:lnTo>
                  <a:pt x="11670" y="84410"/>
                </a:lnTo>
                <a:lnTo>
                  <a:pt x="11680" y="84400"/>
                </a:lnTo>
                <a:lnTo>
                  <a:pt x="11680" y="84390"/>
                </a:lnTo>
                <a:lnTo>
                  <a:pt x="11680" y="84380"/>
                </a:lnTo>
                <a:lnTo>
                  <a:pt x="11680" y="84370"/>
                </a:lnTo>
                <a:lnTo>
                  <a:pt x="11690" y="84370"/>
                </a:lnTo>
                <a:lnTo>
                  <a:pt x="11690" y="84360"/>
                </a:lnTo>
                <a:lnTo>
                  <a:pt x="11690" y="84350"/>
                </a:lnTo>
                <a:lnTo>
                  <a:pt x="11690" y="84340"/>
                </a:lnTo>
                <a:lnTo>
                  <a:pt x="11700" y="84330"/>
                </a:lnTo>
                <a:lnTo>
                  <a:pt x="11700" y="84320"/>
                </a:lnTo>
                <a:lnTo>
                  <a:pt x="11700" y="84310"/>
                </a:lnTo>
                <a:lnTo>
                  <a:pt x="11700" y="84300"/>
                </a:lnTo>
                <a:lnTo>
                  <a:pt x="11700" y="84290"/>
                </a:lnTo>
                <a:lnTo>
                  <a:pt x="11700" y="84280"/>
                </a:lnTo>
                <a:lnTo>
                  <a:pt x="11710" y="84280"/>
                </a:lnTo>
                <a:lnTo>
                  <a:pt x="11710" y="84270"/>
                </a:lnTo>
                <a:lnTo>
                  <a:pt x="11710" y="84260"/>
                </a:lnTo>
                <a:lnTo>
                  <a:pt x="11710" y="84250"/>
                </a:lnTo>
                <a:lnTo>
                  <a:pt x="11710" y="84240"/>
                </a:lnTo>
                <a:lnTo>
                  <a:pt x="11720" y="84230"/>
                </a:lnTo>
                <a:lnTo>
                  <a:pt x="11720" y="84220"/>
                </a:lnTo>
                <a:lnTo>
                  <a:pt x="11720" y="84210"/>
                </a:lnTo>
                <a:lnTo>
                  <a:pt x="11730" y="84200"/>
                </a:lnTo>
                <a:lnTo>
                  <a:pt x="11730" y="84190"/>
                </a:lnTo>
                <a:lnTo>
                  <a:pt x="11730" y="84180"/>
                </a:lnTo>
                <a:lnTo>
                  <a:pt x="11740" y="84180"/>
                </a:lnTo>
                <a:lnTo>
                  <a:pt x="11750" y="84180"/>
                </a:lnTo>
                <a:lnTo>
                  <a:pt x="11750" y="84170"/>
                </a:lnTo>
                <a:lnTo>
                  <a:pt x="11750" y="84160"/>
                </a:lnTo>
                <a:lnTo>
                  <a:pt x="11760" y="84160"/>
                </a:lnTo>
                <a:lnTo>
                  <a:pt x="11760" y="84150"/>
                </a:lnTo>
                <a:lnTo>
                  <a:pt x="11760" y="84140"/>
                </a:lnTo>
                <a:lnTo>
                  <a:pt x="11750" y="84140"/>
                </a:lnTo>
                <a:lnTo>
                  <a:pt x="11750" y="84130"/>
                </a:lnTo>
                <a:lnTo>
                  <a:pt x="11750" y="84120"/>
                </a:lnTo>
                <a:lnTo>
                  <a:pt x="11750" y="84110"/>
                </a:lnTo>
                <a:lnTo>
                  <a:pt x="11750" y="84100"/>
                </a:lnTo>
                <a:lnTo>
                  <a:pt x="11760" y="84100"/>
                </a:lnTo>
                <a:lnTo>
                  <a:pt x="11770" y="84100"/>
                </a:lnTo>
                <a:lnTo>
                  <a:pt x="11770" y="84090"/>
                </a:lnTo>
                <a:lnTo>
                  <a:pt x="11780" y="84090"/>
                </a:lnTo>
                <a:lnTo>
                  <a:pt x="11780" y="84080"/>
                </a:lnTo>
                <a:lnTo>
                  <a:pt x="11790" y="84080"/>
                </a:lnTo>
                <a:lnTo>
                  <a:pt x="11790" y="84070"/>
                </a:lnTo>
                <a:lnTo>
                  <a:pt x="11790" y="84060"/>
                </a:lnTo>
                <a:lnTo>
                  <a:pt x="11800" y="84060"/>
                </a:lnTo>
                <a:lnTo>
                  <a:pt x="11800" y="84050"/>
                </a:lnTo>
                <a:lnTo>
                  <a:pt x="11810" y="84050"/>
                </a:lnTo>
                <a:lnTo>
                  <a:pt x="11810" y="84040"/>
                </a:lnTo>
                <a:lnTo>
                  <a:pt x="11810" y="84030"/>
                </a:lnTo>
                <a:lnTo>
                  <a:pt x="11820" y="84020"/>
                </a:lnTo>
                <a:lnTo>
                  <a:pt x="11820" y="84010"/>
                </a:lnTo>
                <a:lnTo>
                  <a:pt x="11820" y="84000"/>
                </a:lnTo>
                <a:lnTo>
                  <a:pt x="11820" y="83990"/>
                </a:lnTo>
                <a:lnTo>
                  <a:pt x="11830" y="83990"/>
                </a:lnTo>
                <a:lnTo>
                  <a:pt x="11830" y="83980"/>
                </a:lnTo>
                <a:lnTo>
                  <a:pt x="11830" y="83970"/>
                </a:lnTo>
                <a:lnTo>
                  <a:pt x="11840" y="83970"/>
                </a:lnTo>
                <a:lnTo>
                  <a:pt x="11840" y="83960"/>
                </a:lnTo>
                <a:lnTo>
                  <a:pt x="11850" y="83960"/>
                </a:lnTo>
                <a:lnTo>
                  <a:pt x="11860" y="83950"/>
                </a:lnTo>
                <a:lnTo>
                  <a:pt x="11870" y="83940"/>
                </a:lnTo>
                <a:lnTo>
                  <a:pt x="11870" y="83930"/>
                </a:lnTo>
                <a:lnTo>
                  <a:pt x="11880" y="83930"/>
                </a:lnTo>
                <a:lnTo>
                  <a:pt x="11880" y="83920"/>
                </a:lnTo>
                <a:lnTo>
                  <a:pt x="11890" y="83920"/>
                </a:lnTo>
                <a:lnTo>
                  <a:pt x="11890" y="83910"/>
                </a:lnTo>
                <a:lnTo>
                  <a:pt x="11890" y="83900"/>
                </a:lnTo>
                <a:lnTo>
                  <a:pt x="11900" y="83900"/>
                </a:lnTo>
                <a:lnTo>
                  <a:pt x="11910" y="83880"/>
                </a:lnTo>
                <a:lnTo>
                  <a:pt x="11920" y="83870"/>
                </a:lnTo>
                <a:lnTo>
                  <a:pt x="11930" y="83850"/>
                </a:lnTo>
                <a:lnTo>
                  <a:pt x="11940" y="83840"/>
                </a:lnTo>
                <a:lnTo>
                  <a:pt x="11940" y="83830"/>
                </a:lnTo>
                <a:lnTo>
                  <a:pt x="11950" y="83810"/>
                </a:lnTo>
                <a:lnTo>
                  <a:pt x="11960" y="83800"/>
                </a:lnTo>
                <a:lnTo>
                  <a:pt x="11960" y="83780"/>
                </a:lnTo>
                <a:lnTo>
                  <a:pt x="11970" y="83770"/>
                </a:lnTo>
                <a:lnTo>
                  <a:pt x="11970" y="83750"/>
                </a:lnTo>
                <a:lnTo>
                  <a:pt x="11970" y="83740"/>
                </a:lnTo>
                <a:lnTo>
                  <a:pt x="11970" y="83730"/>
                </a:lnTo>
                <a:lnTo>
                  <a:pt x="11970" y="83720"/>
                </a:lnTo>
                <a:lnTo>
                  <a:pt x="11970" y="83710"/>
                </a:lnTo>
                <a:lnTo>
                  <a:pt x="11970" y="83700"/>
                </a:lnTo>
                <a:lnTo>
                  <a:pt x="11960" y="83690"/>
                </a:lnTo>
                <a:lnTo>
                  <a:pt x="11960" y="83680"/>
                </a:lnTo>
                <a:lnTo>
                  <a:pt x="11950" y="83680"/>
                </a:lnTo>
                <a:lnTo>
                  <a:pt x="11950" y="83670"/>
                </a:lnTo>
                <a:lnTo>
                  <a:pt x="11940" y="83670"/>
                </a:lnTo>
                <a:lnTo>
                  <a:pt x="11930" y="83670"/>
                </a:lnTo>
                <a:lnTo>
                  <a:pt x="11920" y="83670"/>
                </a:lnTo>
                <a:lnTo>
                  <a:pt x="11920" y="83680"/>
                </a:lnTo>
                <a:lnTo>
                  <a:pt x="11910" y="83680"/>
                </a:lnTo>
                <a:lnTo>
                  <a:pt x="11910" y="83670"/>
                </a:lnTo>
                <a:lnTo>
                  <a:pt x="11900" y="83670"/>
                </a:lnTo>
                <a:lnTo>
                  <a:pt x="11900" y="83660"/>
                </a:lnTo>
                <a:lnTo>
                  <a:pt x="11890" y="83660"/>
                </a:lnTo>
                <a:lnTo>
                  <a:pt x="11890" y="83650"/>
                </a:lnTo>
                <a:lnTo>
                  <a:pt x="11900" y="83650"/>
                </a:lnTo>
                <a:lnTo>
                  <a:pt x="11900" y="83640"/>
                </a:lnTo>
                <a:lnTo>
                  <a:pt x="11890" y="83640"/>
                </a:lnTo>
                <a:lnTo>
                  <a:pt x="11890" y="83630"/>
                </a:lnTo>
                <a:lnTo>
                  <a:pt x="11890" y="83620"/>
                </a:lnTo>
                <a:lnTo>
                  <a:pt x="11890" y="83610"/>
                </a:lnTo>
                <a:lnTo>
                  <a:pt x="11890" y="83600"/>
                </a:lnTo>
                <a:lnTo>
                  <a:pt x="11900" y="83600"/>
                </a:lnTo>
                <a:lnTo>
                  <a:pt x="11900" y="83590"/>
                </a:lnTo>
                <a:lnTo>
                  <a:pt x="11900" y="83580"/>
                </a:lnTo>
                <a:lnTo>
                  <a:pt x="11900" y="83570"/>
                </a:lnTo>
                <a:lnTo>
                  <a:pt x="11900" y="83560"/>
                </a:lnTo>
                <a:lnTo>
                  <a:pt x="11910" y="83560"/>
                </a:lnTo>
                <a:lnTo>
                  <a:pt x="11910" y="83550"/>
                </a:lnTo>
                <a:lnTo>
                  <a:pt x="11920" y="83550"/>
                </a:lnTo>
                <a:lnTo>
                  <a:pt x="11920" y="83540"/>
                </a:lnTo>
                <a:lnTo>
                  <a:pt x="11920" y="83530"/>
                </a:lnTo>
                <a:lnTo>
                  <a:pt x="11930" y="83530"/>
                </a:lnTo>
                <a:lnTo>
                  <a:pt x="11930" y="83520"/>
                </a:lnTo>
                <a:lnTo>
                  <a:pt x="11940" y="83520"/>
                </a:lnTo>
                <a:lnTo>
                  <a:pt x="11940" y="83510"/>
                </a:lnTo>
                <a:lnTo>
                  <a:pt x="11940" y="83500"/>
                </a:lnTo>
                <a:lnTo>
                  <a:pt x="11950" y="83490"/>
                </a:lnTo>
                <a:lnTo>
                  <a:pt x="11950" y="83480"/>
                </a:lnTo>
                <a:lnTo>
                  <a:pt x="11950" y="83470"/>
                </a:lnTo>
                <a:lnTo>
                  <a:pt x="11950" y="83460"/>
                </a:lnTo>
                <a:lnTo>
                  <a:pt x="11950" y="83450"/>
                </a:lnTo>
                <a:lnTo>
                  <a:pt x="11960" y="83450"/>
                </a:lnTo>
                <a:lnTo>
                  <a:pt x="11960" y="83440"/>
                </a:lnTo>
                <a:lnTo>
                  <a:pt x="11960" y="83430"/>
                </a:lnTo>
                <a:lnTo>
                  <a:pt x="11960" y="83420"/>
                </a:lnTo>
                <a:lnTo>
                  <a:pt x="11970" y="83420"/>
                </a:lnTo>
                <a:lnTo>
                  <a:pt x="11970" y="83410"/>
                </a:lnTo>
                <a:lnTo>
                  <a:pt x="11970" y="83400"/>
                </a:lnTo>
                <a:lnTo>
                  <a:pt x="11970" y="83390"/>
                </a:lnTo>
                <a:lnTo>
                  <a:pt x="11980" y="83390"/>
                </a:lnTo>
                <a:lnTo>
                  <a:pt x="11980" y="83380"/>
                </a:lnTo>
                <a:lnTo>
                  <a:pt x="11970" y="83380"/>
                </a:lnTo>
                <a:lnTo>
                  <a:pt x="11970" y="83370"/>
                </a:lnTo>
                <a:lnTo>
                  <a:pt x="11960" y="83370"/>
                </a:lnTo>
                <a:lnTo>
                  <a:pt x="11970" y="83370"/>
                </a:lnTo>
                <a:lnTo>
                  <a:pt x="11970" y="83360"/>
                </a:lnTo>
                <a:lnTo>
                  <a:pt x="11980" y="83350"/>
                </a:lnTo>
                <a:lnTo>
                  <a:pt x="11980" y="83360"/>
                </a:lnTo>
                <a:lnTo>
                  <a:pt x="11990" y="83360"/>
                </a:lnTo>
                <a:lnTo>
                  <a:pt x="11990" y="83370"/>
                </a:lnTo>
                <a:lnTo>
                  <a:pt x="12000" y="83370"/>
                </a:lnTo>
                <a:lnTo>
                  <a:pt x="12000" y="83380"/>
                </a:lnTo>
                <a:lnTo>
                  <a:pt x="12000" y="83390"/>
                </a:lnTo>
                <a:lnTo>
                  <a:pt x="12000" y="83400"/>
                </a:lnTo>
                <a:lnTo>
                  <a:pt x="12000" y="83410"/>
                </a:lnTo>
                <a:lnTo>
                  <a:pt x="12010" y="83410"/>
                </a:lnTo>
                <a:lnTo>
                  <a:pt x="12010" y="83420"/>
                </a:lnTo>
                <a:lnTo>
                  <a:pt x="12020" y="83420"/>
                </a:lnTo>
                <a:lnTo>
                  <a:pt x="12030" y="83420"/>
                </a:lnTo>
                <a:lnTo>
                  <a:pt x="12040" y="83420"/>
                </a:lnTo>
                <a:lnTo>
                  <a:pt x="12040" y="83410"/>
                </a:lnTo>
                <a:lnTo>
                  <a:pt x="12050" y="83410"/>
                </a:lnTo>
                <a:lnTo>
                  <a:pt x="12060" y="83410"/>
                </a:lnTo>
                <a:lnTo>
                  <a:pt x="12070" y="83410"/>
                </a:lnTo>
                <a:lnTo>
                  <a:pt x="12080" y="83410"/>
                </a:lnTo>
                <a:lnTo>
                  <a:pt x="12080" y="83400"/>
                </a:lnTo>
                <a:lnTo>
                  <a:pt x="12090" y="83400"/>
                </a:lnTo>
                <a:lnTo>
                  <a:pt x="12100" y="83400"/>
                </a:lnTo>
                <a:lnTo>
                  <a:pt x="12100" y="83390"/>
                </a:lnTo>
                <a:lnTo>
                  <a:pt x="12110" y="83390"/>
                </a:lnTo>
                <a:lnTo>
                  <a:pt x="12120" y="83390"/>
                </a:lnTo>
                <a:lnTo>
                  <a:pt x="12130" y="83380"/>
                </a:lnTo>
                <a:lnTo>
                  <a:pt x="12140" y="83380"/>
                </a:lnTo>
                <a:lnTo>
                  <a:pt x="12140" y="83370"/>
                </a:lnTo>
                <a:lnTo>
                  <a:pt x="12150" y="83370"/>
                </a:lnTo>
                <a:lnTo>
                  <a:pt x="12160" y="83370"/>
                </a:lnTo>
                <a:lnTo>
                  <a:pt x="12170" y="83370"/>
                </a:lnTo>
                <a:lnTo>
                  <a:pt x="12180" y="83370"/>
                </a:lnTo>
                <a:lnTo>
                  <a:pt x="12180" y="83360"/>
                </a:lnTo>
                <a:lnTo>
                  <a:pt x="12190" y="83360"/>
                </a:lnTo>
                <a:lnTo>
                  <a:pt x="12200" y="83360"/>
                </a:lnTo>
                <a:lnTo>
                  <a:pt x="12210" y="83350"/>
                </a:lnTo>
                <a:lnTo>
                  <a:pt x="12220" y="83350"/>
                </a:lnTo>
                <a:lnTo>
                  <a:pt x="12230" y="83350"/>
                </a:lnTo>
                <a:lnTo>
                  <a:pt x="12240" y="83340"/>
                </a:lnTo>
                <a:lnTo>
                  <a:pt x="12250" y="83340"/>
                </a:lnTo>
                <a:lnTo>
                  <a:pt x="12260" y="83340"/>
                </a:lnTo>
                <a:lnTo>
                  <a:pt x="12270" y="83330"/>
                </a:lnTo>
                <a:lnTo>
                  <a:pt x="12280" y="83330"/>
                </a:lnTo>
                <a:lnTo>
                  <a:pt x="12280" y="83320"/>
                </a:lnTo>
                <a:lnTo>
                  <a:pt x="12290" y="83320"/>
                </a:lnTo>
                <a:lnTo>
                  <a:pt x="12300" y="83320"/>
                </a:lnTo>
                <a:lnTo>
                  <a:pt x="12310" y="83310"/>
                </a:lnTo>
                <a:lnTo>
                  <a:pt x="12320" y="83300"/>
                </a:lnTo>
                <a:lnTo>
                  <a:pt x="12330" y="83300"/>
                </a:lnTo>
                <a:lnTo>
                  <a:pt x="12340" y="83300"/>
                </a:lnTo>
                <a:lnTo>
                  <a:pt x="12340" y="83290"/>
                </a:lnTo>
                <a:lnTo>
                  <a:pt x="12350" y="83290"/>
                </a:lnTo>
                <a:lnTo>
                  <a:pt x="12360" y="83280"/>
                </a:lnTo>
                <a:lnTo>
                  <a:pt x="12370" y="83280"/>
                </a:lnTo>
                <a:lnTo>
                  <a:pt x="12380" y="83280"/>
                </a:lnTo>
                <a:lnTo>
                  <a:pt x="12380" y="83270"/>
                </a:lnTo>
                <a:lnTo>
                  <a:pt x="12390" y="83270"/>
                </a:lnTo>
                <a:lnTo>
                  <a:pt x="12390" y="83260"/>
                </a:lnTo>
                <a:lnTo>
                  <a:pt x="12400" y="83260"/>
                </a:lnTo>
                <a:lnTo>
                  <a:pt x="12410" y="83250"/>
                </a:lnTo>
                <a:lnTo>
                  <a:pt x="12420" y="83240"/>
                </a:lnTo>
                <a:lnTo>
                  <a:pt x="12430" y="83230"/>
                </a:lnTo>
                <a:lnTo>
                  <a:pt x="12440" y="83230"/>
                </a:lnTo>
                <a:lnTo>
                  <a:pt x="12440" y="83220"/>
                </a:lnTo>
                <a:lnTo>
                  <a:pt x="12450" y="83220"/>
                </a:lnTo>
                <a:lnTo>
                  <a:pt x="12460" y="83210"/>
                </a:lnTo>
                <a:lnTo>
                  <a:pt x="12470" y="83200"/>
                </a:lnTo>
                <a:lnTo>
                  <a:pt x="12480" y="83190"/>
                </a:lnTo>
                <a:lnTo>
                  <a:pt x="12490" y="83170"/>
                </a:lnTo>
                <a:lnTo>
                  <a:pt x="12500" y="83160"/>
                </a:lnTo>
                <a:lnTo>
                  <a:pt x="12510" y="83150"/>
                </a:lnTo>
                <a:lnTo>
                  <a:pt x="12530" y="83130"/>
                </a:lnTo>
                <a:lnTo>
                  <a:pt x="12540" y="83120"/>
                </a:lnTo>
                <a:lnTo>
                  <a:pt x="12550" y="83110"/>
                </a:lnTo>
                <a:lnTo>
                  <a:pt x="12560" y="83100"/>
                </a:lnTo>
                <a:lnTo>
                  <a:pt x="12570" y="83090"/>
                </a:lnTo>
                <a:lnTo>
                  <a:pt x="12570" y="83080"/>
                </a:lnTo>
                <a:lnTo>
                  <a:pt x="12580" y="83070"/>
                </a:lnTo>
                <a:lnTo>
                  <a:pt x="12590" y="83060"/>
                </a:lnTo>
                <a:lnTo>
                  <a:pt x="12590" y="83050"/>
                </a:lnTo>
                <a:lnTo>
                  <a:pt x="12600" y="83050"/>
                </a:lnTo>
                <a:lnTo>
                  <a:pt x="12610" y="83040"/>
                </a:lnTo>
                <a:lnTo>
                  <a:pt x="12620" y="83030"/>
                </a:lnTo>
                <a:lnTo>
                  <a:pt x="12620" y="83020"/>
                </a:lnTo>
                <a:lnTo>
                  <a:pt x="12630" y="83010"/>
                </a:lnTo>
                <a:lnTo>
                  <a:pt x="12630" y="83000"/>
                </a:lnTo>
                <a:lnTo>
                  <a:pt x="12640" y="82990"/>
                </a:lnTo>
                <a:lnTo>
                  <a:pt x="12640" y="82980"/>
                </a:lnTo>
                <a:lnTo>
                  <a:pt x="12650" y="82970"/>
                </a:lnTo>
                <a:lnTo>
                  <a:pt x="12660" y="82960"/>
                </a:lnTo>
                <a:lnTo>
                  <a:pt x="12660" y="82950"/>
                </a:lnTo>
                <a:lnTo>
                  <a:pt x="12660" y="82940"/>
                </a:lnTo>
                <a:lnTo>
                  <a:pt x="12670" y="82930"/>
                </a:lnTo>
                <a:lnTo>
                  <a:pt x="12670" y="82920"/>
                </a:lnTo>
                <a:lnTo>
                  <a:pt x="12680" y="82910"/>
                </a:lnTo>
                <a:lnTo>
                  <a:pt x="12680" y="82900"/>
                </a:lnTo>
                <a:lnTo>
                  <a:pt x="12690" y="82890"/>
                </a:lnTo>
                <a:lnTo>
                  <a:pt x="12690" y="82880"/>
                </a:lnTo>
                <a:lnTo>
                  <a:pt x="12700" y="82870"/>
                </a:lnTo>
                <a:lnTo>
                  <a:pt x="12700" y="82860"/>
                </a:lnTo>
                <a:lnTo>
                  <a:pt x="12700" y="82850"/>
                </a:lnTo>
                <a:lnTo>
                  <a:pt x="12710" y="82840"/>
                </a:lnTo>
                <a:lnTo>
                  <a:pt x="12710" y="82830"/>
                </a:lnTo>
                <a:lnTo>
                  <a:pt x="12710" y="82820"/>
                </a:lnTo>
                <a:lnTo>
                  <a:pt x="12720" y="82810"/>
                </a:lnTo>
                <a:lnTo>
                  <a:pt x="12720" y="82800"/>
                </a:lnTo>
                <a:lnTo>
                  <a:pt x="12720" y="82790"/>
                </a:lnTo>
                <a:lnTo>
                  <a:pt x="12720" y="82780"/>
                </a:lnTo>
                <a:lnTo>
                  <a:pt x="12730" y="82780"/>
                </a:lnTo>
                <a:lnTo>
                  <a:pt x="12730" y="82770"/>
                </a:lnTo>
                <a:lnTo>
                  <a:pt x="12730" y="82760"/>
                </a:lnTo>
                <a:lnTo>
                  <a:pt x="12730" y="82740"/>
                </a:lnTo>
                <a:lnTo>
                  <a:pt x="12730" y="82730"/>
                </a:lnTo>
                <a:lnTo>
                  <a:pt x="12730" y="82720"/>
                </a:lnTo>
                <a:lnTo>
                  <a:pt x="12740" y="82710"/>
                </a:lnTo>
                <a:lnTo>
                  <a:pt x="12740" y="82700"/>
                </a:lnTo>
                <a:lnTo>
                  <a:pt x="12740" y="82690"/>
                </a:lnTo>
                <a:lnTo>
                  <a:pt x="12740" y="82680"/>
                </a:lnTo>
                <a:lnTo>
                  <a:pt x="12740" y="82670"/>
                </a:lnTo>
                <a:lnTo>
                  <a:pt x="12740" y="82660"/>
                </a:lnTo>
                <a:lnTo>
                  <a:pt x="12740" y="82640"/>
                </a:lnTo>
                <a:lnTo>
                  <a:pt x="12740" y="82630"/>
                </a:lnTo>
                <a:lnTo>
                  <a:pt x="12740" y="82620"/>
                </a:lnTo>
                <a:lnTo>
                  <a:pt x="12740" y="82610"/>
                </a:lnTo>
                <a:lnTo>
                  <a:pt x="12730" y="82600"/>
                </a:lnTo>
                <a:lnTo>
                  <a:pt x="12730" y="82590"/>
                </a:lnTo>
                <a:lnTo>
                  <a:pt x="12730" y="82580"/>
                </a:lnTo>
                <a:lnTo>
                  <a:pt x="12730" y="82570"/>
                </a:lnTo>
                <a:lnTo>
                  <a:pt x="12730" y="82560"/>
                </a:lnTo>
                <a:lnTo>
                  <a:pt x="12720" y="82550"/>
                </a:lnTo>
                <a:lnTo>
                  <a:pt x="12720" y="82540"/>
                </a:lnTo>
                <a:lnTo>
                  <a:pt x="12720" y="82530"/>
                </a:lnTo>
                <a:lnTo>
                  <a:pt x="12720" y="82520"/>
                </a:lnTo>
                <a:lnTo>
                  <a:pt x="12710" y="82520"/>
                </a:lnTo>
                <a:lnTo>
                  <a:pt x="12710" y="82510"/>
                </a:lnTo>
                <a:lnTo>
                  <a:pt x="12710" y="82500"/>
                </a:lnTo>
                <a:lnTo>
                  <a:pt x="12700" y="82490"/>
                </a:lnTo>
                <a:lnTo>
                  <a:pt x="12700" y="82480"/>
                </a:lnTo>
                <a:lnTo>
                  <a:pt x="12700" y="82470"/>
                </a:lnTo>
                <a:lnTo>
                  <a:pt x="12690" y="82470"/>
                </a:lnTo>
                <a:lnTo>
                  <a:pt x="12690" y="82460"/>
                </a:lnTo>
                <a:lnTo>
                  <a:pt x="12690" y="82450"/>
                </a:lnTo>
                <a:lnTo>
                  <a:pt x="12680" y="82450"/>
                </a:lnTo>
                <a:lnTo>
                  <a:pt x="12680" y="82440"/>
                </a:lnTo>
                <a:lnTo>
                  <a:pt x="12670" y="82430"/>
                </a:lnTo>
                <a:lnTo>
                  <a:pt x="12670" y="82420"/>
                </a:lnTo>
                <a:lnTo>
                  <a:pt x="12660" y="82410"/>
                </a:lnTo>
                <a:lnTo>
                  <a:pt x="12660" y="82400"/>
                </a:lnTo>
                <a:lnTo>
                  <a:pt x="12650" y="82400"/>
                </a:lnTo>
                <a:lnTo>
                  <a:pt x="12650" y="82390"/>
                </a:lnTo>
                <a:lnTo>
                  <a:pt x="12640" y="82390"/>
                </a:lnTo>
                <a:lnTo>
                  <a:pt x="12640" y="82380"/>
                </a:lnTo>
                <a:lnTo>
                  <a:pt x="12630" y="82370"/>
                </a:lnTo>
                <a:lnTo>
                  <a:pt x="12620" y="82360"/>
                </a:lnTo>
                <a:lnTo>
                  <a:pt x="12620" y="82350"/>
                </a:lnTo>
                <a:lnTo>
                  <a:pt x="12610" y="82350"/>
                </a:lnTo>
                <a:lnTo>
                  <a:pt x="12610" y="82340"/>
                </a:lnTo>
                <a:lnTo>
                  <a:pt x="12600" y="82340"/>
                </a:lnTo>
                <a:lnTo>
                  <a:pt x="12600" y="82330"/>
                </a:lnTo>
                <a:lnTo>
                  <a:pt x="12590" y="82330"/>
                </a:lnTo>
                <a:lnTo>
                  <a:pt x="12580" y="82320"/>
                </a:lnTo>
                <a:lnTo>
                  <a:pt x="12570" y="82320"/>
                </a:lnTo>
                <a:lnTo>
                  <a:pt x="12560" y="82310"/>
                </a:lnTo>
                <a:lnTo>
                  <a:pt x="12550" y="82310"/>
                </a:lnTo>
                <a:lnTo>
                  <a:pt x="12540" y="82300"/>
                </a:lnTo>
                <a:lnTo>
                  <a:pt x="12530" y="82300"/>
                </a:lnTo>
                <a:lnTo>
                  <a:pt x="12510" y="82300"/>
                </a:lnTo>
                <a:lnTo>
                  <a:pt x="12500" y="82300"/>
                </a:lnTo>
                <a:lnTo>
                  <a:pt x="12490" y="82300"/>
                </a:lnTo>
                <a:lnTo>
                  <a:pt x="12480" y="82300"/>
                </a:lnTo>
                <a:lnTo>
                  <a:pt x="12480" y="82310"/>
                </a:lnTo>
                <a:lnTo>
                  <a:pt x="12470" y="82310"/>
                </a:lnTo>
                <a:lnTo>
                  <a:pt x="12460" y="82310"/>
                </a:lnTo>
                <a:lnTo>
                  <a:pt x="12460" y="82320"/>
                </a:lnTo>
                <a:lnTo>
                  <a:pt x="12450" y="82320"/>
                </a:lnTo>
                <a:lnTo>
                  <a:pt x="12440" y="82330"/>
                </a:lnTo>
                <a:lnTo>
                  <a:pt x="12430" y="82340"/>
                </a:lnTo>
                <a:lnTo>
                  <a:pt x="12420" y="82340"/>
                </a:lnTo>
                <a:lnTo>
                  <a:pt x="12410" y="82340"/>
                </a:lnTo>
                <a:lnTo>
                  <a:pt x="12410" y="82350"/>
                </a:lnTo>
                <a:lnTo>
                  <a:pt x="12400" y="82350"/>
                </a:lnTo>
                <a:lnTo>
                  <a:pt x="12400" y="82360"/>
                </a:lnTo>
                <a:lnTo>
                  <a:pt x="12390" y="82370"/>
                </a:lnTo>
                <a:lnTo>
                  <a:pt x="12380" y="82380"/>
                </a:lnTo>
                <a:lnTo>
                  <a:pt x="12380" y="82370"/>
                </a:lnTo>
                <a:lnTo>
                  <a:pt x="12390" y="82370"/>
                </a:lnTo>
                <a:lnTo>
                  <a:pt x="12390" y="82360"/>
                </a:lnTo>
                <a:lnTo>
                  <a:pt x="12390" y="82350"/>
                </a:lnTo>
                <a:lnTo>
                  <a:pt x="12390" y="82340"/>
                </a:lnTo>
                <a:lnTo>
                  <a:pt x="12400" y="82340"/>
                </a:lnTo>
                <a:lnTo>
                  <a:pt x="12400" y="82330"/>
                </a:lnTo>
                <a:lnTo>
                  <a:pt x="12410" y="82320"/>
                </a:lnTo>
                <a:lnTo>
                  <a:pt x="12410" y="82310"/>
                </a:lnTo>
                <a:lnTo>
                  <a:pt x="12420" y="82300"/>
                </a:lnTo>
                <a:lnTo>
                  <a:pt x="12420" y="82290"/>
                </a:lnTo>
                <a:lnTo>
                  <a:pt x="12420" y="82280"/>
                </a:lnTo>
                <a:lnTo>
                  <a:pt x="12410" y="82280"/>
                </a:lnTo>
                <a:lnTo>
                  <a:pt x="12410" y="82270"/>
                </a:lnTo>
                <a:lnTo>
                  <a:pt x="12420" y="82260"/>
                </a:lnTo>
                <a:lnTo>
                  <a:pt x="12420" y="82250"/>
                </a:lnTo>
                <a:lnTo>
                  <a:pt x="12430" y="82240"/>
                </a:lnTo>
                <a:lnTo>
                  <a:pt x="12430" y="82230"/>
                </a:lnTo>
                <a:lnTo>
                  <a:pt x="12440" y="82230"/>
                </a:lnTo>
                <a:lnTo>
                  <a:pt x="12440" y="82220"/>
                </a:lnTo>
                <a:lnTo>
                  <a:pt x="12440" y="82210"/>
                </a:lnTo>
                <a:lnTo>
                  <a:pt x="12450" y="82210"/>
                </a:lnTo>
                <a:lnTo>
                  <a:pt x="12450" y="82200"/>
                </a:lnTo>
                <a:lnTo>
                  <a:pt x="12460" y="82200"/>
                </a:lnTo>
                <a:lnTo>
                  <a:pt x="12460" y="82190"/>
                </a:lnTo>
                <a:lnTo>
                  <a:pt x="12460" y="82180"/>
                </a:lnTo>
                <a:lnTo>
                  <a:pt x="12470" y="82180"/>
                </a:lnTo>
                <a:lnTo>
                  <a:pt x="12470" y="82170"/>
                </a:lnTo>
                <a:lnTo>
                  <a:pt x="12470" y="82160"/>
                </a:lnTo>
                <a:lnTo>
                  <a:pt x="12470" y="82150"/>
                </a:lnTo>
                <a:lnTo>
                  <a:pt x="12480" y="82150"/>
                </a:lnTo>
                <a:lnTo>
                  <a:pt x="12480" y="82140"/>
                </a:lnTo>
                <a:lnTo>
                  <a:pt x="12480" y="82130"/>
                </a:lnTo>
                <a:lnTo>
                  <a:pt x="12490" y="82130"/>
                </a:lnTo>
                <a:lnTo>
                  <a:pt x="12490" y="82120"/>
                </a:lnTo>
                <a:lnTo>
                  <a:pt x="12490" y="82110"/>
                </a:lnTo>
                <a:lnTo>
                  <a:pt x="12500" y="82110"/>
                </a:lnTo>
                <a:lnTo>
                  <a:pt x="12510" y="82100"/>
                </a:lnTo>
                <a:lnTo>
                  <a:pt x="12520" y="82090"/>
                </a:lnTo>
                <a:lnTo>
                  <a:pt x="12520" y="82080"/>
                </a:lnTo>
                <a:lnTo>
                  <a:pt x="12530" y="82080"/>
                </a:lnTo>
                <a:lnTo>
                  <a:pt x="12530" y="82070"/>
                </a:lnTo>
                <a:lnTo>
                  <a:pt x="12540" y="82070"/>
                </a:lnTo>
                <a:lnTo>
                  <a:pt x="12550" y="82070"/>
                </a:lnTo>
                <a:lnTo>
                  <a:pt x="12550" y="82060"/>
                </a:lnTo>
                <a:lnTo>
                  <a:pt x="12560" y="82060"/>
                </a:lnTo>
                <a:lnTo>
                  <a:pt x="12570" y="82050"/>
                </a:lnTo>
                <a:lnTo>
                  <a:pt x="12580" y="82050"/>
                </a:lnTo>
                <a:lnTo>
                  <a:pt x="12580" y="82040"/>
                </a:lnTo>
                <a:lnTo>
                  <a:pt x="12590" y="82040"/>
                </a:lnTo>
                <a:lnTo>
                  <a:pt x="12600" y="82030"/>
                </a:lnTo>
                <a:lnTo>
                  <a:pt x="12610" y="82020"/>
                </a:lnTo>
                <a:lnTo>
                  <a:pt x="12620" y="82020"/>
                </a:lnTo>
                <a:lnTo>
                  <a:pt x="12620" y="82010"/>
                </a:lnTo>
                <a:lnTo>
                  <a:pt x="12630" y="82010"/>
                </a:lnTo>
                <a:lnTo>
                  <a:pt x="12630" y="82000"/>
                </a:lnTo>
                <a:lnTo>
                  <a:pt x="12640" y="81990"/>
                </a:lnTo>
                <a:lnTo>
                  <a:pt x="12640" y="81980"/>
                </a:lnTo>
                <a:lnTo>
                  <a:pt x="12650" y="81980"/>
                </a:lnTo>
                <a:lnTo>
                  <a:pt x="12650" y="81970"/>
                </a:lnTo>
                <a:lnTo>
                  <a:pt x="12650" y="81960"/>
                </a:lnTo>
                <a:lnTo>
                  <a:pt x="12660" y="81960"/>
                </a:lnTo>
                <a:lnTo>
                  <a:pt x="12660" y="81950"/>
                </a:lnTo>
                <a:lnTo>
                  <a:pt x="12670" y="81950"/>
                </a:lnTo>
                <a:lnTo>
                  <a:pt x="12670" y="81940"/>
                </a:lnTo>
                <a:lnTo>
                  <a:pt x="12670" y="81930"/>
                </a:lnTo>
                <a:lnTo>
                  <a:pt x="12680" y="81930"/>
                </a:lnTo>
                <a:lnTo>
                  <a:pt x="12680" y="81920"/>
                </a:lnTo>
                <a:lnTo>
                  <a:pt x="12690" y="81920"/>
                </a:lnTo>
                <a:lnTo>
                  <a:pt x="12690" y="81910"/>
                </a:lnTo>
                <a:lnTo>
                  <a:pt x="12690" y="81900"/>
                </a:lnTo>
                <a:lnTo>
                  <a:pt x="12700" y="81900"/>
                </a:lnTo>
                <a:lnTo>
                  <a:pt x="12700" y="81890"/>
                </a:lnTo>
                <a:lnTo>
                  <a:pt x="12710" y="81890"/>
                </a:lnTo>
                <a:lnTo>
                  <a:pt x="12710" y="81880"/>
                </a:lnTo>
                <a:lnTo>
                  <a:pt x="12720" y="81880"/>
                </a:lnTo>
                <a:lnTo>
                  <a:pt x="12720" y="81870"/>
                </a:lnTo>
                <a:lnTo>
                  <a:pt x="12720" y="81860"/>
                </a:lnTo>
                <a:lnTo>
                  <a:pt x="12730" y="81860"/>
                </a:lnTo>
                <a:lnTo>
                  <a:pt x="12730" y="81850"/>
                </a:lnTo>
                <a:lnTo>
                  <a:pt x="12740" y="81850"/>
                </a:lnTo>
                <a:lnTo>
                  <a:pt x="12740" y="81840"/>
                </a:lnTo>
                <a:lnTo>
                  <a:pt x="12750" y="81840"/>
                </a:lnTo>
                <a:lnTo>
                  <a:pt x="12750" y="81830"/>
                </a:lnTo>
                <a:lnTo>
                  <a:pt x="12750" y="81820"/>
                </a:lnTo>
                <a:lnTo>
                  <a:pt x="12760" y="81820"/>
                </a:lnTo>
                <a:lnTo>
                  <a:pt x="12760" y="81810"/>
                </a:lnTo>
                <a:lnTo>
                  <a:pt x="12770" y="81810"/>
                </a:lnTo>
                <a:lnTo>
                  <a:pt x="12770" y="81800"/>
                </a:lnTo>
                <a:lnTo>
                  <a:pt x="12780" y="81800"/>
                </a:lnTo>
                <a:lnTo>
                  <a:pt x="12780" y="81790"/>
                </a:lnTo>
                <a:lnTo>
                  <a:pt x="12790" y="81790"/>
                </a:lnTo>
                <a:lnTo>
                  <a:pt x="12790" y="81780"/>
                </a:lnTo>
                <a:lnTo>
                  <a:pt x="12800" y="81780"/>
                </a:lnTo>
                <a:lnTo>
                  <a:pt x="12800" y="81770"/>
                </a:lnTo>
                <a:lnTo>
                  <a:pt x="12810" y="81770"/>
                </a:lnTo>
                <a:lnTo>
                  <a:pt x="12810" y="81760"/>
                </a:lnTo>
                <a:lnTo>
                  <a:pt x="12810" y="81750"/>
                </a:lnTo>
                <a:lnTo>
                  <a:pt x="12820" y="81750"/>
                </a:lnTo>
                <a:lnTo>
                  <a:pt x="12820" y="81740"/>
                </a:lnTo>
                <a:lnTo>
                  <a:pt x="12830" y="81740"/>
                </a:lnTo>
                <a:lnTo>
                  <a:pt x="12830" y="81730"/>
                </a:lnTo>
                <a:lnTo>
                  <a:pt x="12830" y="81720"/>
                </a:lnTo>
                <a:lnTo>
                  <a:pt x="12840" y="81720"/>
                </a:lnTo>
                <a:lnTo>
                  <a:pt x="12840" y="81710"/>
                </a:lnTo>
                <a:lnTo>
                  <a:pt x="12840" y="81700"/>
                </a:lnTo>
                <a:lnTo>
                  <a:pt x="12840" y="81690"/>
                </a:lnTo>
                <a:lnTo>
                  <a:pt x="12850" y="81690"/>
                </a:lnTo>
                <a:lnTo>
                  <a:pt x="12850" y="81680"/>
                </a:lnTo>
                <a:lnTo>
                  <a:pt x="12860" y="81670"/>
                </a:lnTo>
                <a:lnTo>
                  <a:pt x="12860" y="81660"/>
                </a:lnTo>
                <a:lnTo>
                  <a:pt x="12870" y="81660"/>
                </a:lnTo>
                <a:lnTo>
                  <a:pt x="12870" y="81650"/>
                </a:lnTo>
                <a:lnTo>
                  <a:pt x="12870" y="81640"/>
                </a:lnTo>
                <a:lnTo>
                  <a:pt x="12880" y="81640"/>
                </a:lnTo>
                <a:lnTo>
                  <a:pt x="12880" y="81630"/>
                </a:lnTo>
                <a:lnTo>
                  <a:pt x="12880" y="81620"/>
                </a:lnTo>
                <a:lnTo>
                  <a:pt x="12880" y="81610"/>
                </a:lnTo>
                <a:lnTo>
                  <a:pt x="12880" y="81600"/>
                </a:lnTo>
                <a:lnTo>
                  <a:pt x="12880" y="81590"/>
                </a:lnTo>
                <a:lnTo>
                  <a:pt x="12870" y="81590"/>
                </a:lnTo>
                <a:lnTo>
                  <a:pt x="12870" y="81580"/>
                </a:lnTo>
                <a:lnTo>
                  <a:pt x="12870" y="81570"/>
                </a:lnTo>
                <a:lnTo>
                  <a:pt x="12870" y="81560"/>
                </a:lnTo>
                <a:lnTo>
                  <a:pt x="12870" y="81550"/>
                </a:lnTo>
                <a:lnTo>
                  <a:pt x="12870" y="81540"/>
                </a:lnTo>
                <a:lnTo>
                  <a:pt x="12860" y="81540"/>
                </a:lnTo>
                <a:lnTo>
                  <a:pt x="12860" y="81530"/>
                </a:lnTo>
                <a:lnTo>
                  <a:pt x="12870" y="81530"/>
                </a:lnTo>
                <a:lnTo>
                  <a:pt x="12870" y="81520"/>
                </a:lnTo>
                <a:lnTo>
                  <a:pt x="12870" y="81510"/>
                </a:lnTo>
                <a:lnTo>
                  <a:pt x="12880" y="81500"/>
                </a:lnTo>
                <a:lnTo>
                  <a:pt x="12880" y="81490"/>
                </a:lnTo>
                <a:lnTo>
                  <a:pt x="12890" y="81480"/>
                </a:lnTo>
                <a:lnTo>
                  <a:pt x="12890" y="81470"/>
                </a:lnTo>
                <a:lnTo>
                  <a:pt x="12900" y="81470"/>
                </a:lnTo>
                <a:lnTo>
                  <a:pt x="12900" y="81460"/>
                </a:lnTo>
                <a:lnTo>
                  <a:pt x="12910" y="81460"/>
                </a:lnTo>
                <a:lnTo>
                  <a:pt x="12910" y="81450"/>
                </a:lnTo>
                <a:lnTo>
                  <a:pt x="12920" y="81440"/>
                </a:lnTo>
                <a:lnTo>
                  <a:pt x="12920" y="81430"/>
                </a:lnTo>
                <a:lnTo>
                  <a:pt x="12930" y="81430"/>
                </a:lnTo>
                <a:lnTo>
                  <a:pt x="12930" y="81420"/>
                </a:lnTo>
                <a:lnTo>
                  <a:pt x="12940" y="81420"/>
                </a:lnTo>
                <a:lnTo>
                  <a:pt x="12950" y="81410"/>
                </a:lnTo>
                <a:lnTo>
                  <a:pt x="12950" y="81400"/>
                </a:lnTo>
                <a:lnTo>
                  <a:pt x="12960" y="81400"/>
                </a:lnTo>
                <a:lnTo>
                  <a:pt x="12960" y="81390"/>
                </a:lnTo>
                <a:lnTo>
                  <a:pt x="12970" y="81390"/>
                </a:lnTo>
                <a:lnTo>
                  <a:pt x="12970" y="81380"/>
                </a:lnTo>
                <a:lnTo>
                  <a:pt x="12970" y="81370"/>
                </a:lnTo>
                <a:lnTo>
                  <a:pt x="12980" y="81370"/>
                </a:lnTo>
                <a:lnTo>
                  <a:pt x="12980" y="81360"/>
                </a:lnTo>
                <a:lnTo>
                  <a:pt x="12990" y="81350"/>
                </a:lnTo>
                <a:lnTo>
                  <a:pt x="12990" y="81340"/>
                </a:lnTo>
                <a:lnTo>
                  <a:pt x="13000" y="81340"/>
                </a:lnTo>
                <a:lnTo>
                  <a:pt x="13000" y="81330"/>
                </a:lnTo>
                <a:lnTo>
                  <a:pt x="13010" y="81320"/>
                </a:lnTo>
                <a:lnTo>
                  <a:pt x="13010" y="81310"/>
                </a:lnTo>
                <a:lnTo>
                  <a:pt x="13020" y="81310"/>
                </a:lnTo>
                <a:lnTo>
                  <a:pt x="13020" y="81300"/>
                </a:lnTo>
                <a:lnTo>
                  <a:pt x="13030" y="81290"/>
                </a:lnTo>
                <a:lnTo>
                  <a:pt x="13030" y="81280"/>
                </a:lnTo>
                <a:lnTo>
                  <a:pt x="13030" y="81270"/>
                </a:lnTo>
                <a:lnTo>
                  <a:pt x="13040" y="81270"/>
                </a:lnTo>
                <a:lnTo>
                  <a:pt x="13040" y="81260"/>
                </a:lnTo>
                <a:lnTo>
                  <a:pt x="13050" y="81260"/>
                </a:lnTo>
                <a:lnTo>
                  <a:pt x="13050" y="81250"/>
                </a:lnTo>
                <a:lnTo>
                  <a:pt x="13050" y="81240"/>
                </a:lnTo>
                <a:lnTo>
                  <a:pt x="13060" y="81230"/>
                </a:lnTo>
                <a:lnTo>
                  <a:pt x="13060" y="81220"/>
                </a:lnTo>
                <a:lnTo>
                  <a:pt x="13070" y="81220"/>
                </a:lnTo>
                <a:lnTo>
                  <a:pt x="13070" y="81210"/>
                </a:lnTo>
                <a:lnTo>
                  <a:pt x="13070" y="81200"/>
                </a:lnTo>
                <a:lnTo>
                  <a:pt x="13080" y="81190"/>
                </a:lnTo>
                <a:lnTo>
                  <a:pt x="13080" y="81180"/>
                </a:lnTo>
                <a:lnTo>
                  <a:pt x="13080" y="81170"/>
                </a:lnTo>
                <a:lnTo>
                  <a:pt x="13090" y="81170"/>
                </a:lnTo>
                <a:lnTo>
                  <a:pt x="13090" y="81160"/>
                </a:lnTo>
                <a:lnTo>
                  <a:pt x="13100" y="81160"/>
                </a:lnTo>
                <a:lnTo>
                  <a:pt x="13100" y="81150"/>
                </a:lnTo>
                <a:lnTo>
                  <a:pt x="13110" y="81150"/>
                </a:lnTo>
                <a:lnTo>
                  <a:pt x="13110" y="81140"/>
                </a:lnTo>
                <a:lnTo>
                  <a:pt x="13120" y="81130"/>
                </a:lnTo>
                <a:lnTo>
                  <a:pt x="13120" y="81120"/>
                </a:lnTo>
                <a:lnTo>
                  <a:pt x="13130" y="81120"/>
                </a:lnTo>
                <a:lnTo>
                  <a:pt x="13130" y="81110"/>
                </a:lnTo>
                <a:lnTo>
                  <a:pt x="13140" y="81110"/>
                </a:lnTo>
                <a:lnTo>
                  <a:pt x="13140" y="81100"/>
                </a:lnTo>
                <a:lnTo>
                  <a:pt x="13150" y="81100"/>
                </a:lnTo>
                <a:lnTo>
                  <a:pt x="13150" y="81090"/>
                </a:lnTo>
                <a:lnTo>
                  <a:pt x="13150" y="81080"/>
                </a:lnTo>
                <a:lnTo>
                  <a:pt x="13160" y="81080"/>
                </a:lnTo>
                <a:lnTo>
                  <a:pt x="13160" y="81070"/>
                </a:lnTo>
                <a:lnTo>
                  <a:pt x="13160" y="81060"/>
                </a:lnTo>
                <a:lnTo>
                  <a:pt x="13160" y="81050"/>
                </a:lnTo>
                <a:lnTo>
                  <a:pt x="13170" y="81050"/>
                </a:lnTo>
                <a:lnTo>
                  <a:pt x="13170" y="81040"/>
                </a:lnTo>
                <a:lnTo>
                  <a:pt x="13170" y="81030"/>
                </a:lnTo>
                <a:lnTo>
                  <a:pt x="13170" y="81020"/>
                </a:lnTo>
                <a:lnTo>
                  <a:pt x="13170" y="81010"/>
                </a:lnTo>
                <a:lnTo>
                  <a:pt x="13160" y="81010"/>
                </a:lnTo>
                <a:lnTo>
                  <a:pt x="13160" y="81000"/>
                </a:lnTo>
                <a:lnTo>
                  <a:pt x="13160" y="80990"/>
                </a:lnTo>
                <a:lnTo>
                  <a:pt x="13160" y="80980"/>
                </a:lnTo>
                <a:lnTo>
                  <a:pt x="13160" y="80970"/>
                </a:lnTo>
                <a:lnTo>
                  <a:pt x="13150" y="80970"/>
                </a:lnTo>
                <a:lnTo>
                  <a:pt x="13150" y="80960"/>
                </a:lnTo>
                <a:lnTo>
                  <a:pt x="13140" y="80960"/>
                </a:lnTo>
                <a:lnTo>
                  <a:pt x="13140" y="80950"/>
                </a:lnTo>
                <a:lnTo>
                  <a:pt x="13140" y="80940"/>
                </a:lnTo>
                <a:lnTo>
                  <a:pt x="13150" y="80930"/>
                </a:lnTo>
                <a:lnTo>
                  <a:pt x="13160" y="80930"/>
                </a:lnTo>
                <a:lnTo>
                  <a:pt x="13160" y="80920"/>
                </a:lnTo>
                <a:lnTo>
                  <a:pt x="13170" y="80920"/>
                </a:lnTo>
                <a:lnTo>
                  <a:pt x="13170" y="80910"/>
                </a:lnTo>
                <a:lnTo>
                  <a:pt x="13180" y="80910"/>
                </a:lnTo>
                <a:lnTo>
                  <a:pt x="13190" y="80910"/>
                </a:lnTo>
                <a:lnTo>
                  <a:pt x="13190" y="80900"/>
                </a:lnTo>
                <a:lnTo>
                  <a:pt x="13200" y="80900"/>
                </a:lnTo>
                <a:lnTo>
                  <a:pt x="13200" y="80890"/>
                </a:lnTo>
                <a:lnTo>
                  <a:pt x="13210" y="80890"/>
                </a:lnTo>
                <a:lnTo>
                  <a:pt x="13210" y="80880"/>
                </a:lnTo>
                <a:lnTo>
                  <a:pt x="13220" y="80880"/>
                </a:lnTo>
                <a:lnTo>
                  <a:pt x="13230" y="80870"/>
                </a:lnTo>
                <a:lnTo>
                  <a:pt x="13240" y="80860"/>
                </a:lnTo>
                <a:lnTo>
                  <a:pt x="13240" y="80850"/>
                </a:lnTo>
                <a:lnTo>
                  <a:pt x="13250" y="80850"/>
                </a:lnTo>
                <a:lnTo>
                  <a:pt x="13250" y="80840"/>
                </a:lnTo>
                <a:lnTo>
                  <a:pt x="13260" y="80840"/>
                </a:lnTo>
                <a:lnTo>
                  <a:pt x="13260" y="80830"/>
                </a:lnTo>
                <a:lnTo>
                  <a:pt x="13270" y="80830"/>
                </a:lnTo>
                <a:lnTo>
                  <a:pt x="13270" y="80820"/>
                </a:lnTo>
                <a:lnTo>
                  <a:pt x="13280" y="80820"/>
                </a:lnTo>
                <a:lnTo>
                  <a:pt x="13290" y="80820"/>
                </a:lnTo>
                <a:lnTo>
                  <a:pt x="13290" y="80810"/>
                </a:lnTo>
                <a:lnTo>
                  <a:pt x="13300" y="80810"/>
                </a:lnTo>
                <a:lnTo>
                  <a:pt x="13300" y="80800"/>
                </a:lnTo>
                <a:lnTo>
                  <a:pt x="13310" y="80800"/>
                </a:lnTo>
                <a:lnTo>
                  <a:pt x="13310" y="80790"/>
                </a:lnTo>
                <a:lnTo>
                  <a:pt x="13320" y="80790"/>
                </a:lnTo>
                <a:lnTo>
                  <a:pt x="13320" y="80780"/>
                </a:lnTo>
                <a:lnTo>
                  <a:pt x="13320" y="80770"/>
                </a:lnTo>
                <a:lnTo>
                  <a:pt x="13330" y="80770"/>
                </a:lnTo>
                <a:lnTo>
                  <a:pt x="13330" y="80760"/>
                </a:lnTo>
                <a:lnTo>
                  <a:pt x="13340" y="80760"/>
                </a:lnTo>
                <a:lnTo>
                  <a:pt x="13340" y="80750"/>
                </a:lnTo>
                <a:lnTo>
                  <a:pt x="13350" y="80750"/>
                </a:lnTo>
                <a:lnTo>
                  <a:pt x="13360" y="80740"/>
                </a:lnTo>
                <a:lnTo>
                  <a:pt x="13370" y="80730"/>
                </a:lnTo>
                <a:lnTo>
                  <a:pt x="13370" y="80720"/>
                </a:lnTo>
                <a:lnTo>
                  <a:pt x="13380" y="80720"/>
                </a:lnTo>
                <a:lnTo>
                  <a:pt x="13390" y="80710"/>
                </a:lnTo>
                <a:lnTo>
                  <a:pt x="13390" y="80700"/>
                </a:lnTo>
                <a:lnTo>
                  <a:pt x="13400" y="80700"/>
                </a:lnTo>
                <a:lnTo>
                  <a:pt x="13400" y="80690"/>
                </a:lnTo>
                <a:lnTo>
                  <a:pt x="13410" y="80690"/>
                </a:lnTo>
                <a:lnTo>
                  <a:pt x="13420" y="80680"/>
                </a:lnTo>
                <a:lnTo>
                  <a:pt x="13430" y="80670"/>
                </a:lnTo>
                <a:lnTo>
                  <a:pt x="13440" y="80660"/>
                </a:lnTo>
                <a:lnTo>
                  <a:pt x="13450" y="80650"/>
                </a:lnTo>
                <a:lnTo>
                  <a:pt x="13450" y="80640"/>
                </a:lnTo>
                <a:lnTo>
                  <a:pt x="13460" y="80640"/>
                </a:lnTo>
                <a:lnTo>
                  <a:pt x="13460" y="80630"/>
                </a:lnTo>
                <a:lnTo>
                  <a:pt x="13470" y="80630"/>
                </a:lnTo>
                <a:lnTo>
                  <a:pt x="13470" y="80620"/>
                </a:lnTo>
                <a:lnTo>
                  <a:pt x="13480" y="80620"/>
                </a:lnTo>
                <a:lnTo>
                  <a:pt x="13480" y="80610"/>
                </a:lnTo>
                <a:lnTo>
                  <a:pt x="13490" y="80600"/>
                </a:lnTo>
                <a:lnTo>
                  <a:pt x="13500" y="80590"/>
                </a:lnTo>
                <a:lnTo>
                  <a:pt x="13500" y="80580"/>
                </a:lnTo>
                <a:lnTo>
                  <a:pt x="13500" y="80570"/>
                </a:lnTo>
                <a:lnTo>
                  <a:pt x="13510" y="80570"/>
                </a:lnTo>
                <a:lnTo>
                  <a:pt x="13510" y="80560"/>
                </a:lnTo>
                <a:lnTo>
                  <a:pt x="13510" y="80550"/>
                </a:lnTo>
                <a:lnTo>
                  <a:pt x="13520" y="80550"/>
                </a:lnTo>
                <a:lnTo>
                  <a:pt x="13520" y="80540"/>
                </a:lnTo>
                <a:lnTo>
                  <a:pt x="13520" y="80530"/>
                </a:lnTo>
                <a:lnTo>
                  <a:pt x="13530" y="80530"/>
                </a:lnTo>
                <a:lnTo>
                  <a:pt x="13530" y="80520"/>
                </a:lnTo>
                <a:lnTo>
                  <a:pt x="13540" y="80520"/>
                </a:lnTo>
                <a:lnTo>
                  <a:pt x="13540" y="80510"/>
                </a:lnTo>
                <a:lnTo>
                  <a:pt x="13540" y="80500"/>
                </a:lnTo>
                <a:lnTo>
                  <a:pt x="13550" y="80500"/>
                </a:lnTo>
                <a:lnTo>
                  <a:pt x="13550" y="80490"/>
                </a:lnTo>
                <a:lnTo>
                  <a:pt x="13560" y="80480"/>
                </a:lnTo>
                <a:lnTo>
                  <a:pt x="13560" y="80470"/>
                </a:lnTo>
                <a:lnTo>
                  <a:pt x="13570" y="80470"/>
                </a:lnTo>
                <a:lnTo>
                  <a:pt x="13570" y="80460"/>
                </a:lnTo>
                <a:lnTo>
                  <a:pt x="13570" y="80450"/>
                </a:lnTo>
                <a:lnTo>
                  <a:pt x="13580" y="80450"/>
                </a:lnTo>
                <a:lnTo>
                  <a:pt x="13580" y="80440"/>
                </a:lnTo>
                <a:lnTo>
                  <a:pt x="13590" y="80430"/>
                </a:lnTo>
                <a:lnTo>
                  <a:pt x="13590" y="80420"/>
                </a:lnTo>
                <a:lnTo>
                  <a:pt x="13590" y="80410"/>
                </a:lnTo>
                <a:lnTo>
                  <a:pt x="13590" y="80400"/>
                </a:lnTo>
                <a:lnTo>
                  <a:pt x="13600" y="80400"/>
                </a:lnTo>
                <a:lnTo>
                  <a:pt x="13600" y="80390"/>
                </a:lnTo>
                <a:lnTo>
                  <a:pt x="13600" y="80380"/>
                </a:lnTo>
                <a:lnTo>
                  <a:pt x="13610" y="80380"/>
                </a:lnTo>
                <a:lnTo>
                  <a:pt x="13610" y="80370"/>
                </a:lnTo>
                <a:lnTo>
                  <a:pt x="13610" y="80360"/>
                </a:lnTo>
                <a:lnTo>
                  <a:pt x="13620" y="80360"/>
                </a:lnTo>
                <a:lnTo>
                  <a:pt x="13620" y="80350"/>
                </a:lnTo>
                <a:lnTo>
                  <a:pt x="13620" y="80340"/>
                </a:lnTo>
                <a:lnTo>
                  <a:pt x="13620" y="80330"/>
                </a:lnTo>
                <a:lnTo>
                  <a:pt x="13630" y="80320"/>
                </a:lnTo>
                <a:lnTo>
                  <a:pt x="13630" y="80310"/>
                </a:lnTo>
                <a:lnTo>
                  <a:pt x="13640" y="80310"/>
                </a:lnTo>
                <a:lnTo>
                  <a:pt x="13640" y="80300"/>
                </a:lnTo>
                <a:lnTo>
                  <a:pt x="13640" y="80290"/>
                </a:lnTo>
                <a:lnTo>
                  <a:pt x="13650" y="80280"/>
                </a:lnTo>
                <a:lnTo>
                  <a:pt x="13650" y="80270"/>
                </a:lnTo>
                <a:lnTo>
                  <a:pt x="13660" y="80270"/>
                </a:lnTo>
                <a:lnTo>
                  <a:pt x="13660" y="80260"/>
                </a:lnTo>
                <a:lnTo>
                  <a:pt x="13660" y="80250"/>
                </a:lnTo>
                <a:lnTo>
                  <a:pt x="13670" y="80250"/>
                </a:lnTo>
                <a:lnTo>
                  <a:pt x="13670" y="80240"/>
                </a:lnTo>
                <a:lnTo>
                  <a:pt x="13680" y="80240"/>
                </a:lnTo>
                <a:lnTo>
                  <a:pt x="13680" y="80230"/>
                </a:lnTo>
                <a:lnTo>
                  <a:pt x="13690" y="80220"/>
                </a:lnTo>
                <a:lnTo>
                  <a:pt x="13690" y="80210"/>
                </a:lnTo>
                <a:lnTo>
                  <a:pt x="13700" y="80200"/>
                </a:lnTo>
                <a:lnTo>
                  <a:pt x="13700" y="80190"/>
                </a:lnTo>
                <a:lnTo>
                  <a:pt x="13710" y="80190"/>
                </a:lnTo>
                <a:lnTo>
                  <a:pt x="13710" y="80180"/>
                </a:lnTo>
                <a:lnTo>
                  <a:pt x="13710" y="80170"/>
                </a:lnTo>
                <a:lnTo>
                  <a:pt x="13720" y="80170"/>
                </a:lnTo>
                <a:lnTo>
                  <a:pt x="13720" y="80160"/>
                </a:lnTo>
                <a:lnTo>
                  <a:pt x="13720" y="80150"/>
                </a:lnTo>
                <a:lnTo>
                  <a:pt x="13720" y="80140"/>
                </a:lnTo>
                <a:lnTo>
                  <a:pt x="13730" y="80140"/>
                </a:lnTo>
                <a:lnTo>
                  <a:pt x="13730" y="80130"/>
                </a:lnTo>
                <a:lnTo>
                  <a:pt x="13730" y="80120"/>
                </a:lnTo>
                <a:lnTo>
                  <a:pt x="13730" y="80110"/>
                </a:lnTo>
                <a:lnTo>
                  <a:pt x="13730" y="80100"/>
                </a:lnTo>
                <a:lnTo>
                  <a:pt x="13740" y="80100"/>
                </a:lnTo>
                <a:lnTo>
                  <a:pt x="13730" y="80090"/>
                </a:lnTo>
                <a:lnTo>
                  <a:pt x="13730" y="80080"/>
                </a:lnTo>
                <a:lnTo>
                  <a:pt x="13730" y="80070"/>
                </a:lnTo>
                <a:lnTo>
                  <a:pt x="13720" y="80070"/>
                </a:lnTo>
                <a:lnTo>
                  <a:pt x="13720" y="80060"/>
                </a:lnTo>
                <a:lnTo>
                  <a:pt x="13710" y="80060"/>
                </a:lnTo>
                <a:lnTo>
                  <a:pt x="13720" y="80060"/>
                </a:lnTo>
                <a:lnTo>
                  <a:pt x="13710" y="80050"/>
                </a:lnTo>
                <a:lnTo>
                  <a:pt x="13710" y="80040"/>
                </a:lnTo>
                <a:lnTo>
                  <a:pt x="13700" y="80040"/>
                </a:lnTo>
                <a:lnTo>
                  <a:pt x="13700" y="80030"/>
                </a:lnTo>
                <a:lnTo>
                  <a:pt x="13690" y="80030"/>
                </a:lnTo>
                <a:lnTo>
                  <a:pt x="13680" y="80030"/>
                </a:lnTo>
                <a:lnTo>
                  <a:pt x="13680" y="80020"/>
                </a:lnTo>
                <a:lnTo>
                  <a:pt x="13670" y="80020"/>
                </a:lnTo>
                <a:lnTo>
                  <a:pt x="13660" y="80020"/>
                </a:lnTo>
                <a:lnTo>
                  <a:pt x="13660" y="80010"/>
                </a:lnTo>
                <a:lnTo>
                  <a:pt x="13660" y="80000"/>
                </a:lnTo>
                <a:lnTo>
                  <a:pt x="13660" y="79990"/>
                </a:lnTo>
                <a:lnTo>
                  <a:pt x="13660" y="79980"/>
                </a:lnTo>
                <a:lnTo>
                  <a:pt x="13660" y="79970"/>
                </a:lnTo>
                <a:lnTo>
                  <a:pt x="13660" y="79960"/>
                </a:lnTo>
                <a:lnTo>
                  <a:pt x="13660" y="79950"/>
                </a:lnTo>
                <a:lnTo>
                  <a:pt x="13650" y="79950"/>
                </a:lnTo>
                <a:lnTo>
                  <a:pt x="13640" y="79950"/>
                </a:lnTo>
                <a:lnTo>
                  <a:pt x="13640" y="79940"/>
                </a:lnTo>
                <a:lnTo>
                  <a:pt x="13630" y="79940"/>
                </a:lnTo>
                <a:lnTo>
                  <a:pt x="13620" y="79940"/>
                </a:lnTo>
                <a:lnTo>
                  <a:pt x="13620" y="79950"/>
                </a:lnTo>
                <a:lnTo>
                  <a:pt x="13610" y="79950"/>
                </a:lnTo>
                <a:lnTo>
                  <a:pt x="13610" y="79940"/>
                </a:lnTo>
                <a:lnTo>
                  <a:pt x="13610" y="79930"/>
                </a:lnTo>
                <a:lnTo>
                  <a:pt x="13610" y="79920"/>
                </a:lnTo>
                <a:lnTo>
                  <a:pt x="13610" y="79910"/>
                </a:lnTo>
                <a:lnTo>
                  <a:pt x="13620" y="79910"/>
                </a:lnTo>
                <a:lnTo>
                  <a:pt x="13620" y="79900"/>
                </a:lnTo>
                <a:lnTo>
                  <a:pt x="13630" y="79900"/>
                </a:lnTo>
                <a:lnTo>
                  <a:pt x="13640" y="79890"/>
                </a:lnTo>
                <a:lnTo>
                  <a:pt x="13640" y="79880"/>
                </a:lnTo>
                <a:lnTo>
                  <a:pt x="13650" y="79880"/>
                </a:lnTo>
                <a:lnTo>
                  <a:pt x="13650" y="79870"/>
                </a:lnTo>
                <a:lnTo>
                  <a:pt x="13660" y="79870"/>
                </a:lnTo>
                <a:lnTo>
                  <a:pt x="13660" y="79860"/>
                </a:lnTo>
                <a:lnTo>
                  <a:pt x="13670" y="79860"/>
                </a:lnTo>
                <a:lnTo>
                  <a:pt x="13670" y="79850"/>
                </a:lnTo>
                <a:lnTo>
                  <a:pt x="13670" y="79860"/>
                </a:lnTo>
                <a:lnTo>
                  <a:pt x="13680" y="79860"/>
                </a:lnTo>
                <a:lnTo>
                  <a:pt x="13680" y="79850"/>
                </a:lnTo>
                <a:lnTo>
                  <a:pt x="13690" y="79850"/>
                </a:lnTo>
                <a:lnTo>
                  <a:pt x="13690" y="79840"/>
                </a:lnTo>
                <a:lnTo>
                  <a:pt x="13700" y="79840"/>
                </a:lnTo>
                <a:lnTo>
                  <a:pt x="13700" y="79830"/>
                </a:lnTo>
                <a:lnTo>
                  <a:pt x="13710" y="79830"/>
                </a:lnTo>
                <a:lnTo>
                  <a:pt x="13720" y="79830"/>
                </a:lnTo>
                <a:lnTo>
                  <a:pt x="13730" y="79830"/>
                </a:lnTo>
                <a:lnTo>
                  <a:pt x="13740" y="79830"/>
                </a:lnTo>
                <a:lnTo>
                  <a:pt x="13750" y="79830"/>
                </a:lnTo>
                <a:lnTo>
                  <a:pt x="13750" y="79820"/>
                </a:lnTo>
                <a:lnTo>
                  <a:pt x="13760" y="79820"/>
                </a:lnTo>
                <a:lnTo>
                  <a:pt x="13770" y="79820"/>
                </a:lnTo>
                <a:lnTo>
                  <a:pt x="13770" y="79810"/>
                </a:lnTo>
                <a:lnTo>
                  <a:pt x="13780" y="79810"/>
                </a:lnTo>
                <a:lnTo>
                  <a:pt x="13790" y="79800"/>
                </a:lnTo>
                <a:lnTo>
                  <a:pt x="13790" y="79790"/>
                </a:lnTo>
                <a:lnTo>
                  <a:pt x="13800" y="79790"/>
                </a:lnTo>
                <a:lnTo>
                  <a:pt x="13800" y="79780"/>
                </a:lnTo>
                <a:lnTo>
                  <a:pt x="13800" y="79770"/>
                </a:lnTo>
                <a:lnTo>
                  <a:pt x="13810" y="79770"/>
                </a:lnTo>
                <a:lnTo>
                  <a:pt x="13810" y="79760"/>
                </a:lnTo>
                <a:lnTo>
                  <a:pt x="13820" y="79760"/>
                </a:lnTo>
                <a:lnTo>
                  <a:pt x="13820" y="79750"/>
                </a:lnTo>
                <a:lnTo>
                  <a:pt x="13830" y="79740"/>
                </a:lnTo>
                <a:lnTo>
                  <a:pt x="13840" y="79730"/>
                </a:lnTo>
                <a:lnTo>
                  <a:pt x="13840" y="79720"/>
                </a:lnTo>
                <a:lnTo>
                  <a:pt x="13850" y="79720"/>
                </a:lnTo>
                <a:lnTo>
                  <a:pt x="13850" y="79710"/>
                </a:lnTo>
                <a:lnTo>
                  <a:pt x="13850" y="79700"/>
                </a:lnTo>
                <a:lnTo>
                  <a:pt x="13850" y="79690"/>
                </a:lnTo>
                <a:lnTo>
                  <a:pt x="13860" y="79690"/>
                </a:lnTo>
                <a:lnTo>
                  <a:pt x="13860" y="79680"/>
                </a:lnTo>
                <a:lnTo>
                  <a:pt x="13870" y="79670"/>
                </a:lnTo>
                <a:lnTo>
                  <a:pt x="13870" y="79660"/>
                </a:lnTo>
                <a:lnTo>
                  <a:pt x="13870" y="79650"/>
                </a:lnTo>
                <a:lnTo>
                  <a:pt x="13880" y="79650"/>
                </a:lnTo>
                <a:lnTo>
                  <a:pt x="13880" y="79640"/>
                </a:lnTo>
                <a:lnTo>
                  <a:pt x="13890" y="79640"/>
                </a:lnTo>
                <a:lnTo>
                  <a:pt x="13890" y="79630"/>
                </a:lnTo>
                <a:lnTo>
                  <a:pt x="13890" y="79620"/>
                </a:lnTo>
                <a:lnTo>
                  <a:pt x="13900" y="79620"/>
                </a:lnTo>
                <a:lnTo>
                  <a:pt x="13910" y="79610"/>
                </a:lnTo>
                <a:lnTo>
                  <a:pt x="13920" y="79610"/>
                </a:lnTo>
                <a:lnTo>
                  <a:pt x="13930" y="79600"/>
                </a:lnTo>
                <a:lnTo>
                  <a:pt x="13940" y="79600"/>
                </a:lnTo>
                <a:lnTo>
                  <a:pt x="13950" y="79600"/>
                </a:lnTo>
                <a:lnTo>
                  <a:pt x="13960" y="79600"/>
                </a:lnTo>
                <a:lnTo>
                  <a:pt x="13970" y="79600"/>
                </a:lnTo>
                <a:lnTo>
                  <a:pt x="13970" y="79590"/>
                </a:lnTo>
                <a:lnTo>
                  <a:pt x="13980" y="79590"/>
                </a:lnTo>
                <a:lnTo>
                  <a:pt x="13980" y="79580"/>
                </a:lnTo>
                <a:lnTo>
                  <a:pt x="13980" y="79570"/>
                </a:lnTo>
                <a:lnTo>
                  <a:pt x="13990" y="79570"/>
                </a:lnTo>
                <a:lnTo>
                  <a:pt x="13990" y="79560"/>
                </a:lnTo>
                <a:lnTo>
                  <a:pt x="13990" y="79550"/>
                </a:lnTo>
                <a:lnTo>
                  <a:pt x="14000" y="79550"/>
                </a:lnTo>
                <a:lnTo>
                  <a:pt x="14000" y="79540"/>
                </a:lnTo>
                <a:lnTo>
                  <a:pt x="14000" y="79530"/>
                </a:lnTo>
                <a:lnTo>
                  <a:pt x="14010" y="79530"/>
                </a:lnTo>
                <a:lnTo>
                  <a:pt x="14010" y="79520"/>
                </a:lnTo>
                <a:lnTo>
                  <a:pt x="14010" y="79510"/>
                </a:lnTo>
                <a:lnTo>
                  <a:pt x="14000" y="79510"/>
                </a:lnTo>
                <a:lnTo>
                  <a:pt x="14000" y="79500"/>
                </a:lnTo>
                <a:lnTo>
                  <a:pt x="14000" y="79490"/>
                </a:lnTo>
                <a:lnTo>
                  <a:pt x="14010" y="79490"/>
                </a:lnTo>
                <a:lnTo>
                  <a:pt x="14010" y="79480"/>
                </a:lnTo>
                <a:lnTo>
                  <a:pt x="14020" y="79480"/>
                </a:lnTo>
                <a:lnTo>
                  <a:pt x="14020" y="79470"/>
                </a:lnTo>
                <a:lnTo>
                  <a:pt x="14030" y="79470"/>
                </a:lnTo>
                <a:lnTo>
                  <a:pt x="14030" y="79460"/>
                </a:lnTo>
                <a:lnTo>
                  <a:pt x="14030" y="79450"/>
                </a:lnTo>
                <a:lnTo>
                  <a:pt x="14030" y="79440"/>
                </a:lnTo>
                <a:lnTo>
                  <a:pt x="14040" y="79440"/>
                </a:lnTo>
                <a:lnTo>
                  <a:pt x="14040" y="79430"/>
                </a:lnTo>
                <a:lnTo>
                  <a:pt x="14050" y="79430"/>
                </a:lnTo>
                <a:lnTo>
                  <a:pt x="14050" y="79420"/>
                </a:lnTo>
                <a:lnTo>
                  <a:pt x="14060" y="79420"/>
                </a:lnTo>
                <a:lnTo>
                  <a:pt x="14060" y="79410"/>
                </a:lnTo>
                <a:lnTo>
                  <a:pt x="14060" y="79400"/>
                </a:lnTo>
                <a:lnTo>
                  <a:pt x="14070" y="79400"/>
                </a:lnTo>
                <a:lnTo>
                  <a:pt x="14070" y="79390"/>
                </a:lnTo>
                <a:lnTo>
                  <a:pt x="14070" y="79380"/>
                </a:lnTo>
                <a:lnTo>
                  <a:pt x="14080" y="79370"/>
                </a:lnTo>
                <a:lnTo>
                  <a:pt x="14080" y="79360"/>
                </a:lnTo>
                <a:lnTo>
                  <a:pt x="14090" y="79360"/>
                </a:lnTo>
                <a:lnTo>
                  <a:pt x="14090" y="79350"/>
                </a:lnTo>
                <a:lnTo>
                  <a:pt x="14090" y="79340"/>
                </a:lnTo>
                <a:lnTo>
                  <a:pt x="14100" y="79340"/>
                </a:lnTo>
                <a:lnTo>
                  <a:pt x="14100" y="79330"/>
                </a:lnTo>
                <a:lnTo>
                  <a:pt x="14100" y="79320"/>
                </a:lnTo>
                <a:lnTo>
                  <a:pt x="14110" y="79320"/>
                </a:lnTo>
                <a:lnTo>
                  <a:pt x="14110" y="79310"/>
                </a:lnTo>
                <a:lnTo>
                  <a:pt x="14110" y="79300"/>
                </a:lnTo>
                <a:lnTo>
                  <a:pt x="14120" y="79300"/>
                </a:lnTo>
                <a:lnTo>
                  <a:pt x="14130" y="79290"/>
                </a:lnTo>
                <a:lnTo>
                  <a:pt x="14130" y="79280"/>
                </a:lnTo>
                <a:lnTo>
                  <a:pt x="14130" y="79270"/>
                </a:lnTo>
                <a:lnTo>
                  <a:pt x="14130" y="79260"/>
                </a:lnTo>
                <a:lnTo>
                  <a:pt x="14130" y="79250"/>
                </a:lnTo>
                <a:lnTo>
                  <a:pt x="14130" y="79240"/>
                </a:lnTo>
                <a:lnTo>
                  <a:pt x="14130" y="79230"/>
                </a:lnTo>
                <a:lnTo>
                  <a:pt x="14130" y="79220"/>
                </a:lnTo>
                <a:lnTo>
                  <a:pt x="14140" y="79220"/>
                </a:lnTo>
                <a:lnTo>
                  <a:pt x="14170" y="79220"/>
                </a:lnTo>
                <a:lnTo>
                  <a:pt x="14180" y="79220"/>
                </a:lnTo>
                <a:lnTo>
                  <a:pt x="14190" y="79220"/>
                </a:lnTo>
                <a:lnTo>
                  <a:pt x="14200" y="79210"/>
                </a:lnTo>
                <a:lnTo>
                  <a:pt x="14210" y="79210"/>
                </a:lnTo>
                <a:lnTo>
                  <a:pt x="14210" y="79200"/>
                </a:lnTo>
                <a:lnTo>
                  <a:pt x="14220" y="79200"/>
                </a:lnTo>
                <a:lnTo>
                  <a:pt x="14230" y="79200"/>
                </a:lnTo>
                <a:lnTo>
                  <a:pt x="14230" y="79190"/>
                </a:lnTo>
                <a:lnTo>
                  <a:pt x="14230" y="79180"/>
                </a:lnTo>
                <a:lnTo>
                  <a:pt x="14240" y="79180"/>
                </a:lnTo>
                <a:lnTo>
                  <a:pt x="14240" y="79170"/>
                </a:lnTo>
                <a:lnTo>
                  <a:pt x="14240" y="79160"/>
                </a:lnTo>
                <a:lnTo>
                  <a:pt x="14250" y="79150"/>
                </a:lnTo>
                <a:lnTo>
                  <a:pt x="14260" y="79150"/>
                </a:lnTo>
                <a:lnTo>
                  <a:pt x="14260" y="79140"/>
                </a:lnTo>
                <a:lnTo>
                  <a:pt x="14270" y="79140"/>
                </a:lnTo>
                <a:lnTo>
                  <a:pt x="14270" y="79130"/>
                </a:lnTo>
                <a:lnTo>
                  <a:pt x="14280" y="79120"/>
                </a:lnTo>
                <a:lnTo>
                  <a:pt x="14280" y="79110"/>
                </a:lnTo>
                <a:lnTo>
                  <a:pt x="14280" y="79100"/>
                </a:lnTo>
                <a:lnTo>
                  <a:pt x="14290" y="79100"/>
                </a:lnTo>
                <a:lnTo>
                  <a:pt x="14290" y="79090"/>
                </a:lnTo>
                <a:lnTo>
                  <a:pt x="14300" y="79090"/>
                </a:lnTo>
                <a:lnTo>
                  <a:pt x="14300" y="79080"/>
                </a:lnTo>
                <a:lnTo>
                  <a:pt x="14310" y="79080"/>
                </a:lnTo>
                <a:lnTo>
                  <a:pt x="14310" y="79070"/>
                </a:lnTo>
                <a:lnTo>
                  <a:pt x="14310" y="79060"/>
                </a:lnTo>
                <a:lnTo>
                  <a:pt x="14310" y="79050"/>
                </a:lnTo>
                <a:lnTo>
                  <a:pt x="14320" y="79050"/>
                </a:lnTo>
                <a:lnTo>
                  <a:pt x="14310" y="79050"/>
                </a:lnTo>
                <a:lnTo>
                  <a:pt x="14310" y="79040"/>
                </a:lnTo>
                <a:lnTo>
                  <a:pt x="14320" y="79030"/>
                </a:lnTo>
                <a:lnTo>
                  <a:pt x="14320" y="79020"/>
                </a:lnTo>
                <a:lnTo>
                  <a:pt x="14330" y="79010"/>
                </a:lnTo>
                <a:lnTo>
                  <a:pt x="14330" y="79000"/>
                </a:lnTo>
                <a:lnTo>
                  <a:pt x="14340" y="79000"/>
                </a:lnTo>
                <a:lnTo>
                  <a:pt x="14340" y="78990"/>
                </a:lnTo>
                <a:lnTo>
                  <a:pt x="14350" y="78990"/>
                </a:lnTo>
                <a:lnTo>
                  <a:pt x="14360" y="78980"/>
                </a:lnTo>
                <a:lnTo>
                  <a:pt x="14360" y="78970"/>
                </a:lnTo>
                <a:lnTo>
                  <a:pt x="14360" y="78960"/>
                </a:lnTo>
                <a:lnTo>
                  <a:pt x="14370" y="78960"/>
                </a:lnTo>
                <a:lnTo>
                  <a:pt x="14380" y="78960"/>
                </a:lnTo>
                <a:lnTo>
                  <a:pt x="14380" y="78950"/>
                </a:lnTo>
                <a:lnTo>
                  <a:pt x="14390" y="78950"/>
                </a:lnTo>
                <a:lnTo>
                  <a:pt x="14390" y="78940"/>
                </a:lnTo>
                <a:lnTo>
                  <a:pt x="14390" y="78930"/>
                </a:lnTo>
                <a:lnTo>
                  <a:pt x="14400" y="78930"/>
                </a:lnTo>
                <a:lnTo>
                  <a:pt x="14390" y="78930"/>
                </a:lnTo>
                <a:lnTo>
                  <a:pt x="14400" y="78920"/>
                </a:lnTo>
                <a:lnTo>
                  <a:pt x="14410" y="78920"/>
                </a:lnTo>
                <a:lnTo>
                  <a:pt x="14410" y="78910"/>
                </a:lnTo>
                <a:lnTo>
                  <a:pt x="14420" y="78910"/>
                </a:lnTo>
                <a:lnTo>
                  <a:pt x="14420" y="78900"/>
                </a:lnTo>
                <a:lnTo>
                  <a:pt x="14420" y="78890"/>
                </a:lnTo>
                <a:lnTo>
                  <a:pt x="14420" y="78880"/>
                </a:lnTo>
                <a:lnTo>
                  <a:pt x="14430" y="78880"/>
                </a:lnTo>
                <a:lnTo>
                  <a:pt x="14430" y="78870"/>
                </a:lnTo>
                <a:lnTo>
                  <a:pt x="14440" y="78870"/>
                </a:lnTo>
                <a:lnTo>
                  <a:pt x="14450" y="78870"/>
                </a:lnTo>
                <a:lnTo>
                  <a:pt x="14450" y="78860"/>
                </a:lnTo>
                <a:lnTo>
                  <a:pt x="14460" y="78860"/>
                </a:lnTo>
                <a:lnTo>
                  <a:pt x="14460" y="78850"/>
                </a:lnTo>
                <a:lnTo>
                  <a:pt x="14470" y="78850"/>
                </a:lnTo>
                <a:lnTo>
                  <a:pt x="14470" y="78840"/>
                </a:lnTo>
                <a:lnTo>
                  <a:pt x="14470" y="78830"/>
                </a:lnTo>
                <a:lnTo>
                  <a:pt x="14480" y="78830"/>
                </a:lnTo>
                <a:lnTo>
                  <a:pt x="14480" y="78820"/>
                </a:lnTo>
                <a:lnTo>
                  <a:pt x="14480" y="78810"/>
                </a:lnTo>
                <a:lnTo>
                  <a:pt x="14490" y="78810"/>
                </a:lnTo>
                <a:lnTo>
                  <a:pt x="14490" y="78800"/>
                </a:lnTo>
                <a:lnTo>
                  <a:pt x="14490" y="78790"/>
                </a:lnTo>
                <a:lnTo>
                  <a:pt x="14500" y="78790"/>
                </a:lnTo>
                <a:lnTo>
                  <a:pt x="14500" y="78780"/>
                </a:lnTo>
                <a:lnTo>
                  <a:pt x="14510" y="78770"/>
                </a:lnTo>
                <a:lnTo>
                  <a:pt x="14510" y="78760"/>
                </a:lnTo>
                <a:lnTo>
                  <a:pt x="14520" y="78760"/>
                </a:lnTo>
                <a:lnTo>
                  <a:pt x="14520" y="78750"/>
                </a:lnTo>
                <a:lnTo>
                  <a:pt x="14530" y="78750"/>
                </a:lnTo>
                <a:lnTo>
                  <a:pt x="14530" y="78740"/>
                </a:lnTo>
                <a:lnTo>
                  <a:pt x="14530" y="78730"/>
                </a:lnTo>
                <a:lnTo>
                  <a:pt x="14540" y="78730"/>
                </a:lnTo>
                <a:lnTo>
                  <a:pt x="14540" y="78720"/>
                </a:lnTo>
                <a:lnTo>
                  <a:pt x="14540" y="78700"/>
                </a:lnTo>
                <a:lnTo>
                  <a:pt x="14540" y="78690"/>
                </a:lnTo>
                <a:lnTo>
                  <a:pt x="14550" y="78690"/>
                </a:lnTo>
                <a:lnTo>
                  <a:pt x="14550" y="78680"/>
                </a:lnTo>
                <a:lnTo>
                  <a:pt x="14550" y="78670"/>
                </a:lnTo>
                <a:lnTo>
                  <a:pt x="14560" y="78660"/>
                </a:lnTo>
                <a:lnTo>
                  <a:pt x="14560" y="78650"/>
                </a:lnTo>
                <a:lnTo>
                  <a:pt x="14570" y="78640"/>
                </a:lnTo>
                <a:lnTo>
                  <a:pt x="14570" y="78630"/>
                </a:lnTo>
                <a:lnTo>
                  <a:pt x="14570" y="78640"/>
                </a:lnTo>
                <a:lnTo>
                  <a:pt x="14560" y="78640"/>
                </a:lnTo>
                <a:lnTo>
                  <a:pt x="14550" y="78640"/>
                </a:lnTo>
                <a:lnTo>
                  <a:pt x="14550" y="78650"/>
                </a:lnTo>
                <a:lnTo>
                  <a:pt x="14540" y="78650"/>
                </a:lnTo>
                <a:lnTo>
                  <a:pt x="14540" y="78660"/>
                </a:lnTo>
                <a:lnTo>
                  <a:pt x="14530" y="78660"/>
                </a:lnTo>
                <a:lnTo>
                  <a:pt x="14530" y="78650"/>
                </a:lnTo>
                <a:lnTo>
                  <a:pt x="14540" y="78650"/>
                </a:lnTo>
                <a:lnTo>
                  <a:pt x="14540" y="78640"/>
                </a:lnTo>
                <a:lnTo>
                  <a:pt x="14550" y="78640"/>
                </a:lnTo>
                <a:lnTo>
                  <a:pt x="14560" y="78640"/>
                </a:lnTo>
                <a:lnTo>
                  <a:pt x="14560" y="78630"/>
                </a:lnTo>
                <a:lnTo>
                  <a:pt x="14570" y="78620"/>
                </a:lnTo>
                <a:lnTo>
                  <a:pt x="14580" y="78610"/>
                </a:lnTo>
                <a:lnTo>
                  <a:pt x="14580" y="78600"/>
                </a:lnTo>
                <a:lnTo>
                  <a:pt x="14590" y="78600"/>
                </a:lnTo>
                <a:lnTo>
                  <a:pt x="14590" y="78590"/>
                </a:lnTo>
                <a:lnTo>
                  <a:pt x="14600" y="78590"/>
                </a:lnTo>
                <a:lnTo>
                  <a:pt x="14600" y="78580"/>
                </a:lnTo>
                <a:lnTo>
                  <a:pt x="14610" y="78580"/>
                </a:lnTo>
                <a:lnTo>
                  <a:pt x="14610" y="78570"/>
                </a:lnTo>
                <a:lnTo>
                  <a:pt x="14610" y="78560"/>
                </a:lnTo>
                <a:lnTo>
                  <a:pt x="14620" y="78560"/>
                </a:lnTo>
                <a:lnTo>
                  <a:pt x="14630" y="78560"/>
                </a:lnTo>
                <a:lnTo>
                  <a:pt x="14630" y="78550"/>
                </a:lnTo>
                <a:lnTo>
                  <a:pt x="14630" y="78540"/>
                </a:lnTo>
                <a:lnTo>
                  <a:pt x="14630" y="78530"/>
                </a:lnTo>
                <a:lnTo>
                  <a:pt x="14640" y="78520"/>
                </a:lnTo>
                <a:lnTo>
                  <a:pt x="14640" y="78510"/>
                </a:lnTo>
                <a:lnTo>
                  <a:pt x="14650" y="78510"/>
                </a:lnTo>
                <a:lnTo>
                  <a:pt x="14660" y="78500"/>
                </a:lnTo>
                <a:lnTo>
                  <a:pt x="14670" y="78500"/>
                </a:lnTo>
                <a:lnTo>
                  <a:pt x="14680" y="78500"/>
                </a:lnTo>
                <a:lnTo>
                  <a:pt x="14680" y="78490"/>
                </a:lnTo>
                <a:lnTo>
                  <a:pt x="14680" y="78480"/>
                </a:lnTo>
                <a:lnTo>
                  <a:pt x="14690" y="78480"/>
                </a:lnTo>
                <a:lnTo>
                  <a:pt x="14700" y="78480"/>
                </a:lnTo>
                <a:lnTo>
                  <a:pt x="14700" y="78470"/>
                </a:lnTo>
                <a:lnTo>
                  <a:pt x="14710" y="78470"/>
                </a:lnTo>
                <a:lnTo>
                  <a:pt x="14710" y="78460"/>
                </a:lnTo>
                <a:lnTo>
                  <a:pt x="14720" y="78460"/>
                </a:lnTo>
                <a:lnTo>
                  <a:pt x="14730" y="78460"/>
                </a:lnTo>
                <a:lnTo>
                  <a:pt x="14730" y="78450"/>
                </a:lnTo>
                <a:lnTo>
                  <a:pt x="14740" y="78450"/>
                </a:lnTo>
                <a:lnTo>
                  <a:pt x="14740" y="78440"/>
                </a:lnTo>
                <a:lnTo>
                  <a:pt x="14750" y="78440"/>
                </a:lnTo>
                <a:lnTo>
                  <a:pt x="14750" y="78430"/>
                </a:lnTo>
                <a:lnTo>
                  <a:pt x="14760" y="78430"/>
                </a:lnTo>
                <a:lnTo>
                  <a:pt x="14760" y="78420"/>
                </a:lnTo>
                <a:lnTo>
                  <a:pt x="14770" y="78420"/>
                </a:lnTo>
                <a:lnTo>
                  <a:pt x="14770" y="78410"/>
                </a:lnTo>
                <a:lnTo>
                  <a:pt x="14770" y="78400"/>
                </a:lnTo>
                <a:lnTo>
                  <a:pt x="14780" y="78400"/>
                </a:lnTo>
                <a:lnTo>
                  <a:pt x="14780" y="78390"/>
                </a:lnTo>
                <a:lnTo>
                  <a:pt x="14790" y="78390"/>
                </a:lnTo>
                <a:lnTo>
                  <a:pt x="14790" y="78380"/>
                </a:lnTo>
                <a:lnTo>
                  <a:pt x="14800" y="78380"/>
                </a:lnTo>
                <a:lnTo>
                  <a:pt x="14810" y="78370"/>
                </a:lnTo>
                <a:lnTo>
                  <a:pt x="14820" y="78370"/>
                </a:lnTo>
                <a:lnTo>
                  <a:pt x="14820" y="78360"/>
                </a:lnTo>
                <a:lnTo>
                  <a:pt x="14820" y="78350"/>
                </a:lnTo>
                <a:lnTo>
                  <a:pt x="14830" y="78350"/>
                </a:lnTo>
                <a:lnTo>
                  <a:pt x="14830" y="78340"/>
                </a:lnTo>
                <a:lnTo>
                  <a:pt x="14830" y="78330"/>
                </a:lnTo>
                <a:lnTo>
                  <a:pt x="14840" y="78330"/>
                </a:lnTo>
                <a:lnTo>
                  <a:pt x="14830" y="78330"/>
                </a:lnTo>
                <a:lnTo>
                  <a:pt x="14840" y="78320"/>
                </a:lnTo>
                <a:lnTo>
                  <a:pt x="14840" y="78310"/>
                </a:lnTo>
                <a:lnTo>
                  <a:pt x="14840" y="78300"/>
                </a:lnTo>
                <a:lnTo>
                  <a:pt x="14850" y="78300"/>
                </a:lnTo>
                <a:lnTo>
                  <a:pt x="14850" y="78290"/>
                </a:lnTo>
                <a:lnTo>
                  <a:pt x="14850" y="78280"/>
                </a:lnTo>
                <a:lnTo>
                  <a:pt x="14840" y="78280"/>
                </a:lnTo>
                <a:lnTo>
                  <a:pt x="14840" y="78270"/>
                </a:lnTo>
                <a:lnTo>
                  <a:pt x="14850" y="78270"/>
                </a:lnTo>
                <a:lnTo>
                  <a:pt x="14850" y="78260"/>
                </a:lnTo>
                <a:lnTo>
                  <a:pt x="14850" y="78250"/>
                </a:lnTo>
                <a:lnTo>
                  <a:pt x="14850" y="78240"/>
                </a:lnTo>
                <a:lnTo>
                  <a:pt x="14860" y="78240"/>
                </a:lnTo>
                <a:lnTo>
                  <a:pt x="14860" y="78230"/>
                </a:lnTo>
                <a:lnTo>
                  <a:pt x="14860" y="78220"/>
                </a:lnTo>
                <a:lnTo>
                  <a:pt x="14870" y="78220"/>
                </a:lnTo>
                <a:lnTo>
                  <a:pt x="14870" y="78210"/>
                </a:lnTo>
                <a:lnTo>
                  <a:pt x="14870" y="78200"/>
                </a:lnTo>
                <a:lnTo>
                  <a:pt x="14880" y="78200"/>
                </a:lnTo>
                <a:lnTo>
                  <a:pt x="14870" y="78200"/>
                </a:lnTo>
                <a:lnTo>
                  <a:pt x="14880" y="78200"/>
                </a:lnTo>
                <a:lnTo>
                  <a:pt x="14880" y="78190"/>
                </a:lnTo>
                <a:lnTo>
                  <a:pt x="14890" y="78190"/>
                </a:lnTo>
                <a:lnTo>
                  <a:pt x="14890" y="78180"/>
                </a:lnTo>
                <a:lnTo>
                  <a:pt x="14900" y="78180"/>
                </a:lnTo>
                <a:lnTo>
                  <a:pt x="14900" y="78170"/>
                </a:lnTo>
                <a:lnTo>
                  <a:pt x="14910" y="78170"/>
                </a:lnTo>
                <a:lnTo>
                  <a:pt x="14920" y="78170"/>
                </a:lnTo>
                <a:lnTo>
                  <a:pt x="14920" y="78160"/>
                </a:lnTo>
                <a:lnTo>
                  <a:pt x="14930" y="78160"/>
                </a:lnTo>
                <a:lnTo>
                  <a:pt x="14940" y="78160"/>
                </a:lnTo>
                <a:lnTo>
                  <a:pt x="14950" y="78160"/>
                </a:lnTo>
                <a:lnTo>
                  <a:pt x="14960" y="78160"/>
                </a:lnTo>
                <a:lnTo>
                  <a:pt x="14960" y="78150"/>
                </a:lnTo>
                <a:lnTo>
                  <a:pt x="14970" y="78150"/>
                </a:lnTo>
                <a:lnTo>
                  <a:pt x="14970" y="78140"/>
                </a:lnTo>
                <a:lnTo>
                  <a:pt x="14980" y="78140"/>
                </a:lnTo>
                <a:lnTo>
                  <a:pt x="14980" y="78130"/>
                </a:lnTo>
                <a:lnTo>
                  <a:pt x="14990" y="78130"/>
                </a:lnTo>
                <a:lnTo>
                  <a:pt x="15000" y="78120"/>
                </a:lnTo>
                <a:lnTo>
                  <a:pt x="15010" y="78110"/>
                </a:lnTo>
                <a:lnTo>
                  <a:pt x="15010" y="78100"/>
                </a:lnTo>
                <a:lnTo>
                  <a:pt x="15010" y="78090"/>
                </a:lnTo>
                <a:lnTo>
                  <a:pt x="15010" y="78080"/>
                </a:lnTo>
                <a:lnTo>
                  <a:pt x="15020" y="78080"/>
                </a:lnTo>
                <a:lnTo>
                  <a:pt x="15010" y="78070"/>
                </a:lnTo>
                <a:lnTo>
                  <a:pt x="15010" y="78060"/>
                </a:lnTo>
                <a:lnTo>
                  <a:pt x="15010" y="78050"/>
                </a:lnTo>
                <a:lnTo>
                  <a:pt x="15010" y="78040"/>
                </a:lnTo>
                <a:lnTo>
                  <a:pt x="15010" y="78030"/>
                </a:lnTo>
                <a:lnTo>
                  <a:pt x="15000" y="78040"/>
                </a:lnTo>
                <a:lnTo>
                  <a:pt x="14990" y="78040"/>
                </a:lnTo>
                <a:lnTo>
                  <a:pt x="14980" y="78050"/>
                </a:lnTo>
                <a:lnTo>
                  <a:pt x="14970" y="78050"/>
                </a:lnTo>
                <a:lnTo>
                  <a:pt x="14970" y="78040"/>
                </a:lnTo>
                <a:lnTo>
                  <a:pt x="14970" y="78050"/>
                </a:lnTo>
                <a:lnTo>
                  <a:pt x="14970" y="78060"/>
                </a:lnTo>
                <a:lnTo>
                  <a:pt x="14970" y="78040"/>
                </a:lnTo>
                <a:lnTo>
                  <a:pt x="14960" y="78040"/>
                </a:lnTo>
                <a:lnTo>
                  <a:pt x="14950" y="78040"/>
                </a:lnTo>
                <a:lnTo>
                  <a:pt x="14940" y="78040"/>
                </a:lnTo>
                <a:lnTo>
                  <a:pt x="14940" y="78050"/>
                </a:lnTo>
                <a:lnTo>
                  <a:pt x="14930" y="78050"/>
                </a:lnTo>
                <a:lnTo>
                  <a:pt x="14920" y="78050"/>
                </a:lnTo>
                <a:lnTo>
                  <a:pt x="14920" y="78060"/>
                </a:lnTo>
                <a:lnTo>
                  <a:pt x="14910" y="78060"/>
                </a:lnTo>
                <a:lnTo>
                  <a:pt x="14910" y="78070"/>
                </a:lnTo>
                <a:lnTo>
                  <a:pt x="14900" y="78080"/>
                </a:lnTo>
                <a:lnTo>
                  <a:pt x="14890" y="78080"/>
                </a:lnTo>
                <a:lnTo>
                  <a:pt x="14890" y="78090"/>
                </a:lnTo>
                <a:lnTo>
                  <a:pt x="14880" y="78090"/>
                </a:lnTo>
                <a:lnTo>
                  <a:pt x="14880" y="78080"/>
                </a:lnTo>
                <a:lnTo>
                  <a:pt x="14870" y="78080"/>
                </a:lnTo>
                <a:lnTo>
                  <a:pt x="14870" y="78070"/>
                </a:lnTo>
                <a:lnTo>
                  <a:pt x="14870" y="78080"/>
                </a:lnTo>
                <a:lnTo>
                  <a:pt x="14860" y="78080"/>
                </a:lnTo>
                <a:lnTo>
                  <a:pt x="14850" y="78080"/>
                </a:lnTo>
                <a:lnTo>
                  <a:pt x="14850" y="78090"/>
                </a:lnTo>
                <a:lnTo>
                  <a:pt x="14840" y="78090"/>
                </a:lnTo>
                <a:lnTo>
                  <a:pt x="14840" y="78100"/>
                </a:lnTo>
                <a:lnTo>
                  <a:pt x="14840" y="78110"/>
                </a:lnTo>
                <a:lnTo>
                  <a:pt x="14840" y="78120"/>
                </a:lnTo>
                <a:lnTo>
                  <a:pt x="14830" y="78120"/>
                </a:lnTo>
                <a:lnTo>
                  <a:pt x="14820" y="78120"/>
                </a:lnTo>
                <a:lnTo>
                  <a:pt x="14820" y="78130"/>
                </a:lnTo>
                <a:lnTo>
                  <a:pt x="14810" y="78130"/>
                </a:lnTo>
                <a:lnTo>
                  <a:pt x="14800" y="78130"/>
                </a:lnTo>
                <a:lnTo>
                  <a:pt x="14800" y="78120"/>
                </a:lnTo>
                <a:lnTo>
                  <a:pt x="14810" y="78110"/>
                </a:lnTo>
                <a:lnTo>
                  <a:pt x="14820" y="78100"/>
                </a:lnTo>
                <a:lnTo>
                  <a:pt x="14820" y="78090"/>
                </a:lnTo>
                <a:lnTo>
                  <a:pt x="14830" y="78080"/>
                </a:lnTo>
                <a:lnTo>
                  <a:pt x="14830" y="78070"/>
                </a:lnTo>
                <a:lnTo>
                  <a:pt x="14840" y="78070"/>
                </a:lnTo>
                <a:lnTo>
                  <a:pt x="14840" y="78060"/>
                </a:lnTo>
                <a:lnTo>
                  <a:pt x="14840" y="78050"/>
                </a:lnTo>
                <a:lnTo>
                  <a:pt x="14840" y="78040"/>
                </a:lnTo>
                <a:lnTo>
                  <a:pt x="14840" y="78030"/>
                </a:lnTo>
                <a:lnTo>
                  <a:pt x="14840" y="78020"/>
                </a:lnTo>
                <a:lnTo>
                  <a:pt x="14850" y="78010"/>
                </a:lnTo>
                <a:lnTo>
                  <a:pt x="14850" y="78000"/>
                </a:lnTo>
                <a:lnTo>
                  <a:pt x="14850" y="77990"/>
                </a:lnTo>
                <a:lnTo>
                  <a:pt x="14850" y="77980"/>
                </a:lnTo>
                <a:lnTo>
                  <a:pt x="14850" y="77970"/>
                </a:lnTo>
                <a:lnTo>
                  <a:pt x="14860" y="77960"/>
                </a:lnTo>
                <a:lnTo>
                  <a:pt x="14860" y="77950"/>
                </a:lnTo>
                <a:lnTo>
                  <a:pt x="14860" y="77940"/>
                </a:lnTo>
                <a:lnTo>
                  <a:pt x="14870" y="77940"/>
                </a:lnTo>
                <a:lnTo>
                  <a:pt x="14870" y="77930"/>
                </a:lnTo>
                <a:lnTo>
                  <a:pt x="14870" y="77920"/>
                </a:lnTo>
                <a:lnTo>
                  <a:pt x="14870" y="77910"/>
                </a:lnTo>
                <a:lnTo>
                  <a:pt x="14880" y="77900"/>
                </a:lnTo>
                <a:lnTo>
                  <a:pt x="14890" y="77890"/>
                </a:lnTo>
                <a:lnTo>
                  <a:pt x="14890" y="77880"/>
                </a:lnTo>
                <a:lnTo>
                  <a:pt x="14900" y="77870"/>
                </a:lnTo>
                <a:lnTo>
                  <a:pt x="14900" y="77850"/>
                </a:lnTo>
                <a:lnTo>
                  <a:pt x="14900" y="77840"/>
                </a:lnTo>
                <a:lnTo>
                  <a:pt x="14900" y="77830"/>
                </a:lnTo>
                <a:lnTo>
                  <a:pt x="14900" y="77820"/>
                </a:lnTo>
                <a:lnTo>
                  <a:pt x="14890" y="77820"/>
                </a:lnTo>
                <a:lnTo>
                  <a:pt x="14890" y="77810"/>
                </a:lnTo>
                <a:lnTo>
                  <a:pt x="14890" y="77820"/>
                </a:lnTo>
                <a:lnTo>
                  <a:pt x="14890" y="77830"/>
                </a:lnTo>
                <a:lnTo>
                  <a:pt x="14880" y="77830"/>
                </a:lnTo>
                <a:lnTo>
                  <a:pt x="14870" y="77820"/>
                </a:lnTo>
                <a:lnTo>
                  <a:pt x="14870" y="77810"/>
                </a:lnTo>
                <a:lnTo>
                  <a:pt x="14860" y="77810"/>
                </a:lnTo>
                <a:lnTo>
                  <a:pt x="14860" y="77800"/>
                </a:lnTo>
                <a:lnTo>
                  <a:pt x="14860" y="77790"/>
                </a:lnTo>
                <a:lnTo>
                  <a:pt x="14860" y="77780"/>
                </a:lnTo>
                <a:lnTo>
                  <a:pt x="14860" y="77770"/>
                </a:lnTo>
                <a:lnTo>
                  <a:pt x="14860" y="77760"/>
                </a:lnTo>
                <a:lnTo>
                  <a:pt x="14860" y="77740"/>
                </a:lnTo>
                <a:lnTo>
                  <a:pt x="14860" y="77730"/>
                </a:lnTo>
                <a:lnTo>
                  <a:pt x="14860" y="77720"/>
                </a:lnTo>
                <a:lnTo>
                  <a:pt x="14860" y="77710"/>
                </a:lnTo>
                <a:lnTo>
                  <a:pt x="14860" y="77700"/>
                </a:lnTo>
                <a:lnTo>
                  <a:pt x="14860" y="77680"/>
                </a:lnTo>
                <a:lnTo>
                  <a:pt x="14860" y="77670"/>
                </a:lnTo>
                <a:lnTo>
                  <a:pt x="14860" y="77660"/>
                </a:lnTo>
                <a:lnTo>
                  <a:pt x="14860" y="77650"/>
                </a:lnTo>
                <a:lnTo>
                  <a:pt x="14850" y="77640"/>
                </a:lnTo>
                <a:lnTo>
                  <a:pt x="14840" y="77630"/>
                </a:lnTo>
                <a:lnTo>
                  <a:pt x="14830" y="77620"/>
                </a:lnTo>
                <a:lnTo>
                  <a:pt x="14820" y="77620"/>
                </a:lnTo>
                <a:lnTo>
                  <a:pt x="14820" y="77610"/>
                </a:lnTo>
                <a:lnTo>
                  <a:pt x="14810" y="77610"/>
                </a:lnTo>
                <a:lnTo>
                  <a:pt x="14810" y="77600"/>
                </a:lnTo>
                <a:lnTo>
                  <a:pt x="14800" y="77600"/>
                </a:lnTo>
                <a:lnTo>
                  <a:pt x="14790" y="77580"/>
                </a:lnTo>
                <a:lnTo>
                  <a:pt x="14780" y="77580"/>
                </a:lnTo>
                <a:lnTo>
                  <a:pt x="14780" y="77590"/>
                </a:lnTo>
                <a:lnTo>
                  <a:pt x="14780" y="77600"/>
                </a:lnTo>
                <a:lnTo>
                  <a:pt x="14770" y="77610"/>
                </a:lnTo>
                <a:lnTo>
                  <a:pt x="14760" y="77630"/>
                </a:lnTo>
                <a:lnTo>
                  <a:pt x="14760" y="77640"/>
                </a:lnTo>
                <a:lnTo>
                  <a:pt x="14750" y="77650"/>
                </a:lnTo>
                <a:lnTo>
                  <a:pt x="14750" y="77660"/>
                </a:lnTo>
                <a:lnTo>
                  <a:pt x="14740" y="77670"/>
                </a:lnTo>
                <a:lnTo>
                  <a:pt x="14730" y="77680"/>
                </a:lnTo>
                <a:lnTo>
                  <a:pt x="14720" y="77690"/>
                </a:lnTo>
                <a:lnTo>
                  <a:pt x="14720" y="77700"/>
                </a:lnTo>
                <a:lnTo>
                  <a:pt x="14720" y="77710"/>
                </a:lnTo>
                <a:lnTo>
                  <a:pt x="14700" y="77730"/>
                </a:lnTo>
                <a:lnTo>
                  <a:pt x="14700" y="77720"/>
                </a:lnTo>
                <a:lnTo>
                  <a:pt x="14700" y="77710"/>
                </a:lnTo>
                <a:lnTo>
                  <a:pt x="14710" y="77710"/>
                </a:lnTo>
                <a:lnTo>
                  <a:pt x="14700" y="77710"/>
                </a:lnTo>
                <a:lnTo>
                  <a:pt x="14700" y="77700"/>
                </a:lnTo>
                <a:lnTo>
                  <a:pt x="14710" y="77700"/>
                </a:lnTo>
                <a:lnTo>
                  <a:pt x="14710" y="77690"/>
                </a:lnTo>
                <a:lnTo>
                  <a:pt x="14710" y="77680"/>
                </a:lnTo>
                <a:lnTo>
                  <a:pt x="14720" y="77680"/>
                </a:lnTo>
                <a:lnTo>
                  <a:pt x="14710" y="77680"/>
                </a:lnTo>
                <a:lnTo>
                  <a:pt x="14720" y="77670"/>
                </a:lnTo>
                <a:lnTo>
                  <a:pt x="14730" y="77670"/>
                </a:lnTo>
                <a:lnTo>
                  <a:pt x="14730" y="77660"/>
                </a:lnTo>
                <a:lnTo>
                  <a:pt x="14730" y="77650"/>
                </a:lnTo>
                <a:lnTo>
                  <a:pt x="14730" y="77640"/>
                </a:lnTo>
                <a:lnTo>
                  <a:pt x="14720" y="77640"/>
                </a:lnTo>
                <a:lnTo>
                  <a:pt x="14720" y="77650"/>
                </a:lnTo>
                <a:lnTo>
                  <a:pt x="14710" y="77670"/>
                </a:lnTo>
                <a:lnTo>
                  <a:pt x="14700" y="77670"/>
                </a:lnTo>
                <a:lnTo>
                  <a:pt x="14700" y="77680"/>
                </a:lnTo>
                <a:lnTo>
                  <a:pt x="14700" y="77690"/>
                </a:lnTo>
                <a:lnTo>
                  <a:pt x="14690" y="77700"/>
                </a:lnTo>
                <a:lnTo>
                  <a:pt x="14690" y="77710"/>
                </a:lnTo>
                <a:lnTo>
                  <a:pt x="14690" y="77720"/>
                </a:lnTo>
                <a:lnTo>
                  <a:pt x="14680" y="77720"/>
                </a:lnTo>
                <a:lnTo>
                  <a:pt x="14680" y="77710"/>
                </a:lnTo>
                <a:lnTo>
                  <a:pt x="14680" y="77700"/>
                </a:lnTo>
                <a:lnTo>
                  <a:pt x="14680" y="77690"/>
                </a:lnTo>
                <a:lnTo>
                  <a:pt x="14680" y="77680"/>
                </a:lnTo>
                <a:lnTo>
                  <a:pt x="14670" y="77680"/>
                </a:lnTo>
                <a:lnTo>
                  <a:pt x="14680" y="77670"/>
                </a:lnTo>
                <a:lnTo>
                  <a:pt x="14680" y="77660"/>
                </a:lnTo>
                <a:lnTo>
                  <a:pt x="14690" y="77650"/>
                </a:lnTo>
                <a:lnTo>
                  <a:pt x="14690" y="77640"/>
                </a:lnTo>
                <a:lnTo>
                  <a:pt x="14690" y="77630"/>
                </a:lnTo>
                <a:lnTo>
                  <a:pt x="14700" y="77630"/>
                </a:lnTo>
                <a:lnTo>
                  <a:pt x="14700" y="77620"/>
                </a:lnTo>
                <a:lnTo>
                  <a:pt x="14710" y="77610"/>
                </a:lnTo>
                <a:lnTo>
                  <a:pt x="14710" y="77600"/>
                </a:lnTo>
                <a:lnTo>
                  <a:pt x="14720" y="77600"/>
                </a:lnTo>
                <a:lnTo>
                  <a:pt x="14720" y="77590"/>
                </a:lnTo>
                <a:lnTo>
                  <a:pt x="14720" y="77580"/>
                </a:lnTo>
                <a:lnTo>
                  <a:pt x="14720" y="77570"/>
                </a:lnTo>
                <a:lnTo>
                  <a:pt x="14720" y="77560"/>
                </a:lnTo>
                <a:lnTo>
                  <a:pt x="14720" y="77550"/>
                </a:lnTo>
                <a:lnTo>
                  <a:pt x="14720" y="77540"/>
                </a:lnTo>
                <a:lnTo>
                  <a:pt x="14710" y="77540"/>
                </a:lnTo>
                <a:lnTo>
                  <a:pt x="14700" y="77540"/>
                </a:lnTo>
                <a:lnTo>
                  <a:pt x="14700" y="77550"/>
                </a:lnTo>
                <a:lnTo>
                  <a:pt x="14690" y="77550"/>
                </a:lnTo>
                <a:lnTo>
                  <a:pt x="14690" y="77560"/>
                </a:lnTo>
                <a:lnTo>
                  <a:pt x="14680" y="77560"/>
                </a:lnTo>
                <a:lnTo>
                  <a:pt x="14680" y="77570"/>
                </a:lnTo>
                <a:lnTo>
                  <a:pt x="14670" y="77570"/>
                </a:lnTo>
                <a:lnTo>
                  <a:pt x="14670" y="77580"/>
                </a:lnTo>
                <a:lnTo>
                  <a:pt x="14660" y="77580"/>
                </a:lnTo>
                <a:lnTo>
                  <a:pt x="14660" y="77590"/>
                </a:lnTo>
                <a:lnTo>
                  <a:pt x="14650" y="77590"/>
                </a:lnTo>
                <a:lnTo>
                  <a:pt x="14650" y="77600"/>
                </a:lnTo>
                <a:lnTo>
                  <a:pt x="14640" y="77600"/>
                </a:lnTo>
                <a:lnTo>
                  <a:pt x="14640" y="77610"/>
                </a:lnTo>
                <a:lnTo>
                  <a:pt x="14630" y="77610"/>
                </a:lnTo>
                <a:lnTo>
                  <a:pt x="14630" y="77620"/>
                </a:lnTo>
                <a:lnTo>
                  <a:pt x="14620" y="77630"/>
                </a:lnTo>
                <a:lnTo>
                  <a:pt x="14610" y="77630"/>
                </a:lnTo>
                <a:lnTo>
                  <a:pt x="14610" y="77640"/>
                </a:lnTo>
                <a:lnTo>
                  <a:pt x="14610" y="77650"/>
                </a:lnTo>
                <a:lnTo>
                  <a:pt x="14610" y="77660"/>
                </a:lnTo>
                <a:lnTo>
                  <a:pt x="14600" y="77660"/>
                </a:lnTo>
                <a:lnTo>
                  <a:pt x="14600" y="77670"/>
                </a:lnTo>
                <a:lnTo>
                  <a:pt x="14590" y="77680"/>
                </a:lnTo>
                <a:lnTo>
                  <a:pt x="14590" y="77690"/>
                </a:lnTo>
                <a:lnTo>
                  <a:pt x="14580" y="77700"/>
                </a:lnTo>
                <a:lnTo>
                  <a:pt x="14580" y="77710"/>
                </a:lnTo>
                <a:lnTo>
                  <a:pt x="14570" y="77710"/>
                </a:lnTo>
                <a:lnTo>
                  <a:pt x="14570" y="77720"/>
                </a:lnTo>
                <a:lnTo>
                  <a:pt x="14560" y="77720"/>
                </a:lnTo>
                <a:lnTo>
                  <a:pt x="14550" y="77730"/>
                </a:lnTo>
                <a:lnTo>
                  <a:pt x="14550" y="77740"/>
                </a:lnTo>
                <a:lnTo>
                  <a:pt x="14550" y="77750"/>
                </a:lnTo>
                <a:lnTo>
                  <a:pt x="14540" y="77750"/>
                </a:lnTo>
                <a:lnTo>
                  <a:pt x="14540" y="77760"/>
                </a:lnTo>
                <a:lnTo>
                  <a:pt x="14530" y="77760"/>
                </a:lnTo>
                <a:lnTo>
                  <a:pt x="14530" y="77770"/>
                </a:lnTo>
                <a:lnTo>
                  <a:pt x="14530" y="77780"/>
                </a:lnTo>
                <a:lnTo>
                  <a:pt x="14520" y="77780"/>
                </a:lnTo>
                <a:lnTo>
                  <a:pt x="14520" y="77770"/>
                </a:lnTo>
                <a:lnTo>
                  <a:pt x="14530" y="77770"/>
                </a:lnTo>
                <a:lnTo>
                  <a:pt x="14520" y="77770"/>
                </a:lnTo>
                <a:lnTo>
                  <a:pt x="14520" y="77760"/>
                </a:lnTo>
                <a:lnTo>
                  <a:pt x="14520" y="77770"/>
                </a:lnTo>
                <a:lnTo>
                  <a:pt x="14510" y="77770"/>
                </a:lnTo>
                <a:lnTo>
                  <a:pt x="14510" y="77780"/>
                </a:lnTo>
                <a:lnTo>
                  <a:pt x="14500" y="77790"/>
                </a:lnTo>
                <a:lnTo>
                  <a:pt x="14490" y="77790"/>
                </a:lnTo>
                <a:lnTo>
                  <a:pt x="14490" y="77780"/>
                </a:lnTo>
                <a:lnTo>
                  <a:pt x="14480" y="77780"/>
                </a:lnTo>
                <a:lnTo>
                  <a:pt x="14470" y="77780"/>
                </a:lnTo>
                <a:lnTo>
                  <a:pt x="14460" y="77780"/>
                </a:lnTo>
                <a:lnTo>
                  <a:pt x="14460" y="77770"/>
                </a:lnTo>
                <a:lnTo>
                  <a:pt x="14450" y="77770"/>
                </a:lnTo>
                <a:lnTo>
                  <a:pt x="14450" y="77780"/>
                </a:lnTo>
                <a:lnTo>
                  <a:pt x="14440" y="77780"/>
                </a:lnTo>
                <a:lnTo>
                  <a:pt x="14440" y="77770"/>
                </a:lnTo>
                <a:lnTo>
                  <a:pt x="14450" y="77770"/>
                </a:lnTo>
                <a:lnTo>
                  <a:pt x="14440" y="77760"/>
                </a:lnTo>
                <a:lnTo>
                  <a:pt x="14440" y="77770"/>
                </a:lnTo>
                <a:lnTo>
                  <a:pt x="14430" y="77770"/>
                </a:lnTo>
                <a:lnTo>
                  <a:pt x="14430" y="77760"/>
                </a:lnTo>
                <a:lnTo>
                  <a:pt x="14430" y="77770"/>
                </a:lnTo>
                <a:lnTo>
                  <a:pt x="14420" y="77770"/>
                </a:lnTo>
                <a:lnTo>
                  <a:pt x="14420" y="77780"/>
                </a:lnTo>
                <a:lnTo>
                  <a:pt x="14410" y="77780"/>
                </a:lnTo>
                <a:lnTo>
                  <a:pt x="14420" y="77780"/>
                </a:lnTo>
                <a:lnTo>
                  <a:pt x="14410" y="77780"/>
                </a:lnTo>
                <a:lnTo>
                  <a:pt x="14400" y="77780"/>
                </a:lnTo>
                <a:lnTo>
                  <a:pt x="14400" y="77790"/>
                </a:lnTo>
                <a:lnTo>
                  <a:pt x="14410" y="77790"/>
                </a:lnTo>
                <a:lnTo>
                  <a:pt x="14400" y="77790"/>
                </a:lnTo>
                <a:lnTo>
                  <a:pt x="14400" y="77800"/>
                </a:lnTo>
                <a:lnTo>
                  <a:pt x="14390" y="77800"/>
                </a:lnTo>
                <a:lnTo>
                  <a:pt x="14380" y="77810"/>
                </a:lnTo>
                <a:lnTo>
                  <a:pt x="14370" y="77810"/>
                </a:lnTo>
                <a:lnTo>
                  <a:pt x="14370" y="77820"/>
                </a:lnTo>
                <a:lnTo>
                  <a:pt x="14360" y="77830"/>
                </a:lnTo>
                <a:lnTo>
                  <a:pt x="14350" y="77830"/>
                </a:lnTo>
                <a:lnTo>
                  <a:pt x="14350" y="77840"/>
                </a:lnTo>
                <a:lnTo>
                  <a:pt x="14340" y="77840"/>
                </a:lnTo>
                <a:lnTo>
                  <a:pt x="14340" y="77850"/>
                </a:lnTo>
                <a:lnTo>
                  <a:pt x="14330" y="77860"/>
                </a:lnTo>
                <a:lnTo>
                  <a:pt x="14320" y="77860"/>
                </a:lnTo>
                <a:lnTo>
                  <a:pt x="14310" y="77870"/>
                </a:lnTo>
                <a:lnTo>
                  <a:pt x="14310" y="77880"/>
                </a:lnTo>
                <a:lnTo>
                  <a:pt x="14300" y="77880"/>
                </a:lnTo>
                <a:lnTo>
                  <a:pt x="14300" y="77890"/>
                </a:lnTo>
                <a:lnTo>
                  <a:pt x="14290" y="77890"/>
                </a:lnTo>
                <a:lnTo>
                  <a:pt x="14290" y="77900"/>
                </a:lnTo>
                <a:lnTo>
                  <a:pt x="14280" y="77900"/>
                </a:lnTo>
                <a:lnTo>
                  <a:pt x="14280" y="77910"/>
                </a:lnTo>
                <a:lnTo>
                  <a:pt x="14280" y="77920"/>
                </a:lnTo>
                <a:lnTo>
                  <a:pt x="14270" y="77920"/>
                </a:lnTo>
                <a:lnTo>
                  <a:pt x="14270" y="77930"/>
                </a:lnTo>
                <a:lnTo>
                  <a:pt x="14260" y="77930"/>
                </a:lnTo>
                <a:lnTo>
                  <a:pt x="14260" y="77940"/>
                </a:lnTo>
                <a:lnTo>
                  <a:pt x="14250" y="77950"/>
                </a:lnTo>
                <a:lnTo>
                  <a:pt x="14250" y="77960"/>
                </a:lnTo>
                <a:lnTo>
                  <a:pt x="14240" y="77960"/>
                </a:lnTo>
                <a:lnTo>
                  <a:pt x="14240" y="77970"/>
                </a:lnTo>
                <a:lnTo>
                  <a:pt x="14240" y="77980"/>
                </a:lnTo>
                <a:lnTo>
                  <a:pt x="14230" y="77980"/>
                </a:lnTo>
                <a:lnTo>
                  <a:pt x="14230" y="77990"/>
                </a:lnTo>
                <a:lnTo>
                  <a:pt x="14230" y="78000"/>
                </a:lnTo>
                <a:lnTo>
                  <a:pt x="14220" y="78000"/>
                </a:lnTo>
                <a:lnTo>
                  <a:pt x="14220" y="78010"/>
                </a:lnTo>
                <a:lnTo>
                  <a:pt x="14220" y="78020"/>
                </a:lnTo>
                <a:lnTo>
                  <a:pt x="14210" y="78020"/>
                </a:lnTo>
                <a:lnTo>
                  <a:pt x="14210" y="78030"/>
                </a:lnTo>
                <a:lnTo>
                  <a:pt x="14210" y="78040"/>
                </a:lnTo>
                <a:lnTo>
                  <a:pt x="14200" y="78040"/>
                </a:lnTo>
                <a:lnTo>
                  <a:pt x="14200" y="78050"/>
                </a:lnTo>
                <a:lnTo>
                  <a:pt x="14200" y="78060"/>
                </a:lnTo>
                <a:lnTo>
                  <a:pt x="14190" y="78060"/>
                </a:lnTo>
                <a:lnTo>
                  <a:pt x="14190" y="78050"/>
                </a:lnTo>
                <a:lnTo>
                  <a:pt x="14190" y="78040"/>
                </a:lnTo>
                <a:lnTo>
                  <a:pt x="14190" y="78050"/>
                </a:lnTo>
                <a:lnTo>
                  <a:pt x="14180" y="78050"/>
                </a:lnTo>
                <a:lnTo>
                  <a:pt x="14180" y="78060"/>
                </a:lnTo>
                <a:lnTo>
                  <a:pt x="14170" y="78060"/>
                </a:lnTo>
                <a:lnTo>
                  <a:pt x="14160" y="78070"/>
                </a:lnTo>
                <a:lnTo>
                  <a:pt x="14150" y="78070"/>
                </a:lnTo>
                <a:lnTo>
                  <a:pt x="14150" y="78080"/>
                </a:lnTo>
                <a:lnTo>
                  <a:pt x="14140" y="78080"/>
                </a:lnTo>
                <a:lnTo>
                  <a:pt x="14140" y="78090"/>
                </a:lnTo>
                <a:lnTo>
                  <a:pt x="14130" y="78090"/>
                </a:lnTo>
                <a:lnTo>
                  <a:pt x="14130" y="78100"/>
                </a:lnTo>
                <a:lnTo>
                  <a:pt x="14130" y="78110"/>
                </a:lnTo>
                <a:lnTo>
                  <a:pt x="14120" y="78110"/>
                </a:lnTo>
                <a:lnTo>
                  <a:pt x="14120" y="78120"/>
                </a:lnTo>
                <a:lnTo>
                  <a:pt x="14120" y="78130"/>
                </a:lnTo>
                <a:lnTo>
                  <a:pt x="14110" y="78130"/>
                </a:lnTo>
                <a:lnTo>
                  <a:pt x="14110" y="78140"/>
                </a:lnTo>
                <a:lnTo>
                  <a:pt x="14110" y="78150"/>
                </a:lnTo>
                <a:lnTo>
                  <a:pt x="14110" y="78160"/>
                </a:lnTo>
                <a:lnTo>
                  <a:pt x="14100" y="78170"/>
                </a:lnTo>
                <a:lnTo>
                  <a:pt x="14090" y="78170"/>
                </a:lnTo>
                <a:lnTo>
                  <a:pt x="14090" y="78180"/>
                </a:lnTo>
                <a:lnTo>
                  <a:pt x="14090" y="78190"/>
                </a:lnTo>
                <a:lnTo>
                  <a:pt x="14090" y="78200"/>
                </a:lnTo>
                <a:lnTo>
                  <a:pt x="14090" y="78210"/>
                </a:lnTo>
                <a:lnTo>
                  <a:pt x="14080" y="78210"/>
                </a:lnTo>
                <a:lnTo>
                  <a:pt x="14080" y="78220"/>
                </a:lnTo>
                <a:lnTo>
                  <a:pt x="14070" y="78220"/>
                </a:lnTo>
                <a:lnTo>
                  <a:pt x="14060" y="78220"/>
                </a:lnTo>
                <a:lnTo>
                  <a:pt x="14060" y="78230"/>
                </a:lnTo>
                <a:lnTo>
                  <a:pt x="14060" y="78240"/>
                </a:lnTo>
                <a:lnTo>
                  <a:pt x="14050" y="78240"/>
                </a:lnTo>
                <a:lnTo>
                  <a:pt x="14050" y="78250"/>
                </a:lnTo>
                <a:lnTo>
                  <a:pt x="14040" y="78250"/>
                </a:lnTo>
                <a:lnTo>
                  <a:pt x="14040" y="78260"/>
                </a:lnTo>
                <a:lnTo>
                  <a:pt x="14030" y="78260"/>
                </a:lnTo>
                <a:lnTo>
                  <a:pt x="14030" y="78270"/>
                </a:lnTo>
                <a:lnTo>
                  <a:pt x="14030" y="78280"/>
                </a:lnTo>
                <a:lnTo>
                  <a:pt x="14030" y="78290"/>
                </a:lnTo>
                <a:lnTo>
                  <a:pt x="14030" y="78300"/>
                </a:lnTo>
                <a:lnTo>
                  <a:pt x="14030" y="78310"/>
                </a:lnTo>
                <a:lnTo>
                  <a:pt x="14020" y="78310"/>
                </a:lnTo>
                <a:lnTo>
                  <a:pt x="14020" y="78320"/>
                </a:lnTo>
                <a:lnTo>
                  <a:pt x="14010" y="78330"/>
                </a:lnTo>
                <a:lnTo>
                  <a:pt x="14010" y="78340"/>
                </a:lnTo>
                <a:lnTo>
                  <a:pt x="14010" y="78350"/>
                </a:lnTo>
                <a:lnTo>
                  <a:pt x="14010" y="78360"/>
                </a:lnTo>
                <a:lnTo>
                  <a:pt x="14010" y="78370"/>
                </a:lnTo>
                <a:lnTo>
                  <a:pt x="14000" y="78380"/>
                </a:lnTo>
                <a:lnTo>
                  <a:pt x="14000" y="78390"/>
                </a:lnTo>
                <a:lnTo>
                  <a:pt x="14000" y="78400"/>
                </a:lnTo>
                <a:lnTo>
                  <a:pt x="14000" y="78410"/>
                </a:lnTo>
                <a:lnTo>
                  <a:pt x="14000" y="78420"/>
                </a:lnTo>
                <a:lnTo>
                  <a:pt x="13990" y="78420"/>
                </a:lnTo>
                <a:lnTo>
                  <a:pt x="13980" y="78420"/>
                </a:lnTo>
                <a:lnTo>
                  <a:pt x="13970" y="78430"/>
                </a:lnTo>
                <a:lnTo>
                  <a:pt x="13970" y="78440"/>
                </a:lnTo>
                <a:lnTo>
                  <a:pt x="13970" y="78450"/>
                </a:lnTo>
                <a:lnTo>
                  <a:pt x="13980" y="78450"/>
                </a:lnTo>
                <a:lnTo>
                  <a:pt x="13970" y="78450"/>
                </a:lnTo>
                <a:lnTo>
                  <a:pt x="13970" y="78460"/>
                </a:lnTo>
                <a:lnTo>
                  <a:pt x="13970" y="78470"/>
                </a:lnTo>
                <a:lnTo>
                  <a:pt x="13970" y="78480"/>
                </a:lnTo>
                <a:lnTo>
                  <a:pt x="13970" y="78490"/>
                </a:lnTo>
                <a:lnTo>
                  <a:pt x="13970" y="78500"/>
                </a:lnTo>
                <a:lnTo>
                  <a:pt x="13970" y="78510"/>
                </a:lnTo>
                <a:lnTo>
                  <a:pt x="13970" y="78520"/>
                </a:lnTo>
                <a:lnTo>
                  <a:pt x="13970" y="78530"/>
                </a:lnTo>
                <a:lnTo>
                  <a:pt x="13970" y="78540"/>
                </a:lnTo>
                <a:lnTo>
                  <a:pt x="13960" y="78540"/>
                </a:lnTo>
                <a:lnTo>
                  <a:pt x="13960" y="78550"/>
                </a:lnTo>
                <a:lnTo>
                  <a:pt x="13960" y="78560"/>
                </a:lnTo>
                <a:lnTo>
                  <a:pt x="13960" y="78570"/>
                </a:lnTo>
                <a:lnTo>
                  <a:pt x="13960" y="78580"/>
                </a:lnTo>
                <a:lnTo>
                  <a:pt x="13960" y="78590"/>
                </a:lnTo>
                <a:lnTo>
                  <a:pt x="13950" y="78590"/>
                </a:lnTo>
                <a:lnTo>
                  <a:pt x="13950" y="78600"/>
                </a:lnTo>
                <a:lnTo>
                  <a:pt x="13940" y="78600"/>
                </a:lnTo>
                <a:lnTo>
                  <a:pt x="13940" y="78610"/>
                </a:lnTo>
                <a:lnTo>
                  <a:pt x="13940" y="78620"/>
                </a:lnTo>
                <a:lnTo>
                  <a:pt x="13930" y="78620"/>
                </a:lnTo>
                <a:lnTo>
                  <a:pt x="13930" y="78630"/>
                </a:lnTo>
                <a:lnTo>
                  <a:pt x="13930" y="78640"/>
                </a:lnTo>
                <a:lnTo>
                  <a:pt x="13930" y="78650"/>
                </a:lnTo>
                <a:lnTo>
                  <a:pt x="13920" y="78650"/>
                </a:lnTo>
                <a:lnTo>
                  <a:pt x="13920" y="78660"/>
                </a:lnTo>
                <a:lnTo>
                  <a:pt x="13920" y="78670"/>
                </a:lnTo>
                <a:lnTo>
                  <a:pt x="13920" y="78680"/>
                </a:lnTo>
                <a:lnTo>
                  <a:pt x="13920" y="78690"/>
                </a:lnTo>
                <a:lnTo>
                  <a:pt x="13910" y="78690"/>
                </a:lnTo>
                <a:lnTo>
                  <a:pt x="13910" y="78700"/>
                </a:lnTo>
                <a:lnTo>
                  <a:pt x="13910" y="78710"/>
                </a:lnTo>
                <a:lnTo>
                  <a:pt x="13920" y="78710"/>
                </a:lnTo>
                <a:lnTo>
                  <a:pt x="13920" y="78720"/>
                </a:lnTo>
                <a:lnTo>
                  <a:pt x="13920" y="78730"/>
                </a:lnTo>
                <a:lnTo>
                  <a:pt x="13910" y="78730"/>
                </a:lnTo>
                <a:lnTo>
                  <a:pt x="13910" y="78740"/>
                </a:lnTo>
                <a:lnTo>
                  <a:pt x="13900" y="78740"/>
                </a:lnTo>
                <a:lnTo>
                  <a:pt x="13900" y="78750"/>
                </a:lnTo>
                <a:lnTo>
                  <a:pt x="13890" y="78750"/>
                </a:lnTo>
                <a:lnTo>
                  <a:pt x="13890" y="78760"/>
                </a:lnTo>
                <a:lnTo>
                  <a:pt x="13880" y="78770"/>
                </a:lnTo>
                <a:lnTo>
                  <a:pt x="13880" y="78780"/>
                </a:lnTo>
                <a:lnTo>
                  <a:pt x="13880" y="78790"/>
                </a:lnTo>
                <a:lnTo>
                  <a:pt x="13880" y="78800"/>
                </a:lnTo>
                <a:lnTo>
                  <a:pt x="13880" y="78810"/>
                </a:lnTo>
                <a:lnTo>
                  <a:pt x="13870" y="78810"/>
                </a:lnTo>
                <a:lnTo>
                  <a:pt x="13870" y="78820"/>
                </a:lnTo>
                <a:lnTo>
                  <a:pt x="13860" y="78820"/>
                </a:lnTo>
                <a:lnTo>
                  <a:pt x="13870" y="78820"/>
                </a:lnTo>
                <a:lnTo>
                  <a:pt x="13860" y="78820"/>
                </a:lnTo>
                <a:lnTo>
                  <a:pt x="13850" y="78820"/>
                </a:lnTo>
                <a:lnTo>
                  <a:pt x="13850" y="78830"/>
                </a:lnTo>
                <a:lnTo>
                  <a:pt x="13840" y="78830"/>
                </a:lnTo>
                <a:lnTo>
                  <a:pt x="13840" y="78840"/>
                </a:lnTo>
                <a:lnTo>
                  <a:pt x="13830" y="78850"/>
                </a:lnTo>
                <a:lnTo>
                  <a:pt x="13830" y="78860"/>
                </a:lnTo>
                <a:lnTo>
                  <a:pt x="13820" y="78860"/>
                </a:lnTo>
                <a:lnTo>
                  <a:pt x="13820" y="78870"/>
                </a:lnTo>
                <a:lnTo>
                  <a:pt x="13820" y="78880"/>
                </a:lnTo>
                <a:lnTo>
                  <a:pt x="13820" y="78890"/>
                </a:lnTo>
                <a:lnTo>
                  <a:pt x="13810" y="78890"/>
                </a:lnTo>
                <a:lnTo>
                  <a:pt x="13810" y="78900"/>
                </a:lnTo>
                <a:lnTo>
                  <a:pt x="13800" y="78910"/>
                </a:lnTo>
                <a:lnTo>
                  <a:pt x="13790" y="78920"/>
                </a:lnTo>
                <a:lnTo>
                  <a:pt x="13790" y="78910"/>
                </a:lnTo>
                <a:lnTo>
                  <a:pt x="13790" y="78920"/>
                </a:lnTo>
                <a:lnTo>
                  <a:pt x="13780" y="78920"/>
                </a:lnTo>
                <a:lnTo>
                  <a:pt x="13780" y="78930"/>
                </a:lnTo>
                <a:lnTo>
                  <a:pt x="13770" y="78930"/>
                </a:lnTo>
                <a:lnTo>
                  <a:pt x="13770" y="78940"/>
                </a:lnTo>
                <a:lnTo>
                  <a:pt x="13760" y="78940"/>
                </a:lnTo>
                <a:lnTo>
                  <a:pt x="13750" y="78950"/>
                </a:lnTo>
                <a:lnTo>
                  <a:pt x="13740" y="78950"/>
                </a:lnTo>
                <a:lnTo>
                  <a:pt x="13740" y="78960"/>
                </a:lnTo>
                <a:lnTo>
                  <a:pt x="13730" y="78960"/>
                </a:lnTo>
                <a:lnTo>
                  <a:pt x="13730" y="78970"/>
                </a:lnTo>
                <a:lnTo>
                  <a:pt x="13720" y="78970"/>
                </a:lnTo>
                <a:lnTo>
                  <a:pt x="13720" y="78980"/>
                </a:lnTo>
                <a:lnTo>
                  <a:pt x="13710" y="78980"/>
                </a:lnTo>
                <a:lnTo>
                  <a:pt x="13730" y="79000"/>
                </a:lnTo>
                <a:lnTo>
                  <a:pt x="13730" y="79010"/>
                </a:lnTo>
                <a:lnTo>
                  <a:pt x="13740" y="79010"/>
                </a:lnTo>
                <a:lnTo>
                  <a:pt x="13750" y="79020"/>
                </a:lnTo>
                <a:lnTo>
                  <a:pt x="13750" y="79030"/>
                </a:lnTo>
                <a:lnTo>
                  <a:pt x="13760" y="79030"/>
                </a:lnTo>
                <a:lnTo>
                  <a:pt x="13770" y="79040"/>
                </a:lnTo>
                <a:lnTo>
                  <a:pt x="13780" y="79040"/>
                </a:lnTo>
                <a:lnTo>
                  <a:pt x="13790" y="79030"/>
                </a:lnTo>
                <a:lnTo>
                  <a:pt x="13800" y="79030"/>
                </a:lnTo>
                <a:lnTo>
                  <a:pt x="13790" y="79030"/>
                </a:lnTo>
                <a:lnTo>
                  <a:pt x="13790" y="79040"/>
                </a:lnTo>
                <a:lnTo>
                  <a:pt x="13760" y="79070"/>
                </a:lnTo>
                <a:lnTo>
                  <a:pt x="13760" y="79060"/>
                </a:lnTo>
                <a:lnTo>
                  <a:pt x="13760" y="79070"/>
                </a:lnTo>
                <a:lnTo>
                  <a:pt x="13750" y="79070"/>
                </a:lnTo>
                <a:lnTo>
                  <a:pt x="13750" y="79060"/>
                </a:lnTo>
                <a:lnTo>
                  <a:pt x="13770" y="79050"/>
                </a:lnTo>
                <a:lnTo>
                  <a:pt x="13760" y="79040"/>
                </a:lnTo>
                <a:lnTo>
                  <a:pt x="13750" y="79050"/>
                </a:lnTo>
                <a:lnTo>
                  <a:pt x="13750" y="79040"/>
                </a:lnTo>
                <a:lnTo>
                  <a:pt x="13760" y="79030"/>
                </a:lnTo>
                <a:lnTo>
                  <a:pt x="13750" y="79030"/>
                </a:lnTo>
                <a:lnTo>
                  <a:pt x="13720" y="79000"/>
                </a:lnTo>
                <a:lnTo>
                  <a:pt x="13730" y="79000"/>
                </a:lnTo>
                <a:lnTo>
                  <a:pt x="13710" y="78980"/>
                </a:lnTo>
                <a:lnTo>
                  <a:pt x="13710" y="78990"/>
                </a:lnTo>
                <a:lnTo>
                  <a:pt x="13700" y="78990"/>
                </a:lnTo>
                <a:lnTo>
                  <a:pt x="13690" y="78990"/>
                </a:lnTo>
                <a:lnTo>
                  <a:pt x="13690" y="79000"/>
                </a:lnTo>
                <a:lnTo>
                  <a:pt x="13680" y="79000"/>
                </a:lnTo>
                <a:lnTo>
                  <a:pt x="13670" y="79010"/>
                </a:lnTo>
                <a:lnTo>
                  <a:pt x="13660" y="79010"/>
                </a:lnTo>
                <a:lnTo>
                  <a:pt x="13660" y="79020"/>
                </a:lnTo>
                <a:lnTo>
                  <a:pt x="13650" y="79020"/>
                </a:lnTo>
                <a:lnTo>
                  <a:pt x="13650" y="79030"/>
                </a:lnTo>
                <a:lnTo>
                  <a:pt x="13650" y="79040"/>
                </a:lnTo>
                <a:lnTo>
                  <a:pt x="13650" y="79050"/>
                </a:lnTo>
                <a:lnTo>
                  <a:pt x="13640" y="79060"/>
                </a:lnTo>
                <a:lnTo>
                  <a:pt x="13640" y="79070"/>
                </a:lnTo>
                <a:lnTo>
                  <a:pt x="13640" y="79080"/>
                </a:lnTo>
                <a:lnTo>
                  <a:pt x="13630" y="79080"/>
                </a:lnTo>
                <a:lnTo>
                  <a:pt x="13630" y="79090"/>
                </a:lnTo>
                <a:lnTo>
                  <a:pt x="13620" y="79090"/>
                </a:lnTo>
                <a:lnTo>
                  <a:pt x="13620" y="79100"/>
                </a:lnTo>
                <a:lnTo>
                  <a:pt x="13620" y="79090"/>
                </a:lnTo>
                <a:lnTo>
                  <a:pt x="13630" y="79090"/>
                </a:lnTo>
                <a:lnTo>
                  <a:pt x="13630" y="79080"/>
                </a:lnTo>
                <a:lnTo>
                  <a:pt x="13620" y="79090"/>
                </a:lnTo>
                <a:lnTo>
                  <a:pt x="13620" y="79100"/>
                </a:lnTo>
                <a:lnTo>
                  <a:pt x="13610" y="79100"/>
                </a:lnTo>
                <a:lnTo>
                  <a:pt x="13610" y="79110"/>
                </a:lnTo>
                <a:lnTo>
                  <a:pt x="13610" y="79120"/>
                </a:lnTo>
                <a:lnTo>
                  <a:pt x="13600" y="79120"/>
                </a:lnTo>
                <a:lnTo>
                  <a:pt x="13600" y="79130"/>
                </a:lnTo>
                <a:lnTo>
                  <a:pt x="13600" y="79140"/>
                </a:lnTo>
                <a:lnTo>
                  <a:pt x="13590" y="79140"/>
                </a:lnTo>
                <a:lnTo>
                  <a:pt x="13590" y="79150"/>
                </a:lnTo>
                <a:lnTo>
                  <a:pt x="13580" y="79150"/>
                </a:lnTo>
                <a:lnTo>
                  <a:pt x="13580" y="79160"/>
                </a:lnTo>
                <a:lnTo>
                  <a:pt x="13570" y="79160"/>
                </a:lnTo>
                <a:lnTo>
                  <a:pt x="13570" y="79170"/>
                </a:lnTo>
                <a:lnTo>
                  <a:pt x="13570" y="79180"/>
                </a:lnTo>
                <a:lnTo>
                  <a:pt x="13570" y="79190"/>
                </a:lnTo>
                <a:lnTo>
                  <a:pt x="13570" y="79200"/>
                </a:lnTo>
                <a:lnTo>
                  <a:pt x="13570" y="79210"/>
                </a:lnTo>
                <a:lnTo>
                  <a:pt x="13570" y="79220"/>
                </a:lnTo>
                <a:lnTo>
                  <a:pt x="13570" y="79210"/>
                </a:lnTo>
                <a:lnTo>
                  <a:pt x="13560" y="79220"/>
                </a:lnTo>
                <a:lnTo>
                  <a:pt x="13570" y="79220"/>
                </a:lnTo>
                <a:lnTo>
                  <a:pt x="13570" y="79230"/>
                </a:lnTo>
                <a:lnTo>
                  <a:pt x="13560" y="79230"/>
                </a:lnTo>
                <a:lnTo>
                  <a:pt x="13550" y="79230"/>
                </a:lnTo>
                <a:lnTo>
                  <a:pt x="13550" y="79220"/>
                </a:lnTo>
                <a:lnTo>
                  <a:pt x="13540" y="79220"/>
                </a:lnTo>
                <a:lnTo>
                  <a:pt x="13530" y="79210"/>
                </a:lnTo>
                <a:lnTo>
                  <a:pt x="13520" y="79210"/>
                </a:lnTo>
                <a:lnTo>
                  <a:pt x="13520" y="79200"/>
                </a:lnTo>
                <a:lnTo>
                  <a:pt x="13510" y="79200"/>
                </a:lnTo>
                <a:lnTo>
                  <a:pt x="13500" y="79200"/>
                </a:lnTo>
                <a:lnTo>
                  <a:pt x="13490" y="79200"/>
                </a:lnTo>
                <a:lnTo>
                  <a:pt x="13480" y="79200"/>
                </a:lnTo>
                <a:lnTo>
                  <a:pt x="13470" y="79200"/>
                </a:lnTo>
                <a:lnTo>
                  <a:pt x="13470" y="79190"/>
                </a:lnTo>
                <a:lnTo>
                  <a:pt x="13470" y="79180"/>
                </a:lnTo>
                <a:lnTo>
                  <a:pt x="13460" y="79170"/>
                </a:lnTo>
                <a:lnTo>
                  <a:pt x="13450" y="79160"/>
                </a:lnTo>
                <a:lnTo>
                  <a:pt x="13450" y="79150"/>
                </a:lnTo>
                <a:lnTo>
                  <a:pt x="13440" y="79130"/>
                </a:lnTo>
                <a:lnTo>
                  <a:pt x="13450" y="79130"/>
                </a:lnTo>
                <a:lnTo>
                  <a:pt x="13450" y="79120"/>
                </a:lnTo>
                <a:lnTo>
                  <a:pt x="13450" y="79110"/>
                </a:lnTo>
                <a:lnTo>
                  <a:pt x="13460" y="79110"/>
                </a:lnTo>
                <a:lnTo>
                  <a:pt x="13460" y="79100"/>
                </a:lnTo>
                <a:lnTo>
                  <a:pt x="13470" y="79090"/>
                </a:lnTo>
                <a:lnTo>
                  <a:pt x="13480" y="79080"/>
                </a:lnTo>
                <a:lnTo>
                  <a:pt x="13480" y="79070"/>
                </a:lnTo>
                <a:lnTo>
                  <a:pt x="13490" y="79060"/>
                </a:lnTo>
                <a:lnTo>
                  <a:pt x="13500" y="79050"/>
                </a:lnTo>
                <a:lnTo>
                  <a:pt x="13500" y="79040"/>
                </a:lnTo>
                <a:lnTo>
                  <a:pt x="13510" y="79040"/>
                </a:lnTo>
                <a:lnTo>
                  <a:pt x="13510" y="79030"/>
                </a:lnTo>
                <a:lnTo>
                  <a:pt x="13510" y="79020"/>
                </a:lnTo>
                <a:lnTo>
                  <a:pt x="13520" y="79020"/>
                </a:lnTo>
                <a:lnTo>
                  <a:pt x="13520" y="79010"/>
                </a:lnTo>
                <a:lnTo>
                  <a:pt x="13530" y="79010"/>
                </a:lnTo>
                <a:lnTo>
                  <a:pt x="13530" y="79000"/>
                </a:lnTo>
                <a:lnTo>
                  <a:pt x="13530" y="78990"/>
                </a:lnTo>
                <a:lnTo>
                  <a:pt x="13540" y="78990"/>
                </a:lnTo>
                <a:lnTo>
                  <a:pt x="13540" y="78980"/>
                </a:lnTo>
                <a:lnTo>
                  <a:pt x="13550" y="78980"/>
                </a:lnTo>
                <a:lnTo>
                  <a:pt x="13550" y="78970"/>
                </a:lnTo>
                <a:lnTo>
                  <a:pt x="13560" y="78950"/>
                </a:lnTo>
                <a:lnTo>
                  <a:pt x="13560" y="78940"/>
                </a:lnTo>
                <a:lnTo>
                  <a:pt x="13560" y="78930"/>
                </a:lnTo>
                <a:lnTo>
                  <a:pt x="13570" y="78930"/>
                </a:lnTo>
                <a:lnTo>
                  <a:pt x="13570" y="78920"/>
                </a:lnTo>
                <a:lnTo>
                  <a:pt x="13580" y="78920"/>
                </a:lnTo>
                <a:lnTo>
                  <a:pt x="13590" y="78910"/>
                </a:lnTo>
                <a:lnTo>
                  <a:pt x="13600" y="78910"/>
                </a:lnTo>
                <a:lnTo>
                  <a:pt x="13600" y="78900"/>
                </a:lnTo>
                <a:lnTo>
                  <a:pt x="13610" y="78900"/>
                </a:lnTo>
                <a:lnTo>
                  <a:pt x="13610" y="78890"/>
                </a:lnTo>
                <a:lnTo>
                  <a:pt x="13620" y="78890"/>
                </a:lnTo>
                <a:lnTo>
                  <a:pt x="13630" y="78890"/>
                </a:lnTo>
                <a:lnTo>
                  <a:pt x="13630" y="78880"/>
                </a:lnTo>
                <a:lnTo>
                  <a:pt x="13640" y="78870"/>
                </a:lnTo>
                <a:lnTo>
                  <a:pt x="13650" y="78870"/>
                </a:lnTo>
                <a:lnTo>
                  <a:pt x="13650" y="78860"/>
                </a:lnTo>
                <a:lnTo>
                  <a:pt x="13660" y="78860"/>
                </a:lnTo>
                <a:lnTo>
                  <a:pt x="13660" y="78850"/>
                </a:lnTo>
                <a:lnTo>
                  <a:pt x="13670" y="78840"/>
                </a:lnTo>
                <a:lnTo>
                  <a:pt x="13670" y="78830"/>
                </a:lnTo>
                <a:lnTo>
                  <a:pt x="13680" y="78830"/>
                </a:lnTo>
                <a:lnTo>
                  <a:pt x="13680" y="78820"/>
                </a:lnTo>
                <a:lnTo>
                  <a:pt x="13690" y="78820"/>
                </a:lnTo>
                <a:lnTo>
                  <a:pt x="13690" y="78810"/>
                </a:lnTo>
                <a:lnTo>
                  <a:pt x="13690" y="78800"/>
                </a:lnTo>
                <a:lnTo>
                  <a:pt x="13700" y="78790"/>
                </a:lnTo>
                <a:lnTo>
                  <a:pt x="13700" y="78780"/>
                </a:lnTo>
                <a:lnTo>
                  <a:pt x="13700" y="78770"/>
                </a:lnTo>
                <a:lnTo>
                  <a:pt x="13710" y="78760"/>
                </a:lnTo>
                <a:lnTo>
                  <a:pt x="13700" y="78750"/>
                </a:lnTo>
                <a:lnTo>
                  <a:pt x="13700" y="78740"/>
                </a:lnTo>
                <a:lnTo>
                  <a:pt x="13700" y="78730"/>
                </a:lnTo>
                <a:lnTo>
                  <a:pt x="13700" y="78720"/>
                </a:lnTo>
                <a:lnTo>
                  <a:pt x="13690" y="78720"/>
                </a:lnTo>
                <a:lnTo>
                  <a:pt x="13690" y="78710"/>
                </a:lnTo>
                <a:lnTo>
                  <a:pt x="13700" y="78710"/>
                </a:lnTo>
                <a:lnTo>
                  <a:pt x="13700" y="78700"/>
                </a:lnTo>
                <a:lnTo>
                  <a:pt x="13700" y="78690"/>
                </a:lnTo>
                <a:lnTo>
                  <a:pt x="13700" y="78680"/>
                </a:lnTo>
                <a:lnTo>
                  <a:pt x="13710" y="78670"/>
                </a:lnTo>
                <a:lnTo>
                  <a:pt x="13710" y="78660"/>
                </a:lnTo>
                <a:lnTo>
                  <a:pt x="13720" y="78660"/>
                </a:lnTo>
                <a:lnTo>
                  <a:pt x="13720" y="78650"/>
                </a:lnTo>
                <a:lnTo>
                  <a:pt x="13730" y="78650"/>
                </a:lnTo>
                <a:lnTo>
                  <a:pt x="13740" y="78650"/>
                </a:lnTo>
                <a:lnTo>
                  <a:pt x="13740" y="78640"/>
                </a:lnTo>
                <a:lnTo>
                  <a:pt x="13750" y="78640"/>
                </a:lnTo>
                <a:lnTo>
                  <a:pt x="13750" y="78630"/>
                </a:lnTo>
                <a:lnTo>
                  <a:pt x="13760" y="78630"/>
                </a:lnTo>
                <a:lnTo>
                  <a:pt x="13760" y="78620"/>
                </a:lnTo>
                <a:lnTo>
                  <a:pt x="13770" y="78620"/>
                </a:lnTo>
                <a:lnTo>
                  <a:pt x="13780" y="78610"/>
                </a:lnTo>
                <a:lnTo>
                  <a:pt x="13790" y="78600"/>
                </a:lnTo>
                <a:lnTo>
                  <a:pt x="13800" y="78600"/>
                </a:lnTo>
                <a:lnTo>
                  <a:pt x="13800" y="78590"/>
                </a:lnTo>
                <a:lnTo>
                  <a:pt x="13810" y="78590"/>
                </a:lnTo>
                <a:lnTo>
                  <a:pt x="13810" y="78580"/>
                </a:lnTo>
                <a:lnTo>
                  <a:pt x="13820" y="78580"/>
                </a:lnTo>
                <a:lnTo>
                  <a:pt x="13820" y="78570"/>
                </a:lnTo>
                <a:lnTo>
                  <a:pt x="13830" y="78570"/>
                </a:lnTo>
                <a:lnTo>
                  <a:pt x="13830" y="78560"/>
                </a:lnTo>
                <a:lnTo>
                  <a:pt x="13840" y="78550"/>
                </a:lnTo>
                <a:lnTo>
                  <a:pt x="13840" y="78540"/>
                </a:lnTo>
                <a:lnTo>
                  <a:pt x="13850" y="78540"/>
                </a:lnTo>
                <a:lnTo>
                  <a:pt x="13850" y="78530"/>
                </a:lnTo>
                <a:lnTo>
                  <a:pt x="13860" y="78520"/>
                </a:lnTo>
                <a:lnTo>
                  <a:pt x="13860" y="78510"/>
                </a:lnTo>
                <a:lnTo>
                  <a:pt x="13870" y="78500"/>
                </a:lnTo>
                <a:lnTo>
                  <a:pt x="13870" y="78490"/>
                </a:lnTo>
                <a:lnTo>
                  <a:pt x="13880" y="78480"/>
                </a:lnTo>
                <a:lnTo>
                  <a:pt x="13880" y="78470"/>
                </a:lnTo>
                <a:lnTo>
                  <a:pt x="13890" y="78470"/>
                </a:lnTo>
                <a:lnTo>
                  <a:pt x="13890" y="78460"/>
                </a:lnTo>
                <a:lnTo>
                  <a:pt x="13890" y="78450"/>
                </a:lnTo>
                <a:lnTo>
                  <a:pt x="13890" y="78440"/>
                </a:lnTo>
                <a:lnTo>
                  <a:pt x="13890" y="78430"/>
                </a:lnTo>
                <a:lnTo>
                  <a:pt x="13880" y="78430"/>
                </a:lnTo>
                <a:lnTo>
                  <a:pt x="13870" y="78430"/>
                </a:lnTo>
                <a:lnTo>
                  <a:pt x="13870" y="78420"/>
                </a:lnTo>
                <a:lnTo>
                  <a:pt x="13870" y="78410"/>
                </a:lnTo>
                <a:lnTo>
                  <a:pt x="13880" y="78410"/>
                </a:lnTo>
                <a:lnTo>
                  <a:pt x="13880" y="78400"/>
                </a:lnTo>
                <a:lnTo>
                  <a:pt x="13890" y="78390"/>
                </a:lnTo>
                <a:lnTo>
                  <a:pt x="13880" y="78380"/>
                </a:lnTo>
                <a:lnTo>
                  <a:pt x="13890" y="78380"/>
                </a:lnTo>
                <a:lnTo>
                  <a:pt x="13890" y="78370"/>
                </a:lnTo>
                <a:lnTo>
                  <a:pt x="13890" y="78360"/>
                </a:lnTo>
                <a:lnTo>
                  <a:pt x="13890" y="78350"/>
                </a:lnTo>
                <a:lnTo>
                  <a:pt x="13900" y="78350"/>
                </a:lnTo>
                <a:lnTo>
                  <a:pt x="13900" y="78340"/>
                </a:lnTo>
                <a:lnTo>
                  <a:pt x="13900" y="78330"/>
                </a:lnTo>
                <a:lnTo>
                  <a:pt x="13910" y="78320"/>
                </a:lnTo>
                <a:lnTo>
                  <a:pt x="13910" y="78310"/>
                </a:lnTo>
                <a:lnTo>
                  <a:pt x="13920" y="78300"/>
                </a:lnTo>
                <a:lnTo>
                  <a:pt x="13920" y="78290"/>
                </a:lnTo>
                <a:lnTo>
                  <a:pt x="13920" y="78280"/>
                </a:lnTo>
                <a:lnTo>
                  <a:pt x="13920" y="78270"/>
                </a:lnTo>
                <a:lnTo>
                  <a:pt x="13920" y="78260"/>
                </a:lnTo>
                <a:lnTo>
                  <a:pt x="13920" y="78250"/>
                </a:lnTo>
                <a:lnTo>
                  <a:pt x="13930" y="78240"/>
                </a:lnTo>
                <a:lnTo>
                  <a:pt x="13940" y="78230"/>
                </a:lnTo>
                <a:lnTo>
                  <a:pt x="13940" y="78220"/>
                </a:lnTo>
                <a:lnTo>
                  <a:pt x="13940" y="78210"/>
                </a:lnTo>
                <a:lnTo>
                  <a:pt x="13950" y="78210"/>
                </a:lnTo>
                <a:lnTo>
                  <a:pt x="13950" y="78200"/>
                </a:lnTo>
                <a:lnTo>
                  <a:pt x="13960" y="78190"/>
                </a:lnTo>
                <a:lnTo>
                  <a:pt x="13960" y="78180"/>
                </a:lnTo>
                <a:lnTo>
                  <a:pt x="13970" y="78180"/>
                </a:lnTo>
                <a:lnTo>
                  <a:pt x="13970" y="78170"/>
                </a:lnTo>
                <a:lnTo>
                  <a:pt x="13970" y="78160"/>
                </a:lnTo>
                <a:lnTo>
                  <a:pt x="13980" y="78160"/>
                </a:lnTo>
                <a:lnTo>
                  <a:pt x="13980" y="78150"/>
                </a:lnTo>
                <a:lnTo>
                  <a:pt x="13980" y="78140"/>
                </a:lnTo>
                <a:lnTo>
                  <a:pt x="13990" y="78130"/>
                </a:lnTo>
                <a:lnTo>
                  <a:pt x="14000" y="78120"/>
                </a:lnTo>
                <a:lnTo>
                  <a:pt x="14010" y="78110"/>
                </a:lnTo>
                <a:lnTo>
                  <a:pt x="14010" y="78100"/>
                </a:lnTo>
                <a:lnTo>
                  <a:pt x="14020" y="78100"/>
                </a:lnTo>
                <a:lnTo>
                  <a:pt x="14020" y="78090"/>
                </a:lnTo>
                <a:lnTo>
                  <a:pt x="14030" y="78090"/>
                </a:lnTo>
                <a:lnTo>
                  <a:pt x="14060" y="78060"/>
                </a:lnTo>
                <a:lnTo>
                  <a:pt x="14060" y="78050"/>
                </a:lnTo>
                <a:lnTo>
                  <a:pt x="14070" y="78050"/>
                </a:lnTo>
                <a:lnTo>
                  <a:pt x="14070" y="78040"/>
                </a:lnTo>
                <a:lnTo>
                  <a:pt x="14080" y="78040"/>
                </a:lnTo>
                <a:lnTo>
                  <a:pt x="14080" y="78030"/>
                </a:lnTo>
                <a:lnTo>
                  <a:pt x="14090" y="78020"/>
                </a:lnTo>
                <a:lnTo>
                  <a:pt x="14100" y="78020"/>
                </a:lnTo>
                <a:lnTo>
                  <a:pt x="14100" y="78010"/>
                </a:lnTo>
                <a:lnTo>
                  <a:pt x="14110" y="78000"/>
                </a:lnTo>
                <a:lnTo>
                  <a:pt x="14120" y="78000"/>
                </a:lnTo>
                <a:lnTo>
                  <a:pt x="14120" y="77990"/>
                </a:lnTo>
                <a:lnTo>
                  <a:pt x="14130" y="77990"/>
                </a:lnTo>
                <a:lnTo>
                  <a:pt x="14130" y="77980"/>
                </a:lnTo>
                <a:lnTo>
                  <a:pt x="14140" y="77970"/>
                </a:lnTo>
                <a:lnTo>
                  <a:pt x="14140" y="77960"/>
                </a:lnTo>
                <a:lnTo>
                  <a:pt x="14150" y="77960"/>
                </a:lnTo>
                <a:lnTo>
                  <a:pt x="14150" y="77950"/>
                </a:lnTo>
                <a:lnTo>
                  <a:pt x="14160" y="77950"/>
                </a:lnTo>
                <a:lnTo>
                  <a:pt x="14160" y="77940"/>
                </a:lnTo>
                <a:lnTo>
                  <a:pt x="14170" y="77930"/>
                </a:lnTo>
                <a:lnTo>
                  <a:pt x="14170" y="77920"/>
                </a:lnTo>
                <a:lnTo>
                  <a:pt x="14180" y="77920"/>
                </a:lnTo>
                <a:lnTo>
                  <a:pt x="14180" y="77910"/>
                </a:lnTo>
                <a:lnTo>
                  <a:pt x="14190" y="77900"/>
                </a:lnTo>
                <a:lnTo>
                  <a:pt x="14190" y="77890"/>
                </a:lnTo>
                <a:lnTo>
                  <a:pt x="14200" y="77890"/>
                </a:lnTo>
                <a:lnTo>
                  <a:pt x="14210" y="77870"/>
                </a:lnTo>
                <a:lnTo>
                  <a:pt x="14220" y="77870"/>
                </a:lnTo>
                <a:lnTo>
                  <a:pt x="14220" y="77860"/>
                </a:lnTo>
                <a:lnTo>
                  <a:pt x="14230" y="77860"/>
                </a:lnTo>
                <a:lnTo>
                  <a:pt x="14230" y="77850"/>
                </a:lnTo>
                <a:lnTo>
                  <a:pt x="14230" y="77840"/>
                </a:lnTo>
                <a:lnTo>
                  <a:pt x="14240" y="77840"/>
                </a:lnTo>
                <a:lnTo>
                  <a:pt x="14240" y="77830"/>
                </a:lnTo>
                <a:lnTo>
                  <a:pt x="14250" y="77830"/>
                </a:lnTo>
                <a:lnTo>
                  <a:pt x="14250" y="77820"/>
                </a:lnTo>
                <a:lnTo>
                  <a:pt x="14260" y="77810"/>
                </a:lnTo>
                <a:lnTo>
                  <a:pt x="14260" y="77800"/>
                </a:lnTo>
                <a:lnTo>
                  <a:pt x="14270" y="77800"/>
                </a:lnTo>
                <a:lnTo>
                  <a:pt x="14270" y="77790"/>
                </a:lnTo>
                <a:lnTo>
                  <a:pt x="14280" y="77790"/>
                </a:lnTo>
                <a:lnTo>
                  <a:pt x="14280" y="77780"/>
                </a:lnTo>
                <a:lnTo>
                  <a:pt x="14290" y="77780"/>
                </a:lnTo>
                <a:lnTo>
                  <a:pt x="14290" y="77770"/>
                </a:lnTo>
                <a:lnTo>
                  <a:pt x="14300" y="77760"/>
                </a:lnTo>
                <a:lnTo>
                  <a:pt x="14300" y="77750"/>
                </a:lnTo>
                <a:lnTo>
                  <a:pt x="14310" y="77750"/>
                </a:lnTo>
                <a:lnTo>
                  <a:pt x="14310" y="77740"/>
                </a:lnTo>
                <a:lnTo>
                  <a:pt x="14320" y="77740"/>
                </a:lnTo>
                <a:lnTo>
                  <a:pt x="14320" y="77730"/>
                </a:lnTo>
                <a:lnTo>
                  <a:pt x="14330" y="77730"/>
                </a:lnTo>
                <a:lnTo>
                  <a:pt x="14330" y="77720"/>
                </a:lnTo>
                <a:lnTo>
                  <a:pt x="14340" y="77720"/>
                </a:lnTo>
                <a:lnTo>
                  <a:pt x="14340" y="77710"/>
                </a:lnTo>
                <a:lnTo>
                  <a:pt x="14350" y="77710"/>
                </a:lnTo>
                <a:lnTo>
                  <a:pt x="14350" y="77700"/>
                </a:lnTo>
                <a:lnTo>
                  <a:pt x="14360" y="77700"/>
                </a:lnTo>
                <a:lnTo>
                  <a:pt x="14360" y="77690"/>
                </a:lnTo>
                <a:lnTo>
                  <a:pt x="14370" y="77690"/>
                </a:lnTo>
                <a:lnTo>
                  <a:pt x="14380" y="77680"/>
                </a:lnTo>
                <a:lnTo>
                  <a:pt x="14390" y="77680"/>
                </a:lnTo>
                <a:lnTo>
                  <a:pt x="14400" y="77680"/>
                </a:lnTo>
                <a:lnTo>
                  <a:pt x="14400" y="77670"/>
                </a:lnTo>
                <a:lnTo>
                  <a:pt x="14410" y="77670"/>
                </a:lnTo>
                <a:lnTo>
                  <a:pt x="14420" y="77660"/>
                </a:lnTo>
                <a:lnTo>
                  <a:pt x="14430" y="77650"/>
                </a:lnTo>
                <a:lnTo>
                  <a:pt x="14440" y="77640"/>
                </a:lnTo>
                <a:lnTo>
                  <a:pt x="14450" y="77640"/>
                </a:lnTo>
                <a:lnTo>
                  <a:pt x="14450" y="77630"/>
                </a:lnTo>
                <a:lnTo>
                  <a:pt x="14460" y="77630"/>
                </a:lnTo>
                <a:lnTo>
                  <a:pt x="14470" y="77620"/>
                </a:lnTo>
                <a:lnTo>
                  <a:pt x="14470" y="77610"/>
                </a:lnTo>
                <a:lnTo>
                  <a:pt x="14480" y="77610"/>
                </a:lnTo>
                <a:lnTo>
                  <a:pt x="14480" y="77600"/>
                </a:lnTo>
                <a:lnTo>
                  <a:pt x="14490" y="77600"/>
                </a:lnTo>
                <a:lnTo>
                  <a:pt x="14490" y="77590"/>
                </a:lnTo>
                <a:lnTo>
                  <a:pt x="14500" y="77590"/>
                </a:lnTo>
                <a:lnTo>
                  <a:pt x="14500" y="77580"/>
                </a:lnTo>
                <a:lnTo>
                  <a:pt x="14510" y="77580"/>
                </a:lnTo>
                <a:lnTo>
                  <a:pt x="14510" y="77570"/>
                </a:lnTo>
                <a:lnTo>
                  <a:pt x="14510" y="77560"/>
                </a:lnTo>
                <a:lnTo>
                  <a:pt x="14520" y="77560"/>
                </a:lnTo>
                <a:lnTo>
                  <a:pt x="14520" y="77550"/>
                </a:lnTo>
                <a:lnTo>
                  <a:pt x="14510" y="77540"/>
                </a:lnTo>
                <a:lnTo>
                  <a:pt x="14520" y="77530"/>
                </a:lnTo>
                <a:lnTo>
                  <a:pt x="14530" y="77530"/>
                </a:lnTo>
                <a:lnTo>
                  <a:pt x="14540" y="77530"/>
                </a:lnTo>
                <a:lnTo>
                  <a:pt x="14540" y="77520"/>
                </a:lnTo>
                <a:lnTo>
                  <a:pt x="14550" y="77520"/>
                </a:lnTo>
                <a:lnTo>
                  <a:pt x="14560" y="77520"/>
                </a:lnTo>
                <a:lnTo>
                  <a:pt x="14560" y="77510"/>
                </a:lnTo>
                <a:lnTo>
                  <a:pt x="14570" y="77510"/>
                </a:lnTo>
                <a:lnTo>
                  <a:pt x="14580" y="77510"/>
                </a:lnTo>
                <a:lnTo>
                  <a:pt x="14580" y="77500"/>
                </a:lnTo>
                <a:lnTo>
                  <a:pt x="14590" y="77500"/>
                </a:lnTo>
                <a:lnTo>
                  <a:pt x="14600" y="77490"/>
                </a:lnTo>
                <a:lnTo>
                  <a:pt x="14610" y="77490"/>
                </a:lnTo>
                <a:lnTo>
                  <a:pt x="14610" y="77480"/>
                </a:lnTo>
                <a:lnTo>
                  <a:pt x="14620" y="77480"/>
                </a:lnTo>
                <a:lnTo>
                  <a:pt x="14630" y="77470"/>
                </a:lnTo>
                <a:lnTo>
                  <a:pt x="14650" y="77460"/>
                </a:lnTo>
                <a:lnTo>
                  <a:pt x="14650" y="77450"/>
                </a:lnTo>
                <a:lnTo>
                  <a:pt x="14660" y="77450"/>
                </a:lnTo>
                <a:lnTo>
                  <a:pt x="14680" y="77430"/>
                </a:lnTo>
                <a:lnTo>
                  <a:pt x="14690" y="77420"/>
                </a:lnTo>
                <a:lnTo>
                  <a:pt x="14700" y="77420"/>
                </a:lnTo>
                <a:lnTo>
                  <a:pt x="14700" y="77410"/>
                </a:lnTo>
                <a:lnTo>
                  <a:pt x="14710" y="77410"/>
                </a:lnTo>
                <a:lnTo>
                  <a:pt x="14710" y="77400"/>
                </a:lnTo>
                <a:lnTo>
                  <a:pt x="14710" y="77390"/>
                </a:lnTo>
                <a:lnTo>
                  <a:pt x="14720" y="77390"/>
                </a:lnTo>
                <a:lnTo>
                  <a:pt x="14730" y="77380"/>
                </a:lnTo>
                <a:lnTo>
                  <a:pt x="14740" y="77380"/>
                </a:lnTo>
                <a:lnTo>
                  <a:pt x="14750" y="77380"/>
                </a:lnTo>
                <a:lnTo>
                  <a:pt x="14750" y="77370"/>
                </a:lnTo>
                <a:lnTo>
                  <a:pt x="14760" y="77370"/>
                </a:lnTo>
                <a:lnTo>
                  <a:pt x="14760" y="77360"/>
                </a:lnTo>
                <a:lnTo>
                  <a:pt x="14770" y="77360"/>
                </a:lnTo>
                <a:lnTo>
                  <a:pt x="14770" y="77350"/>
                </a:lnTo>
                <a:lnTo>
                  <a:pt x="14780" y="77350"/>
                </a:lnTo>
                <a:lnTo>
                  <a:pt x="14790" y="77350"/>
                </a:lnTo>
                <a:lnTo>
                  <a:pt x="14790" y="77340"/>
                </a:lnTo>
                <a:lnTo>
                  <a:pt x="14800" y="77340"/>
                </a:lnTo>
                <a:lnTo>
                  <a:pt x="14800" y="77330"/>
                </a:lnTo>
                <a:lnTo>
                  <a:pt x="14810" y="77330"/>
                </a:lnTo>
                <a:lnTo>
                  <a:pt x="14810" y="77320"/>
                </a:lnTo>
                <a:lnTo>
                  <a:pt x="14820" y="77320"/>
                </a:lnTo>
                <a:lnTo>
                  <a:pt x="14830" y="77320"/>
                </a:lnTo>
                <a:lnTo>
                  <a:pt x="14840" y="77310"/>
                </a:lnTo>
                <a:lnTo>
                  <a:pt x="14850" y="77310"/>
                </a:lnTo>
                <a:lnTo>
                  <a:pt x="14860" y="77300"/>
                </a:lnTo>
                <a:lnTo>
                  <a:pt x="14870" y="77300"/>
                </a:lnTo>
                <a:lnTo>
                  <a:pt x="14880" y="77290"/>
                </a:lnTo>
                <a:lnTo>
                  <a:pt x="14890" y="77290"/>
                </a:lnTo>
                <a:lnTo>
                  <a:pt x="14900" y="77280"/>
                </a:lnTo>
                <a:lnTo>
                  <a:pt x="14910" y="77280"/>
                </a:lnTo>
                <a:lnTo>
                  <a:pt x="14910" y="77270"/>
                </a:lnTo>
                <a:lnTo>
                  <a:pt x="14920" y="77270"/>
                </a:lnTo>
                <a:lnTo>
                  <a:pt x="14930" y="77270"/>
                </a:lnTo>
                <a:lnTo>
                  <a:pt x="14940" y="77260"/>
                </a:lnTo>
                <a:lnTo>
                  <a:pt x="14950" y="77260"/>
                </a:lnTo>
                <a:lnTo>
                  <a:pt x="14960" y="77260"/>
                </a:lnTo>
                <a:lnTo>
                  <a:pt x="14960" y="77250"/>
                </a:lnTo>
                <a:lnTo>
                  <a:pt x="14970" y="77250"/>
                </a:lnTo>
                <a:lnTo>
                  <a:pt x="14980" y="77240"/>
                </a:lnTo>
                <a:lnTo>
                  <a:pt x="14990" y="77240"/>
                </a:lnTo>
                <a:lnTo>
                  <a:pt x="15000" y="77240"/>
                </a:lnTo>
                <a:lnTo>
                  <a:pt x="15000" y="77230"/>
                </a:lnTo>
                <a:lnTo>
                  <a:pt x="15010" y="77230"/>
                </a:lnTo>
                <a:lnTo>
                  <a:pt x="15020" y="77220"/>
                </a:lnTo>
                <a:lnTo>
                  <a:pt x="15030" y="77220"/>
                </a:lnTo>
                <a:lnTo>
                  <a:pt x="15040" y="77210"/>
                </a:lnTo>
                <a:lnTo>
                  <a:pt x="15050" y="77210"/>
                </a:lnTo>
                <a:lnTo>
                  <a:pt x="15060" y="77200"/>
                </a:lnTo>
                <a:lnTo>
                  <a:pt x="15070" y="77200"/>
                </a:lnTo>
                <a:lnTo>
                  <a:pt x="15070" y="77190"/>
                </a:lnTo>
                <a:lnTo>
                  <a:pt x="15090" y="77190"/>
                </a:lnTo>
                <a:lnTo>
                  <a:pt x="15100" y="77180"/>
                </a:lnTo>
                <a:lnTo>
                  <a:pt x="15110" y="77180"/>
                </a:lnTo>
                <a:lnTo>
                  <a:pt x="15120" y="77170"/>
                </a:lnTo>
                <a:lnTo>
                  <a:pt x="15130" y="77170"/>
                </a:lnTo>
                <a:lnTo>
                  <a:pt x="15140" y="77160"/>
                </a:lnTo>
                <a:lnTo>
                  <a:pt x="15150" y="77150"/>
                </a:lnTo>
                <a:lnTo>
                  <a:pt x="15160" y="77150"/>
                </a:lnTo>
                <a:lnTo>
                  <a:pt x="15170" y="77140"/>
                </a:lnTo>
                <a:lnTo>
                  <a:pt x="15180" y="77140"/>
                </a:lnTo>
                <a:lnTo>
                  <a:pt x="15190" y="77130"/>
                </a:lnTo>
                <a:lnTo>
                  <a:pt x="15200" y="77130"/>
                </a:lnTo>
                <a:lnTo>
                  <a:pt x="15210" y="77120"/>
                </a:lnTo>
                <a:lnTo>
                  <a:pt x="15220" y="77120"/>
                </a:lnTo>
                <a:lnTo>
                  <a:pt x="15230" y="77120"/>
                </a:lnTo>
                <a:lnTo>
                  <a:pt x="15230" y="77110"/>
                </a:lnTo>
                <a:lnTo>
                  <a:pt x="15240" y="77110"/>
                </a:lnTo>
                <a:lnTo>
                  <a:pt x="15250" y="77100"/>
                </a:lnTo>
                <a:lnTo>
                  <a:pt x="15260" y="77100"/>
                </a:lnTo>
                <a:lnTo>
                  <a:pt x="15260" y="77090"/>
                </a:lnTo>
                <a:lnTo>
                  <a:pt x="15270" y="77090"/>
                </a:lnTo>
                <a:lnTo>
                  <a:pt x="15280" y="77080"/>
                </a:lnTo>
                <a:lnTo>
                  <a:pt x="15280" y="77070"/>
                </a:lnTo>
                <a:lnTo>
                  <a:pt x="15290" y="77070"/>
                </a:lnTo>
                <a:lnTo>
                  <a:pt x="15290" y="77060"/>
                </a:lnTo>
                <a:lnTo>
                  <a:pt x="15300" y="77060"/>
                </a:lnTo>
                <a:lnTo>
                  <a:pt x="15300" y="77050"/>
                </a:lnTo>
                <a:lnTo>
                  <a:pt x="15310" y="77050"/>
                </a:lnTo>
                <a:lnTo>
                  <a:pt x="15320" y="77050"/>
                </a:lnTo>
                <a:lnTo>
                  <a:pt x="15320" y="77040"/>
                </a:lnTo>
                <a:lnTo>
                  <a:pt x="15330" y="77040"/>
                </a:lnTo>
                <a:lnTo>
                  <a:pt x="15340" y="77040"/>
                </a:lnTo>
                <a:lnTo>
                  <a:pt x="15340" y="77030"/>
                </a:lnTo>
                <a:lnTo>
                  <a:pt x="15350" y="77030"/>
                </a:lnTo>
                <a:lnTo>
                  <a:pt x="15360" y="77020"/>
                </a:lnTo>
                <a:lnTo>
                  <a:pt x="15370" y="77020"/>
                </a:lnTo>
                <a:lnTo>
                  <a:pt x="15370" y="77010"/>
                </a:lnTo>
                <a:lnTo>
                  <a:pt x="15380" y="77010"/>
                </a:lnTo>
                <a:lnTo>
                  <a:pt x="15390" y="77010"/>
                </a:lnTo>
                <a:lnTo>
                  <a:pt x="15400" y="77010"/>
                </a:lnTo>
                <a:lnTo>
                  <a:pt x="15400" y="77000"/>
                </a:lnTo>
                <a:lnTo>
                  <a:pt x="15410" y="77000"/>
                </a:lnTo>
                <a:lnTo>
                  <a:pt x="15410" y="76990"/>
                </a:lnTo>
                <a:lnTo>
                  <a:pt x="15420" y="76990"/>
                </a:lnTo>
                <a:lnTo>
                  <a:pt x="15430" y="76990"/>
                </a:lnTo>
                <a:lnTo>
                  <a:pt x="15430" y="76980"/>
                </a:lnTo>
                <a:lnTo>
                  <a:pt x="15440" y="76980"/>
                </a:lnTo>
                <a:lnTo>
                  <a:pt x="15440" y="76970"/>
                </a:lnTo>
                <a:lnTo>
                  <a:pt x="15450" y="76970"/>
                </a:lnTo>
                <a:lnTo>
                  <a:pt x="15460" y="76960"/>
                </a:lnTo>
                <a:lnTo>
                  <a:pt x="15470" y="76960"/>
                </a:lnTo>
                <a:lnTo>
                  <a:pt x="15470" y="76950"/>
                </a:lnTo>
                <a:lnTo>
                  <a:pt x="15480" y="76940"/>
                </a:lnTo>
                <a:lnTo>
                  <a:pt x="15480" y="76930"/>
                </a:lnTo>
                <a:lnTo>
                  <a:pt x="15490" y="76930"/>
                </a:lnTo>
                <a:lnTo>
                  <a:pt x="15500" y="76930"/>
                </a:lnTo>
                <a:lnTo>
                  <a:pt x="15500" y="76920"/>
                </a:lnTo>
                <a:lnTo>
                  <a:pt x="15510" y="76920"/>
                </a:lnTo>
                <a:lnTo>
                  <a:pt x="15510" y="76910"/>
                </a:lnTo>
                <a:lnTo>
                  <a:pt x="15520" y="76910"/>
                </a:lnTo>
                <a:lnTo>
                  <a:pt x="15530" y="76900"/>
                </a:lnTo>
                <a:lnTo>
                  <a:pt x="15540" y="76890"/>
                </a:lnTo>
                <a:lnTo>
                  <a:pt x="15550" y="76890"/>
                </a:lnTo>
                <a:lnTo>
                  <a:pt x="15550" y="76880"/>
                </a:lnTo>
                <a:lnTo>
                  <a:pt x="15560" y="76880"/>
                </a:lnTo>
                <a:lnTo>
                  <a:pt x="15570" y="76870"/>
                </a:lnTo>
                <a:lnTo>
                  <a:pt x="15580" y="76870"/>
                </a:lnTo>
                <a:lnTo>
                  <a:pt x="15590" y="76860"/>
                </a:lnTo>
                <a:lnTo>
                  <a:pt x="15600" y="76860"/>
                </a:lnTo>
                <a:lnTo>
                  <a:pt x="15600" y="76850"/>
                </a:lnTo>
                <a:lnTo>
                  <a:pt x="15610" y="76850"/>
                </a:lnTo>
                <a:lnTo>
                  <a:pt x="15610" y="76840"/>
                </a:lnTo>
                <a:lnTo>
                  <a:pt x="15620" y="76840"/>
                </a:lnTo>
                <a:lnTo>
                  <a:pt x="15620" y="76830"/>
                </a:lnTo>
                <a:lnTo>
                  <a:pt x="15630" y="76830"/>
                </a:lnTo>
                <a:lnTo>
                  <a:pt x="15630" y="76820"/>
                </a:lnTo>
                <a:lnTo>
                  <a:pt x="15640" y="76820"/>
                </a:lnTo>
                <a:lnTo>
                  <a:pt x="15640" y="76810"/>
                </a:lnTo>
                <a:lnTo>
                  <a:pt x="15650" y="76810"/>
                </a:lnTo>
                <a:lnTo>
                  <a:pt x="15650" y="76800"/>
                </a:lnTo>
                <a:lnTo>
                  <a:pt x="15660" y="76790"/>
                </a:lnTo>
                <a:lnTo>
                  <a:pt x="15660" y="76780"/>
                </a:lnTo>
                <a:lnTo>
                  <a:pt x="15670" y="76780"/>
                </a:lnTo>
                <a:lnTo>
                  <a:pt x="15670" y="76770"/>
                </a:lnTo>
                <a:lnTo>
                  <a:pt x="15680" y="76770"/>
                </a:lnTo>
                <a:lnTo>
                  <a:pt x="15680" y="76760"/>
                </a:lnTo>
                <a:lnTo>
                  <a:pt x="15690" y="76750"/>
                </a:lnTo>
                <a:lnTo>
                  <a:pt x="15690" y="76740"/>
                </a:lnTo>
                <a:lnTo>
                  <a:pt x="15690" y="76730"/>
                </a:lnTo>
                <a:lnTo>
                  <a:pt x="15700" y="76730"/>
                </a:lnTo>
                <a:lnTo>
                  <a:pt x="15700" y="76720"/>
                </a:lnTo>
                <a:lnTo>
                  <a:pt x="15700" y="76710"/>
                </a:lnTo>
                <a:lnTo>
                  <a:pt x="15700" y="76700"/>
                </a:lnTo>
                <a:lnTo>
                  <a:pt x="15700" y="76690"/>
                </a:lnTo>
                <a:lnTo>
                  <a:pt x="15700" y="76680"/>
                </a:lnTo>
                <a:lnTo>
                  <a:pt x="15700" y="76670"/>
                </a:lnTo>
                <a:lnTo>
                  <a:pt x="15690" y="76670"/>
                </a:lnTo>
                <a:lnTo>
                  <a:pt x="15690" y="76660"/>
                </a:lnTo>
                <a:lnTo>
                  <a:pt x="15680" y="76660"/>
                </a:lnTo>
                <a:lnTo>
                  <a:pt x="15670" y="76660"/>
                </a:lnTo>
                <a:lnTo>
                  <a:pt x="15670" y="76650"/>
                </a:lnTo>
                <a:lnTo>
                  <a:pt x="15670" y="76640"/>
                </a:lnTo>
                <a:lnTo>
                  <a:pt x="15680" y="76630"/>
                </a:lnTo>
                <a:lnTo>
                  <a:pt x="15680" y="76620"/>
                </a:lnTo>
                <a:lnTo>
                  <a:pt x="15690" y="76620"/>
                </a:lnTo>
                <a:lnTo>
                  <a:pt x="15690" y="76610"/>
                </a:lnTo>
                <a:lnTo>
                  <a:pt x="15690" y="76600"/>
                </a:lnTo>
                <a:lnTo>
                  <a:pt x="15700" y="76600"/>
                </a:lnTo>
                <a:lnTo>
                  <a:pt x="15700" y="76590"/>
                </a:lnTo>
                <a:lnTo>
                  <a:pt x="15700" y="76580"/>
                </a:lnTo>
                <a:lnTo>
                  <a:pt x="15710" y="76580"/>
                </a:lnTo>
                <a:lnTo>
                  <a:pt x="15710" y="76570"/>
                </a:lnTo>
                <a:lnTo>
                  <a:pt x="15720" y="76560"/>
                </a:lnTo>
                <a:lnTo>
                  <a:pt x="15720" y="76550"/>
                </a:lnTo>
                <a:lnTo>
                  <a:pt x="15730" y="76550"/>
                </a:lnTo>
                <a:lnTo>
                  <a:pt x="15730" y="76540"/>
                </a:lnTo>
                <a:lnTo>
                  <a:pt x="15740" y="76540"/>
                </a:lnTo>
                <a:lnTo>
                  <a:pt x="15750" y="76540"/>
                </a:lnTo>
                <a:lnTo>
                  <a:pt x="15750" y="76530"/>
                </a:lnTo>
                <a:lnTo>
                  <a:pt x="15760" y="76530"/>
                </a:lnTo>
                <a:lnTo>
                  <a:pt x="15770" y="76530"/>
                </a:lnTo>
                <a:lnTo>
                  <a:pt x="15780" y="76520"/>
                </a:lnTo>
                <a:lnTo>
                  <a:pt x="15790" y="76520"/>
                </a:lnTo>
                <a:lnTo>
                  <a:pt x="15790" y="76510"/>
                </a:lnTo>
                <a:lnTo>
                  <a:pt x="15800" y="76510"/>
                </a:lnTo>
                <a:lnTo>
                  <a:pt x="15810" y="76510"/>
                </a:lnTo>
                <a:lnTo>
                  <a:pt x="15810" y="76500"/>
                </a:lnTo>
                <a:lnTo>
                  <a:pt x="15820" y="76500"/>
                </a:lnTo>
                <a:lnTo>
                  <a:pt x="15830" y="76500"/>
                </a:lnTo>
                <a:lnTo>
                  <a:pt x="15830" y="76490"/>
                </a:lnTo>
                <a:lnTo>
                  <a:pt x="15840" y="76490"/>
                </a:lnTo>
                <a:lnTo>
                  <a:pt x="15840" y="76480"/>
                </a:lnTo>
                <a:lnTo>
                  <a:pt x="15850" y="76480"/>
                </a:lnTo>
                <a:lnTo>
                  <a:pt x="15850" y="76470"/>
                </a:lnTo>
                <a:lnTo>
                  <a:pt x="15860" y="76460"/>
                </a:lnTo>
                <a:lnTo>
                  <a:pt x="15870" y="76460"/>
                </a:lnTo>
                <a:lnTo>
                  <a:pt x="15870" y="76450"/>
                </a:lnTo>
                <a:lnTo>
                  <a:pt x="15870" y="76440"/>
                </a:lnTo>
                <a:lnTo>
                  <a:pt x="15880" y="76440"/>
                </a:lnTo>
                <a:lnTo>
                  <a:pt x="15880" y="76430"/>
                </a:lnTo>
                <a:lnTo>
                  <a:pt x="15890" y="76430"/>
                </a:lnTo>
                <a:lnTo>
                  <a:pt x="15900" y="76430"/>
                </a:lnTo>
                <a:lnTo>
                  <a:pt x="15900" y="76420"/>
                </a:lnTo>
                <a:lnTo>
                  <a:pt x="15910" y="76420"/>
                </a:lnTo>
                <a:lnTo>
                  <a:pt x="15910" y="76410"/>
                </a:lnTo>
                <a:lnTo>
                  <a:pt x="15920" y="76410"/>
                </a:lnTo>
                <a:lnTo>
                  <a:pt x="15920" y="76400"/>
                </a:lnTo>
                <a:lnTo>
                  <a:pt x="15930" y="76400"/>
                </a:lnTo>
                <a:lnTo>
                  <a:pt x="15940" y="76390"/>
                </a:lnTo>
                <a:lnTo>
                  <a:pt x="15940" y="76380"/>
                </a:lnTo>
                <a:lnTo>
                  <a:pt x="15950" y="76380"/>
                </a:lnTo>
                <a:lnTo>
                  <a:pt x="15950" y="76370"/>
                </a:lnTo>
                <a:lnTo>
                  <a:pt x="15960" y="76370"/>
                </a:lnTo>
                <a:lnTo>
                  <a:pt x="15960" y="76360"/>
                </a:lnTo>
                <a:lnTo>
                  <a:pt x="15970" y="76360"/>
                </a:lnTo>
                <a:lnTo>
                  <a:pt x="15970" y="76350"/>
                </a:lnTo>
                <a:lnTo>
                  <a:pt x="15980" y="76350"/>
                </a:lnTo>
                <a:lnTo>
                  <a:pt x="15980" y="76340"/>
                </a:lnTo>
                <a:lnTo>
                  <a:pt x="15980" y="76330"/>
                </a:lnTo>
                <a:lnTo>
                  <a:pt x="15990" y="76330"/>
                </a:lnTo>
                <a:lnTo>
                  <a:pt x="15990" y="76320"/>
                </a:lnTo>
                <a:lnTo>
                  <a:pt x="15990" y="76310"/>
                </a:lnTo>
                <a:lnTo>
                  <a:pt x="16000" y="76310"/>
                </a:lnTo>
                <a:lnTo>
                  <a:pt x="15990" y="76310"/>
                </a:lnTo>
                <a:lnTo>
                  <a:pt x="16000" y="76310"/>
                </a:lnTo>
                <a:lnTo>
                  <a:pt x="16000" y="76300"/>
                </a:lnTo>
                <a:lnTo>
                  <a:pt x="16000" y="76290"/>
                </a:lnTo>
                <a:lnTo>
                  <a:pt x="16000" y="76280"/>
                </a:lnTo>
                <a:lnTo>
                  <a:pt x="16000" y="76270"/>
                </a:lnTo>
                <a:lnTo>
                  <a:pt x="16000" y="76260"/>
                </a:lnTo>
                <a:lnTo>
                  <a:pt x="16010" y="76260"/>
                </a:lnTo>
                <a:lnTo>
                  <a:pt x="16010" y="76250"/>
                </a:lnTo>
                <a:lnTo>
                  <a:pt x="16020" y="76250"/>
                </a:lnTo>
                <a:lnTo>
                  <a:pt x="16020" y="76240"/>
                </a:lnTo>
                <a:lnTo>
                  <a:pt x="16030" y="76240"/>
                </a:lnTo>
                <a:lnTo>
                  <a:pt x="16040" y="76240"/>
                </a:lnTo>
                <a:lnTo>
                  <a:pt x="16040" y="76230"/>
                </a:lnTo>
                <a:lnTo>
                  <a:pt x="16050" y="76230"/>
                </a:lnTo>
                <a:lnTo>
                  <a:pt x="16050" y="76220"/>
                </a:lnTo>
                <a:lnTo>
                  <a:pt x="16060" y="76220"/>
                </a:lnTo>
                <a:lnTo>
                  <a:pt x="16060" y="76210"/>
                </a:lnTo>
                <a:lnTo>
                  <a:pt x="16070" y="76210"/>
                </a:lnTo>
                <a:lnTo>
                  <a:pt x="16080" y="76210"/>
                </a:lnTo>
                <a:lnTo>
                  <a:pt x="16080" y="76200"/>
                </a:lnTo>
                <a:lnTo>
                  <a:pt x="16090" y="76200"/>
                </a:lnTo>
                <a:lnTo>
                  <a:pt x="16100" y="76190"/>
                </a:lnTo>
                <a:lnTo>
                  <a:pt x="16110" y="76180"/>
                </a:lnTo>
                <a:lnTo>
                  <a:pt x="16120" y="76180"/>
                </a:lnTo>
                <a:lnTo>
                  <a:pt x="16120" y="76170"/>
                </a:lnTo>
                <a:lnTo>
                  <a:pt x="16130" y="76170"/>
                </a:lnTo>
                <a:lnTo>
                  <a:pt x="16130" y="76160"/>
                </a:lnTo>
                <a:lnTo>
                  <a:pt x="16140" y="76150"/>
                </a:lnTo>
                <a:lnTo>
                  <a:pt x="16140" y="76140"/>
                </a:lnTo>
                <a:lnTo>
                  <a:pt x="16150" y="76140"/>
                </a:lnTo>
                <a:lnTo>
                  <a:pt x="16160" y="76140"/>
                </a:lnTo>
                <a:lnTo>
                  <a:pt x="16160" y="76130"/>
                </a:lnTo>
                <a:lnTo>
                  <a:pt x="16170" y="76130"/>
                </a:lnTo>
                <a:lnTo>
                  <a:pt x="16170" y="76120"/>
                </a:lnTo>
                <a:lnTo>
                  <a:pt x="16160" y="76120"/>
                </a:lnTo>
                <a:lnTo>
                  <a:pt x="16170" y="76120"/>
                </a:lnTo>
                <a:lnTo>
                  <a:pt x="16170" y="76110"/>
                </a:lnTo>
                <a:lnTo>
                  <a:pt x="16180" y="76110"/>
                </a:lnTo>
                <a:lnTo>
                  <a:pt x="16180" y="76100"/>
                </a:lnTo>
                <a:lnTo>
                  <a:pt x="16190" y="76100"/>
                </a:lnTo>
                <a:lnTo>
                  <a:pt x="16190" y="76090"/>
                </a:lnTo>
                <a:lnTo>
                  <a:pt x="16200" y="76090"/>
                </a:lnTo>
                <a:lnTo>
                  <a:pt x="16200" y="76080"/>
                </a:lnTo>
                <a:lnTo>
                  <a:pt x="16200" y="76070"/>
                </a:lnTo>
                <a:lnTo>
                  <a:pt x="16210" y="76070"/>
                </a:lnTo>
                <a:lnTo>
                  <a:pt x="16210" y="76060"/>
                </a:lnTo>
                <a:lnTo>
                  <a:pt x="16220" y="76050"/>
                </a:lnTo>
                <a:lnTo>
                  <a:pt x="16220" y="76040"/>
                </a:lnTo>
                <a:lnTo>
                  <a:pt x="16230" y="76040"/>
                </a:lnTo>
                <a:lnTo>
                  <a:pt x="16230" y="76030"/>
                </a:lnTo>
                <a:lnTo>
                  <a:pt x="16240" y="76030"/>
                </a:lnTo>
                <a:lnTo>
                  <a:pt x="16240" y="76020"/>
                </a:lnTo>
                <a:lnTo>
                  <a:pt x="16250" y="76020"/>
                </a:lnTo>
                <a:lnTo>
                  <a:pt x="16250" y="76010"/>
                </a:lnTo>
                <a:lnTo>
                  <a:pt x="16260" y="76010"/>
                </a:lnTo>
                <a:lnTo>
                  <a:pt x="16260" y="76000"/>
                </a:lnTo>
                <a:lnTo>
                  <a:pt x="16270" y="76000"/>
                </a:lnTo>
                <a:lnTo>
                  <a:pt x="16270" y="75990"/>
                </a:lnTo>
                <a:lnTo>
                  <a:pt x="16280" y="75990"/>
                </a:lnTo>
                <a:lnTo>
                  <a:pt x="16280" y="75980"/>
                </a:lnTo>
                <a:lnTo>
                  <a:pt x="16290" y="75980"/>
                </a:lnTo>
                <a:lnTo>
                  <a:pt x="16290" y="75970"/>
                </a:lnTo>
                <a:lnTo>
                  <a:pt x="16300" y="75970"/>
                </a:lnTo>
                <a:lnTo>
                  <a:pt x="16300" y="75960"/>
                </a:lnTo>
                <a:lnTo>
                  <a:pt x="16310" y="75960"/>
                </a:lnTo>
                <a:lnTo>
                  <a:pt x="16310" y="75950"/>
                </a:lnTo>
                <a:lnTo>
                  <a:pt x="16320" y="75940"/>
                </a:lnTo>
                <a:lnTo>
                  <a:pt x="16330" y="75930"/>
                </a:lnTo>
                <a:lnTo>
                  <a:pt x="16340" y="75920"/>
                </a:lnTo>
                <a:lnTo>
                  <a:pt x="16340" y="75910"/>
                </a:lnTo>
                <a:lnTo>
                  <a:pt x="16350" y="75910"/>
                </a:lnTo>
                <a:lnTo>
                  <a:pt x="16350" y="75900"/>
                </a:lnTo>
                <a:lnTo>
                  <a:pt x="16350" y="75890"/>
                </a:lnTo>
                <a:lnTo>
                  <a:pt x="16360" y="75890"/>
                </a:lnTo>
                <a:lnTo>
                  <a:pt x="16370" y="75890"/>
                </a:lnTo>
                <a:lnTo>
                  <a:pt x="16370" y="75880"/>
                </a:lnTo>
                <a:lnTo>
                  <a:pt x="16370" y="75870"/>
                </a:lnTo>
                <a:lnTo>
                  <a:pt x="16380" y="75870"/>
                </a:lnTo>
                <a:lnTo>
                  <a:pt x="16390" y="75860"/>
                </a:lnTo>
                <a:lnTo>
                  <a:pt x="16390" y="75850"/>
                </a:lnTo>
                <a:lnTo>
                  <a:pt x="16400" y="75850"/>
                </a:lnTo>
                <a:lnTo>
                  <a:pt x="16410" y="75840"/>
                </a:lnTo>
                <a:lnTo>
                  <a:pt x="16420" y="75840"/>
                </a:lnTo>
                <a:lnTo>
                  <a:pt x="16420" y="75830"/>
                </a:lnTo>
                <a:lnTo>
                  <a:pt x="16430" y="75830"/>
                </a:lnTo>
                <a:lnTo>
                  <a:pt x="16430" y="75820"/>
                </a:lnTo>
                <a:lnTo>
                  <a:pt x="16440" y="75820"/>
                </a:lnTo>
                <a:lnTo>
                  <a:pt x="16440" y="75810"/>
                </a:lnTo>
                <a:lnTo>
                  <a:pt x="16450" y="75810"/>
                </a:lnTo>
                <a:lnTo>
                  <a:pt x="16450" y="75800"/>
                </a:lnTo>
                <a:lnTo>
                  <a:pt x="16460" y="75800"/>
                </a:lnTo>
                <a:lnTo>
                  <a:pt x="16470" y="75790"/>
                </a:lnTo>
                <a:lnTo>
                  <a:pt x="16470" y="75780"/>
                </a:lnTo>
                <a:lnTo>
                  <a:pt x="16480" y="75780"/>
                </a:lnTo>
                <a:lnTo>
                  <a:pt x="16490" y="75780"/>
                </a:lnTo>
                <a:lnTo>
                  <a:pt x="16490" y="75770"/>
                </a:lnTo>
                <a:lnTo>
                  <a:pt x="16500" y="75770"/>
                </a:lnTo>
                <a:lnTo>
                  <a:pt x="16500" y="75760"/>
                </a:lnTo>
                <a:lnTo>
                  <a:pt x="16500" y="75750"/>
                </a:lnTo>
                <a:lnTo>
                  <a:pt x="16510" y="75750"/>
                </a:lnTo>
                <a:lnTo>
                  <a:pt x="16510" y="75740"/>
                </a:lnTo>
                <a:lnTo>
                  <a:pt x="16520" y="75740"/>
                </a:lnTo>
                <a:lnTo>
                  <a:pt x="16520" y="75730"/>
                </a:lnTo>
                <a:lnTo>
                  <a:pt x="16530" y="75730"/>
                </a:lnTo>
                <a:lnTo>
                  <a:pt x="16530" y="75720"/>
                </a:lnTo>
                <a:lnTo>
                  <a:pt x="16540" y="75720"/>
                </a:lnTo>
                <a:lnTo>
                  <a:pt x="16540" y="75710"/>
                </a:lnTo>
                <a:lnTo>
                  <a:pt x="16550" y="75710"/>
                </a:lnTo>
                <a:lnTo>
                  <a:pt x="16550" y="75700"/>
                </a:lnTo>
                <a:lnTo>
                  <a:pt x="16560" y="75700"/>
                </a:lnTo>
                <a:lnTo>
                  <a:pt x="16570" y="75690"/>
                </a:lnTo>
                <a:lnTo>
                  <a:pt x="16580" y="75680"/>
                </a:lnTo>
                <a:lnTo>
                  <a:pt x="16590" y="75680"/>
                </a:lnTo>
                <a:lnTo>
                  <a:pt x="16590" y="75670"/>
                </a:lnTo>
                <a:lnTo>
                  <a:pt x="16600" y="75660"/>
                </a:lnTo>
                <a:lnTo>
                  <a:pt x="16610" y="75650"/>
                </a:lnTo>
                <a:lnTo>
                  <a:pt x="16620" y="75650"/>
                </a:lnTo>
                <a:lnTo>
                  <a:pt x="16620" y="75640"/>
                </a:lnTo>
                <a:lnTo>
                  <a:pt x="16630" y="75640"/>
                </a:lnTo>
                <a:lnTo>
                  <a:pt x="16630" y="75630"/>
                </a:lnTo>
                <a:lnTo>
                  <a:pt x="16640" y="75630"/>
                </a:lnTo>
                <a:lnTo>
                  <a:pt x="16640" y="75620"/>
                </a:lnTo>
                <a:lnTo>
                  <a:pt x="16650" y="75620"/>
                </a:lnTo>
                <a:lnTo>
                  <a:pt x="16660" y="75610"/>
                </a:lnTo>
                <a:lnTo>
                  <a:pt x="16670" y="75610"/>
                </a:lnTo>
                <a:lnTo>
                  <a:pt x="16680" y="75600"/>
                </a:lnTo>
                <a:lnTo>
                  <a:pt x="16690" y="75600"/>
                </a:lnTo>
                <a:lnTo>
                  <a:pt x="16700" y="75590"/>
                </a:lnTo>
                <a:lnTo>
                  <a:pt x="16710" y="75590"/>
                </a:lnTo>
                <a:lnTo>
                  <a:pt x="16720" y="75580"/>
                </a:lnTo>
                <a:lnTo>
                  <a:pt x="16730" y="75580"/>
                </a:lnTo>
                <a:lnTo>
                  <a:pt x="16730" y="75570"/>
                </a:lnTo>
                <a:lnTo>
                  <a:pt x="16740" y="75570"/>
                </a:lnTo>
                <a:lnTo>
                  <a:pt x="16750" y="75560"/>
                </a:lnTo>
                <a:lnTo>
                  <a:pt x="16760" y="75560"/>
                </a:lnTo>
                <a:lnTo>
                  <a:pt x="16770" y="75550"/>
                </a:lnTo>
                <a:lnTo>
                  <a:pt x="16780" y="75550"/>
                </a:lnTo>
                <a:lnTo>
                  <a:pt x="16780" y="75540"/>
                </a:lnTo>
                <a:lnTo>
                  <a:pt x="16790" y="75540"/>
                </a:lnTo>
                <a:lnTo>
                  <a:pt x="16790" y="75530"/>
                </a:lnTo>
                <a:lnTo>
                  <a:pt x="16800" y="75530"/>
                </a:lnTo>
                <a:lnTo>
                  <a:pt x="16810" y="75520"/>
                </a:lnTo>
                <a:lnTo>
                  <a:pt x="16820" y="75520"/>
                </a:lnTo>
                <a:lnTo>
                  <a:pt x="16820" y="75510"/>
                </a:lnTo>
                <a:lnTo>
                  <a:pt x="16830" y="75510"/>
                </a:lnTo>
                <a:lnTo>
                  <a:pt x="16830" y="75500"/>
                </a:lnTo>
                <a:lnTo>
                  <a:pt x="16840" y="75500"/>
                </a:lnTo>
                <a:lnTo>
                  <a:pt x="16840" y="75490"/>
                </a:lnTo>
                <a:lnTo>
                  <a:pt x="16850" y="75490"/>
                </a:lnTo>
                <a:lnTo>
                  <a:pt x="16850" y="75480"/>
                </a:lnTo>
                <a:lnTo>
                  <a:pt x="16860" y="75480"/>
                </a:lnTo>
                <a:lnTo>
                  <a:pt x="16860" y="75470"/>
                </a:lnTo>
                <a:lnTo>
                  <a:pt x="16870" y="75470"/>
                </a:lnTo>
                <a:lnTo>
                  <a:pt x="16870" y="75460"/>
                </a:lnTo>
                <a:lnTo>
                  <a:pt x="16880" y="75460"/>
                </a:lnTo>
                <a:lnTo>
                  <a:pt x="16880" y="75450"/>
                </a:lnTo>
                <a:lnTo>
                  <a:pt x="16890" y="75450"/>
                </a:lnTo>
                <a:lnTo>
                  <a:pt x="16890" y="75440"/>
                </a:lnTo>
                <a:lnTo>
                  <a:pt x="16900" y="75440"/>
                </a:lnTo>
                <a:lnTo>
                  <a:pt x="16900" y="75430"/>
                </a:lnTo>
                <a:lnTo>
                  <a:pt x="16910" y="75430"/>
                </a:lnTo>
                <a:lnTo>
                  <a:pt x="16910" y="75420"/>
                </a:lnTo>
                <a:lnTo>
                  <a:pt x="16920" y="75420"/>
                </a:lnTo>
                <a:lnTo>
                  <a:pt x="16920" y="75410"/>
                </a:lnTo>
                <a:lnTo>
                  <a:pt x="16930" y="75410"/>
                </a:lnTo>
                <a:lnTo>
                  <a:pt x="16930" y="75400"/>
                </a:lnTo>
                <a:lnTo>
                  <a:pt x="16940" y="75400"/>
                </a:lnTo>
                <a:lnTo>
                  <a:pt x="16940" y="75390"/>
                </a:lnTo>
                <a:lnTo>
                  <a:pt x="16950" y="75390"/>
                </a:lnTo>
                <a:lnTo>
                  <a:pt x="16950" y="75380"/>
                </a:lnTo>
                <a:lnTo>
                  <a:pt x="16960" y="75380"/>
                </a:lnTo>
                <a:lnTo>
                  <a:pt x="16970" y="75370"/>
                </a:lnTo>
                <a:lnTo>
                  <a:pt x="16980" y="75360"/>
                </a:lnTo>
                <a:lnTo>
                  <a:pt x="16990" y="75350"/>
                </a:lnTo>
                <a:lnTo>
                  <a:pt x="17000" y="75350"/>
                </a:lnTo>
                <a:lnTo>
                  <a:pt x="17000" y="75340"/>
                </a:lnTo>
                <a:lnTo>
                  <a:pt x="17010" y="75340"/>
                </a:lnTo>
                <a:lnTo>
                  <a:pt x="17010" y="75330"/>
                </a:lnTo>
                <a:lnTo>
                  <a:pt x="17020" y="75330"/>
                </a:lnTo>
                <a:lnTo>
                  <a:pt x="17020" y="75320"/>
                </a:lnTo>
                <a:lnTo>
                  <a:pt x="17030" y="75320"/>
                </a:lnTo>
                <a:lnTo>
                  <a:pt x="17030" y="75310"/>
                </a:lnTo>
                <a:lnTo>
                  <a:pt x="17030" y="75300"/>
                </a:lnTo>
                <a:lnTo>
                  <a:pt x="17040" y="75300"/>
                </a:lnTo>
                <a:lnTo>
                  <a:pt x="17040" y="75290"/>
                </a:lnTo>
                <a:lnTo>
                  <a:pt x="17050" y="75290"/>
                </a:lnTo>
                <a:lnTo>
                  <a:pt x="17050" y="75280"/>
                </a:lnTo>
                <a:lnTo>
                  <a:pt x="17050" y="75270"/>
                </a:lnTo>
                <a:lnTo>
                  <a:pt x="17060" y="75270"/>
                </a:lnTo>
                <a:lnTo>
                  <a:pt x="17060" y="75260"/>
                </a:lnTo>
                <a:lnTo>
                  <a:pt x="17070" y="75250"/>
                </a:lnTo>
                <a:lnTo>
                  <a:pt x="17080" y="75250"/>
                </a:lnTo>
                <a:lnTo>
                  <a:pt x="17080" y="75240"/>
                </a:lnTo>
                <a:lnTo>
                  <a:pt x="17080" y="75230"/>
                </a:lnTo>
                <a:lnTo>
                  <a:pt x="17090" y="75230"/>
                </a:lnTo>
                <a:lnTo>
                  <a:pt x="17090" y="75220"/>
                </a:lnTo>
                <a:lnTo>
                  <a:pt x="17090" y="75210"/>
                </a:lnTo>
                <a:lnTo>
                  <a:pt x="17100" y="75210"/>
                </a:lnTo>
                <a:lnTo>
                  <a:pt x="17100" y="75200"/>
                </a:lnTo>
                <a:lnTo>
                  <a:pt x="17110" y="75200"/>
                </a:lnTo>
                <a:lnTo>
                  <a:pt x="17110" y="75190"/>
                </a:lnTo>
                <a:lnTo>
                  <a:pt x="17120" y="75190"/>
                </a:lnTo>
                <a:lnTo>
                  <a:pt x="17120" y="75180"/>
                </a:lnTo>
                <a:lnTo>
                  <a:pt x="17130" y="75180"/>
                </a:lnTo>
                <a:lnTo>
                  <a:pt x="17130" y="75170"/>
                </a:lnTo>
                <a:lnTo>
                  <a:pt x="17140" y="75170"/>
                </a:lnTo>
                <a:lnTo>
                  <a:pt x="17140" y="75160"/>
                </a:lnTo>
                <a:lnTo>
                  <a:pt x="17150" y="75160"/>
                </a:lnTo>
                <a:lnTo>
                  <a:pt x="17150" y="75150"/>
                </a:lnTo>
                <a:lnTo>
                  <a:pt x="17160" y="75150"/>
                </a:lnTo>
                <a:lnTo>
                  <a:pt x="17160" y="75140"/>
                </a:lnTo>
                <a:lnTo>
                  <a:pt x="17170" y="75140"/>
                </a:lnTo>
                <a:lnTo>
                  <a:pt x="17170" y="75130"/>
                </a:lnTo>
                <a:lnTo>
                  <a:pt x="17180" y="75120"/>
                </a:lnTo>
                <a:lnTo>
                  <a:pt x="17180" y="75110"/>
                </a:lnTo>
                <a:lnTo>
                  <a:pt x="17190" y="75110"/>
                </a:lnTo>
                <a:lnTo>
                  <a:pt x="17190" y="75100"/>
                </a:lnTo>
                <a:lnTo>
                  <a:pt x="17200" y="75100"/>
                </a:lnTo>
                <a:lnTo>
                  <a:pt x="17200" y="75090"/>
                </a:lnTo>
                <a:lnTo>
                  <a:pt x="17200" y="75080"/>
                </a:lnTo>
                <a:lnTo>
                  <a:pt x="17210" y="75080"/>
                </a:lnTo>
                <a:lnTo>
                  <a:pt x="17210" y="75070"/>
                </a:lnTo>
                <a:lnTo>
                  <a:pt x="17210" y="75060"/>
                </a:lnTo>
                <a:lnTo>
                  <a:pt x="17220" y="75060"/>
                </a:lnTo>
                <a:lnTo>
                  <a:pt x="17220" y="75050"/>
                </a:lnTo>
                <a:lnTo>
                  <a:pt x="17230" y="75050"/>
                </a:lnTo>
                <a:lnTo>
                  <a:pt x="17230" y="75040"/>
                </a:lnTo>
                <a:lnTo>
                  <a:pt x="17240" y="75040"/>
                </a:lnTo>
                <a:lnTo>
                  <a:pt x="17240" y="75030"/>
                </a:lnTo>
                <a:lnTo>
                  <a:pt x="17250" y="75020"/>
                </a:lnTo>
                <a:lnTo>
                  <a:pt x="17250" y="75010"/>
                </a:lnTo>
                <a:lnTo>
                  <a:pt x="17260" y="75010"/>
                </a:lnTo>
                <a:lnTo>
                  <a:pt x="17250" y="75010"/>
                </a:lnTo>
                <a:lnTo>
                  <a:pt x="17260" y="75010"/>
                </a:lnTo>
                <a:lnTo>
                  <a:pt x="17260" y="75000"/>
                </a:lnTo>
                <a:lnTo>
                  <a:pt x="17270" y="75000"/>
                </a:lnTo>
                <a:lnTo>
                  <a:pt x="17270" y="74990"/>
                </a:lnTo>
                <a:lnTo>
                  <a:pt x="17280" y="74990"/>
                </a:lnTo>
                <a:lnTo>
                  <a:pt x="17280" y="74980"/>
                </a:lnTo>
                <a:lnTo>
                  <a:pt x="17280" y="74970"/>
                </a:lnTo>
                <a:lnTo>
                  <a:pt x="17290" y="74970"/>
                </a:lnTo>
                <a:lnTo>
                  <a:pt x="17290" y="74960"/>
                </a:lnTo>
                <a:lnTo>
                  <a:pt x="17300" y="74960"/>
                </a:lnTo>
                <a:lnTo>
                  <a:pt x="17300" y="74950"/>
                </a:lnTo>
                <a:lnTo>
                  <a:pt x="17300" y="74940"/>
                </a:lnTo>
                <a:lnTo>
                  <a:pt x="17310" y="74940"/>
                </a:lnTo>
                <a:lnTo>
                  <a:pt x="17310" y="74930"/>
                </a:lnTo>
                <a:lnTo>
                  <a:pt x="17310" y="74920"/>
                </a:lnTo>
                <a:lnTo>
                  <a:pt x="17320" y="74920"/>
                </a:lnTo>
                <a:lnTo>
                  <a:pt x="17320" y="74910"/>
                </a:lnTo>
                <a:lnTo>
                  <a:pt x="17330" y="74910"/>
                </a:lnTo>
                <a:lnTo>
                  <a:pt x="17330" y="74900"/>
                </a:lnTo>
                <a:lnTo>
                  <a:pt x="17340" y="74890"/>
                </a:lnTo>
                <a:lnTo>
                  <a:pt x="17340" y="74880"/>
                </a:lnTo>
                <a:lnTo>
                  <a:pt x="17350" y="74880"/>
                </a:lnTo>
                <a:lnTo>
                  <a:pt x="17350" y="74870"/>
                </a:lnTo>
                <a:lnTo>
                  <a:pt x="17350" y="74860"/>
                </a:lnTo>
                <a:lnTo>
                  <a:pt x="17360" y="74860"/>
                </a:lnTo>
                <a:lnTo>
                  <a:pt x="17360" y="74850"/>
                </a:lnTo>
                <a:lnTo>
                  <a:pt x="17360" y="74840"/>
                </a:lnTo>
                <a:lnTo>
                  <a:pt x="17370" y="74840"/>
                </a:lnTo>
                <a:lnTo>
                  <a:pt x="17370" y="74830"/>
                </a:lnTo>
                <a:lnTo>
                  <a:pt x="17370" y="74820"/>
                </a:lnTo>
                <a:lnTo>
                  <a:pt x="17380" y="74820"/>
                </a:lnTo>
                <a:lnTo>
                  <a:pt x="17380" y="74810"/>
                </a:lnTo>
                <a:lnTo>
                  <a:pt x="17390" y="74810"/>
                </a:lnTo>
                <a:lnTo>
                  <a:pt x="17380" y="74800"/>
                </a:lnTo>
                <a:lnTo>
                  <a:pt x="17390" y="74800"/>
                </a:lnTo>
                <a:lnTo>
                  <a:pt x="17390" y="74790"/>
                </a:lnTo>
                <a:lnTo>
                  <a:pt x="17390" y="74780"/>
                </a:lnTo>
                <a:lnTo>
                  <a:pt x="17400" y="74780"/>
                </a:lnTo>
                <a:lnTo>
                  <a:pt x="17400" y="74770"/>
                </a:lnTo>
                <a:lnTo>
                  <a:pt x="17410" y="74770"/>
                </a:lnTo>
                <a:lnTo>
                  <a:pt x="17410" y="74760"/>
                </a:lnTo>
                <a:lnTo>
                  <a:pt x="17410" y="74750"/>
                </a:lnTo>
                <a:lnTo>
                  <a:pt x="17420" y="74750"/>
                </a:lnTo>
                <a:lnTo>
                  <a:pt x="17420" y="74740"/>
                </a:lnTo>
                <a:lnTo>
                  <a:pt x="17430" y="74740"/>
                </a:lnTo>
                <a:lnTo>
                  <a:pt x="17430" y="74730"/>
                </a:lnTo>
                <a:lnTo>
                  <a:pt x="17440" y="74730"/>
                </a:lnTo>
                <a:lnTo>
                  <a:pt x="17440" y="74720"/>
                </a:lnTo>
                <a:lnTo>
                  <a:pt x="17450" y="74720"/>
                </a:lnTo>
                <a:lnTo>
                  <a:pt x="17450" y="74710"/>
                </a:lnTo>
                <a:lnTo>
                  <a:pt x="17460" y="74710"/>
                </a:lnTo>
                <a:lnTo>
                  <a:pt x="17460" y="74700"/>
                </a:lnTo>
                <a:lnTo>
                  <a:pt x="17470" y="74690"/>
                </a:lnTo>
                <a:lnTo>
                  <a:pt x="17470" y="74680"/>
                </a:lnTo>
                <a:lnTo>
                  <a:pt x="17480" y="74680"/>
                </a:lnTo>
                <a:lnTo>
                  <a:pt x="17480" y="74670"/>
                </a:lnTo>
                <a:lnTo>
                  <a:pt x="17490" y="74670"/>
                </a:lnTo>
                <a:lnTo>
                  <a:pt x="17490" y="74660"/>
                </a:lnTo>
                <a:lnTo>
                  <a:pt x="17500" y="74660"/>
                </a:lnTo>
                <a:lnTo>
                  <a:pt x="17500" y="74650"/>
                </a:lnTo>
                <a:lnTo>
                  <a:pt x="17510" y="74650"/>
                </a:lnTo>
                <a:lnTo>
                  <a:pt x="17510" y="74640"/>
                </a:lnTo>
                <a:lnTo>
                  <a:pt x="17520" y="74640"/>
                </a:lnTo>
                <a:lnTo>
                  <a:pt x="17520" y="74630"/>
                </a:lnTo>
                <a:lnTo>
                  <a:pt x="17530" y="74630"/>
                </a:lnTo>
                <a:lnTo>
                  <a:pt x="17530" y="74620"/>
                </a:lnTo>
                <a:lnTo>
                  <a:pt x="17540" y="74620"/>
                </a:lnTo>
                <a:lnTo>
                  <a:pt x="17540" y="74610"/>
                </a:lnTo>
                <a:lnTo>
                  <a:pt x="17550" y="74610"/>
                </a:lnTo>
                <a:lnTo>
                  <a:pt x="17550" y="74600"/>
                </a:lnTo>
                <a:lnTo>
                  <a:pt x="17550" y="74590"/>
                </a:lnTo>
                <a:lnTo>
                  <a:pt x="17560" y="74590"/>
                </a:lnTo>
                <a:lnTo>
                  <a:pt x="17560" y="74580"/>
                </a:lnTo>
                <a:lnTo>
                  <a:pt x="17560" y="74570"/>
                </a:lnTo>
                <a:lnTo>
                  <a:pt x="17570" y="74570"/>
                </a:lnTo>
                <a:lnTo>
                  <a:pt x="17570" y="74560"/>
                </a:lnTo>
                <a:lnTo>
                  <a:pt x="17580" y="74560"/>
                </a:lnTo>
                <a:lnTo>
                  <a:pt x="17580" y="74550"/>
                </a:lnTo>
                <a:lnTo>
                  <a:pt x="17590" y="74550"/>
                </a:lnTo>
                <a:lnTo>
                  <a:pt x="17590" y="74540"/>
                </a:lnTo>
                <a:lnTo>
                  <a:pt x="17600" y="74540"/>
                </a:lnTo>
                <a:lnTo>
                  <a:pt x="17610" y="74530"/>
                </a:lnTo>
                <a:lnTo>
                  <a:pt x="17620" y="74530"/>
                </a:lnTo>
                <a:lnTo>
                  <a:pt x="17620" y="74520"/>
                </a:lnTo>
                <a:lnTo>
                  <a:pt x="17630" y="74520"/>
                </a:lnTo>
                <a:lnTo>
                  <a:pt x="17640" y="74520"/>
                </a:lnTo>
                <a:lnTo>
                  <a:pt x="17640" y="74510"/>
                </a:lnTo>
                <a:lnTo>
                  <a:pt x="17650" y="74510"/>
                </a:lnTo>
                <a:lnTo>
                  <a:pt x="17650" y="74500"/>
                </a:lnTo>
                <a:lnTo>
                  <a:pt x="17660" y="74490"/>
                </a:lnTo>
                <a:lnTo>
                  <a:pt x="17660" y="74480"/>
                </a:lnTo>
                <a:lnTo>
                  <a:pt x="17670" y="74480"/>
                </a:lnTo>
                <a:lnTo>
                  <a:pt x="17670" y="74470"/>
                </a:lnTo>
                <a:lnTo>
                  <a:pt x="17680" y="74470"/>
                </a:lnTo>
                <a:lnTo>
                  <a:pt x="17690" y="74460"/>
                </a:lnTo>
                <a:lnTo>
                  <a:pt x="17690" y="74450"/>
                </a:lnTo>
                <a:lnTo>
                  <a:pt x="17700" y="74450"/>
                </a:lnTo>
                <a:lnTo>
                  <a:pt x="17710" y="74450"/>
                </a:lnTo>
                <a:lnTo>
                  <a:pt x="17710" y="74440"/>
                </a:lnTo>
                <a:lnTo>
                  <a:pt x="17720" y="74440"/>
                </a:lnTo>
                <a:lnTo>
                  <a:pt x="17720" y="74430"/>
                </a:lnTo>
                <a:lnTo>
                  <a:pt x="17730" y="74430"/>
                </a:lnTo>
                <a:lnTo>
                  <a:pt x="17740" y="74430"/>
                </a:lnTo>
                <a:lnTo>
                  <a:pt x="17730" y="74430"/>
                </a:lnTo>
                <a:lnTo>
                  <a:pt x="17740" y="74420"/>
                </a:lnTo>
                <a:lnTo>
                  <a:pt x="17750" y="74420"/>
                </a:lnTo>
                <a:lnTo>
                  <a:pt x="17750" y="74410"/>
                </a:lnTo>
                <a:lnTo>
                  <a:pt x="17760" y="74410"/>
                </a:lnTo>
                <a:lnTo>
                  <a:pt x="17760" y="74400"/>
                </a:lnTo>
                <a:lnTo>
                  <a:pt x="17770" y="74400"/>
                </a:lnTo>
                <a:lnTo>
                  <a:pt x="17770" y="74390"/>
                </a:lnTo>
                <a:lnTo>
                  <a:pt x="17780" y="74390"/>
                </a:lnTo>
                <a:lnTo>
                  <a:pt x="17780" y="74380"/>
                </a:lnTo>
                <a:lnTo>
                  <a:pt x="17790" y="74370"/>
                </a:lnTo>
                <a:lnTo>
                  <a:pt x="17790" y="74360"/>
                </a:lnTo>
                <a:lnTo>
                  <a:pt x="17800" y="74360"/>
                </a:lnTo>
                <a:lnTo>
                  <a:pt x="17800" y="74350"/>
                </a:lnTo>
                <a:lnTo>
                  <a:pt x="17810" y="74350"/>
                </a:lnTo>
                <a:lnTo>
                  <a:pt x="17810" y="74340"/>
                </a:lnTo>
                <a:lnTo>
                  <a:pt x="17820" y="74330"/>
                </a:lnTo>
                <a:lnTo>
                  <a:pt x="17820" y="74320"/>
                </a:lnTo>
                <a:lnTo>
                  <a:pt x="17830" y="74320"/>
                </a:lnTo>
                <a:lnTo>
                  <a:pt x="17830" y="74310"/>
                </a:lnTo>
                <a:lnTo>
                  <a:pt x="17840" y="74310"/>
                </a:lnTo>
                <a:lnTo>
                  <a:pt x="17840" y="74300"/>
                </a:lnTo>
                <a:lnTo>
                  <a:pt x="17840" y="74290"/>
                </a:lnTo>
                <a:lnTo>
                  <a:pt x="17850" y="74290"/>
                </a:lnTo>
                <a:lnTo>
                  <a:pt x="17860" y="74280"/>
                </a:lnTo>
                <a:lnTo>
                  <a:pt x="17870" y="74280"/>
                </a:lnTo>
                <a:lnTo>
                  <a:pt x="17870" y="74270"/>
                </a:lnTo>
                <a:lnTo>
                  <a:pt x="17880" y="74270"/>
                </a:lnTo>
                <a:lnTo>
                  <a:pt x="17880" y="74260"/>
                </a:lnTo>
                <a:lnTo>
                  <a:pt x="17880" y="74270"/>
                </a:lnTo>
                <a:lnTo>
                  <a:pt x="17890" y="74270"/>
                </a:lnTo>
                <a:lnTo>
                  <a:pt x="17890" y="74260"/>
                </a:lnTo>
                <a:lnTo>
                  <a:pt x="17900" y="74260"/>
                </a:lnTo>
                <a:lnTo>
                  <a:pt x="17910" y="74260"/>
                </a:lnTo>
                <a:lnTo>
                  <a:pt x="17910" y="74250"/>
                </a:lnTo>
                <a:lnTo>
                  <a:pt x="17920" y="74250"/>
                </a:lnTo>
                <a:lnTo>
                  <a:pt x="17930" y="74250"/>
                </a:lnTo>
                <a:lnTo>
                  <a:pt x="17930" y="74240"/>
                </a:lnTo>
                <a:lnTo>
                  <a:pt x="17940" y="74240"/>
                </a:lnTo>
                <a:lnTo>
                  <a:pt x="17940" y="74230"/>
                </a:lnTo>
                <a:lnTo>
                  <a:pt x="17950" y="74230"/>
                </a:lnTo>
                <a:lnTo>
                  <a:pt x="17950" y="74220"/>
                </a:lnTo>
                <a:lnTo>
                  <a:pt x="17960" y="74220"/>
                </a:lnTo>
                <a:lnTo>
                  <a:pt x="17960" y="74210"/>
                </a:lnTo>
                <a:lnTo>
                  <a:pt x="17970" y="74210"/>
                </a:lnTo>
                <a:lnTo>
                  <a:pt x="17980" y="74200"/>
                </a:lnTo>
                <a:lnTo>
                  <a:pt x="17990" y="74200"/>
                </a:lnTo>
                <a:lnTo>
                  <a:pt x="18000" y="74200"/>
                </a:lnTo>
                <a:lnTo>
                  <a:pt x="18000" y="74190"/>
                </a:lnTo>
                <a:lnTo>
                  <a:pt x="18010" y="74190"/>
                </a:lnTo>
                <a:lnTo>
                  <a:pt x="18020" y="74190"/>
                </a:lnTo>
                <a:lnTo>
                  <a:pt x="18020" y="74180"/>
                </a:lnTo>
                <a:lnTo>
                  <a:pt x="18030" y="74180"/>
                </a:lnTo>
                <a:lnTo>
                  <a:pt x="18040" y="74180"/>
                </a:lnTo>
                <a:lnTo>
                  <a:pt x="18040" y="74170"/>
                </a:lnTo>
                <a:lnTo>
                  <a:pt x="18050" y="74170"/>
                </a:lnTo>
                <a:lnTo>
                  <a:pt x="18060" y="74170"/>
                </a:lnTo>
                <a:lnTo>
                  <a:pt x="18060" y="74160"/>
                </a:lnTo>
                <a:lnTo>
                  <a:pt x="18070" y="74160"/>
                </a:lnTo>
                <a:lnTo>
                  <a:pt x="18080" y="74160"/>
                </a:lnTo>
                <a:lnTo>
                  <a:pt x="18090" y="74160"/>
                </a:lnTo>
                <a:lnTo>
                  <a:pt x="18090" y="74150"/>
                </a:lnTo>
                <a:lnTo>
                  <a:pt x="18100" y="74150"/>
                </a:lnTo>
                <a:lnTo>
                  <a:pt x="18110" y="74150"/>
                </a:lnTo>
                <a:lnTo>
                  <a:pt x="18120" y="74140"/>
                </a:lnTo>
                <a:lnTo>
                  <a:pt x="18130" y="74140"/>
                </a:lnTo>
                <a:lnTo>
                  <a:pt x="18140" y="74140"/>
                </a:lnTo>
                <a:lnTo>
                  <a:pt x="18140" y="74130"/>
                </a:lnTo>
                <a:lnTo>
                  <a:pt x="18150" y="74130"/>
                </a:lnTo>
                <a:lnTo>
                  <a:pt x="18160" y="74130"/>
                </a:lnTo>
                <a:lnTo>
                  <a:pt x="18170" y="74130"/>
                </a:lnTo>
                <a:lnTo>
                  <a:pt x="18170" y="74120"/>
                </a:lnTo>
                <a:lnTo>
                  <a:pt x="18180" y="74120"/>
                </a:lnTo>
                <a:lnTo>
                  <a:pt x="18190" y="74120"/>
                </a:lnTo>
                <a:lnTo>
                  <a:pt x="18190" y="74110"/>
                </a:lnTo>
                <a:lnTo>
                  <a:pt x="18200" y="74110"/>
                </a:lnTo>
                <a:lnTo>
                  <a:pt x="18210" y="74110"/>
                </a:lnTo>
                <a:lnTo>
                  <a:pt x="18220" y="74100"/>
                </a:lnTo>
                <a:lnTo>
                  <a:pt x="18230" y="74100"/>
                </a:lnTo>
                <a:lnTo>
                  <a:pt x="18240" y="74100"/>
                </a:lnTo>
                <a:lnTo>
                  <a:pt x="18250" y="74090"/>
                </a:lnTo>
                <a:lnTo>
                  <a:pt x="18260" y="74090"/>
                </a:lnTo>
                <a:lnTo>
                  <a:pt x="18270" y="74090"/>
                </a:lnTo>
                <a:lnTo>
                  <a:pt x="18270" y="74080"/>
                </a:lnTo>
                <a:lnTo>
                  <a:pt x="18280" y="74080"/>
                </a:lnTo>
                <a:lnTo>
                  <a:pt x="18290" y="74080"/>
                </a:lnTo>
                <a:lnTo>
                  <a:pt x="18300" y="74070"/>
                </a:lnTo>
                <a:lnTo>
                  <a:pt x="18310" y="74070"/>
                </a:lnTo>
                <a:lnTo>
                  <a:pt x="18320" y="74070"/>
                </a:lnTo>
                <a:lnTo>
                  <a:pt x="18330" y="74060"/>
                </a:lnTo>
                <a:lnTo>
                  <a:pt x="18340" y="74060"/>
                </a:lnTo>
                <a:lnTo>
                  <a:pt x="18350" y="74060"/>
                </a:lnTo>
                <a:lnTo>
                  <a:pt x="18360" y="74050"/>
                </a:lnTo>
                <a:lnTo>
                  <a:pt x="18370" y="74050"/>
                </a:lnTo>
                <a:lnTo>
                  <a:pt x="18380" y="74050"/>
                </a:lnTo>
                <a:lnTo>
                  <a:pt x="18390" y="74040"/>
                </a:lnTo>
                <a:lnTo>
                  <a:pt x="18400" y="74040"/>
                </a:lnTo>
                <a:lnTo>
                  <a:pt x="18410" y="74040"/>
                </a:lnTo>
                <a:lnTo>
                  <a:pt x="18410" y="74030"/>
                </a:lnTo>
                <a:lnTo>
                  <a:pt x="18420" y="74030"/>
                </a:lnTo>
                <a:lnTo>
                  <a:pt x="18430" y="74030"/>
                </a:lnTo>
                <a:lnTo>
                  <a:pt x="18440" y="74020"/>
                </a:lnTo>
                <a:lnTo>
                  <a:pt x="18450" y="74020"/>
                </a:lnTo>
                <a:lnTo>
                  <a:pt x="18460" y="74020"/>
                </a:lnTo>
                <a:lnTo>
                  <a:pt x="18460" y="74010"/>
                </a:lnTo>
                <a:lnTo>
                  <a:pt x="18470" y="74010"/>
                </a:lnTo>
                <a:lnTo>
                  <a:pt x="18480" y="74010"/>
                </a:lnTo>
                <a:lnTo>
                  <a:pt x="18480" y="74000"/>
                </a:lnTo>
                <a:lnTo>
                  <a:pt x="18490" y="74000"/>
                </a:lnTo>
                <a:lnTo>
                  <a:pt x="18500" y="74000"/>
                </a:lnTo>
                <a:lnTo>
                  <a:pt x="18510" y="74000"/>
                </a:lnTo>
                <a:lnTo>
                  <a:pt x="18510" y="73990"/>
                </a:lnTo>
                <a:lnTo>
                  <a:pt x="18520" y="73990"/>
                </a:lnTo>
                <a:lnTo>
                  <a:pt x="18530" y="73990"/>
                </a:lnTo>
                <a:lnTo>
                  <a:pt x="18530" y="73980"/>
                </a:lnTo>
                <a:lnTo>
                  <a:pt x="18540" y="73980"/>
                </a:lnTo>
                <a:lnTo>
                  <a:pt x="18550" y="73980"/>
                </a:lnTo>
                <a:lnTo>
                  <a:pt x="18550" y="73970"/>
                </a:lnTo>
                <a:lnTo>
                  <a:pt x="18560" y="73970"/>
                </a:lnTo>
                <a:lnTo>
                  <a:pt x="18570" y="73960"/>
                </a:lnTo>
                <a:lnTo>
                  <a:pt x="18580" y="73960"/>
                </a:lnTo>
                <a:lnTo>
                  <a:pt x="18590" y="73950"/>
                </a:lnTo>
                <a:lnTo>
                  <a:pt x="18600" y="73950"/>
                </a:lnTo>
                <a:lnTo>
                  <a:pt x="18600" y="73940"/>
                </a:lnTo>
                <a:lnTo>
                  <a:pt x="18610" y="73940"/>
                </a:lnTo>
                <a:lnTo>
                  <a:pt x="18620" y="73940"/>
                </a:lnTo>
                <a:lnTo>
                  <a:pt x="18620" y="73930"/>
                </a:lnTo>
                <a:lnTo>
                  <a:pt x="18630" y="73930"/>
                </a:lnTo>
                <a:lnTo>
                  <a:pt x="18630" y="73920"/>
                </a:lnTo>
                <a:lnTo>
                  <a:pt x="18640" y="73920"/>
                </a:lnTo>
                <a:lnTo>
                  <a:pt x="18650" y="73920"/>
                </a:lnTo>
                <a:lnTo>
                  <a:pt x="18650" y="73910"/>
                </a:lnTo>
                <a:lnTo>
                  <a:pt x="18660" y="73910"/>
                </a:lnTo>
                <a:lnTo>
                  <a:pt x="18660" y="73900"/>
                </a:lnTo>
                <a:lnTo>
                  <a:pt x="18670" y="73900"/>
                </a:lnTo>
                <a:lnTo>
                  <a:pt x="18670" y="73890"/>
                </a:lnTo>
                <a:lnTo>
                  <a:pt x="18680" y="73890"/>
                </a:lnTo>
                <a:lnTo>
                  <a:pt x="18690" y="73880"/>
                </a:lnTo>
                <a:lnTo>
                  <a:pt x="18690" y="73870"/>
                </a:lnTo>
                <a:lnTo>
                  <a:pt x="18700" y="73870"/>
                </a:lnTo>
                <a:lnTo>
                  <a:pt x="18700" y="73860"/>
                </a:lnTo>
                <a:lnTo>
                  <a:pt x="18700" y="73850"/>
                </a:lnTo>
                <a:lnTo>
                  <a:pt x="18710" y="73850"/>
                </a:lnTo>
                <a:lnTo>
                  <a:pt x="18710" y="73840"/>
                </a:lnTo>
                <a:lnTo>
                  <a:pt x="18710" y="73830"/>
                </a:lnTo>
                <a:lnTo>
                  <a:pt x="18710" y="73820"/>
                </a:lnTo>
                <a:lnTo>
                  <a:pt x="18720" y="73820"/>
                </a:lnTo>
                <a:lnTo>
                  <a:pt x="18720" y="73810"/>
                </a:lnTo>
                <a:lnTo>
                  <a:pt x="18730" y="73810"/>
                </a:lnTo>
                <a:lnTo>
                  <a:pt x="18730" y="73800"/>
                </a:lnTo>
                <a:lnTo>
                  <a:pt x="18730" y="73790"/>
                </a:lnTo>
                <a:lnTo>
                  <a:pt x="18730" y="73780"/>
                </a:lnTo>
                <a:lnTo>
                  <a:pt x="18730" y="73770"/>
                </a:lnTo>
                <a:lnTo>
                  <a:pt x="18730" y="73760"/>
                </a:lnTo>
                <a:lnTo>
                  <a:pt x="18730" y="73750"/>
                </a:lnTo>
                <a:lnTo>
                  <a:pt x="18730" y="73740"/>
                </a:lnTo>
                <a:lnTo>
                  <a:pt x="18730" y="73730"/>
                </a:lnTo>
                <a:lnTo>
                  <a:pt x="18730" y="73720"/>
                </a:lnTo>
                <a:lnTo>
                  <a:pt x="18740" y="73710"/>
                </a:lnTo>
                <a:lnTo>
                  <a:pt x="18740" y="73700"/>
                </a:lnTo>
                <a:lnTo>
                  <a:pt x="18750" y="73700"/>
                </a:lnTo>
                <a:lnTo>
                  <a:pt x="18750" y="73690"/>
                </a:lnTo>
                <a:lnTo>
                  <a:pt x="18760" y="73690"/>
                </a:lnTo>
                <a:lnTo>
                  <a:pt x="18760" y="73680"/>
                </a:lnTo>
                <a:lnTo>
                  <a:pt x="18770" y="73670"/>
                </a:lnTo>
                <a:lnTo>
                  <a:pt x="18770" y="73660"/>
                </a:lnTo>
                <a:lnTo>
                  <a:pt x="18770" y="73650"/>
                </a:lnTo>
                <a:lnTo>
                  <a:pt x="18780" y="73650"/>
                </a:lnTo>
                <a:lnTo>
                  <a:pt x="18780" y="73640"/>
                </a:lnTo>
                <a:lnTo>
                  <a:pt x="18780" y="73630"/>
                </a:lnTo>
                <a:lnTo>
                  <a:pt x="18780" y="73620"/>
                </a:lnTo>
                <a:lnTo>
                  <a:pt x="18790" y="73610"/>
                </a:lnTo>
                <a:lnTo>
                  <a:pt x="18790" y="73600"/>
                </a:lnTo>
                <a:lnTo>
                  <a:pt x="18790" y="73590"/>
                </a:lnTo>
                <a:lnTo>
                  <a:pt x="18790" y="73580"/>
                </a:lnTo>
                <a:lnTo>
                  <a:pt x="18800" y="73580"/>
                </a:lnTo>
                <a:lnTo>
                  <a:pt x="18800" y="73570"/>
                </a:lnTo>
                <a:lnTo>
                  <a:pt x="18800" y="73560"/>
                </a:lnTo>
                <a:lnTo>
                  <a:pt x="18800" y="73550"/>
                </a:lnTo>
                <a:lnTo>
                  <a:pt x="18800" y="73540"/>
                </a:lnTo>
                <a:lnTo>
                  <a:pt x="18800" y="73530"/>
                </a:lnTo>
                <a:lnTo>
                  <a:pt x="18800" y="73520"/>
                </a:lnTo>
                <a:lnTo>
                  <a:pt x="18800" y="73510"/>
                </a:lnTo>
                <a:lnTo>
                  <a:pt x="18800" y="73500"/>
                </a:lnTo>
                <a:lnTo>
                  <a:pt x="18810" y="73500"/>
                </a:lnTo>
                <a:lnTo>
                  <a:pt x="18800" y="73500"/>
                </a:lnTo>
                <a:lnTo>
                  <a:pt x="18800" y="73490"/>
                </a:lnTo>
                <a:lnTo>
                  <a:pt x="18800" y="73480"/>
                </a:lnTo>
                <a:lnTo>
                  <a:pt x="18810" y="73470"/>
                </a:lnTo>
                <a:lnTo>
                  <a:pt x="18810" y="73460"/>
                </a:lnTo>
                <a:lnTo>
                  <a:pt x="18810" y="73450"/>
                </a:lnTo>
                <a:lnTo>
                  <a:pt x="18820" y="73450"/>
                </a:lnTo>
                <a:lnTo>
                  <a:pt x="18830" y="73450"/>
                </a:lnTo>
                <a:lnTo>
                  <a:pt x="18830" y="73440"/>
                </a:lnTo>
                <a:lnTo>
                  <a:pt x="18840" y="73440"/>
                </a:lnTo>
                <a:lnTo>
                  <a:pt x="18840" y="73430"/>
                </a:lnTo>
                <a:lnTo>
                  <a:pt x="18850" y="73430"/>
                </a:lnTo>
                <a:lnTo>
                  <a:pt x="18850" y="73420"/>
                </a:lnTo>
                <a:lnTo>
                  <a:pt x="18860" y="73420"/>
                </a:lnTo>
                <a:lnTo>
                  <a:pt x="18870" y="73410"/>
                </a:lnTo>
                <a:lnTo>
                  <a:pt x="18880" y="73410"/>
                </a:lnTo>
                <a:lnTo>
                  <a:pt x="18890" y="73410"/>
                </a:lnTo>
                <a:lnTo>
                  <a:pt x="18890" y="73400"/>
                </a:lnTo>
                <a:lnTo>
                  <a:pt x="18900" y="73400"/>
                </a:lnTo>
                <a:lnTo>
                  <a:pt x="18910" y="73400"/>
                </a:lnTo>
                <a:lnTo>
                  <a:pt x="18910" y="73390"/>
                </a:lnTo>
                <a:lnTo>
                  <a:pt x="18920" y="73390"/>
                </a:lnTo>
                <a:lnTo>
                  <a:pt x="18930" y="73390"/>
                </a:lnTo>
                <a:lnTo>
                  <a:pt x="18930" y="73380"/>
                </a:lnTo>
                <a:lnTo>
                  <a:pt x="18940" y="73380"/>
                </a:lnTo>
                <a:lnTo>
                  <a:pt x="18950" y="73380"/>
                </a:lnTo>
                <a:lnTo>
                  <a:pt x="18950" y="73370"/>
                </a:lnTo>
                <a:lnTo>
                  <a:pt x="18960" y="73370"/>
                </a:lnTo>
                <a:lnTo>
                  <a:pt x="18970" y="73370"/>
                </a:lnTo>
                <a:lnTo>
                  <a:pt x="18980" y="73370"/>
                </a:lnTo>
                <a:lnTo>
                  <a:pt x="18980" y="73360"/>
                </a:lnTo>
                <a:lnTo>
                  <a:pt x="18990" y="73360"/>
                </a:lnTo>
                <a:lnTo>
                  <a:pt x="18990" y="73350"/>
                </a:lnTo>
                <a:lnTo>
                  <a:pt x="19000" y="73350"/>
                </a:lnTo>
                <a:lnTo>
                  <a:pt x="19010" y="73350"/>
                </a:lnTo>
                <a:lnTo>
                  <a:pt x="19010" y="73340"/>
                </a:lnTo>
                <a:lnTo>
                  <a:pt x="19020" y="73340"/>
                </a:lnTo>
                <a:lnTo>
                  <a:pt x="19030" y="73340"/>
                </a:lnTo>
                <a:lnTo>
                  <a:pt x="19030" y="73330"/>
                </a:lnTo>
                <a:lnTo>
                  <a:pt x="19040" y="73330"/>
                </a:lnTo>
                <a:lnTo>
                  <a:pt x="19040" y="73320"/>
                </a:lnTo>
                <a:lnTo>
                  <a:pt x="19050" y="73320"/>
                </a:lnTo>
                <a:lnTo>
                  <a:pt x="19060" y="73310"/>
                </a:lnTo>
                <a:lnTo>
                  <a:pt x="19070" y="73300"/>
                </a:lnTo>
                <a:lnTo>
                  <a:pt x="19080" y="73290"/>
                </a:lnTo>
                <a:lnTo>
                  <a:pt x="19080" y="73280"/>
                </a:lnTo>
                <a:lnTo>
                  <a:pt x="19090" y="73280"/>
                </a:lnTo>
                <a:lnTo>
                  <a:pt x="19100" y="73280"/>
                </a:lnTo>
                <a:lnTo>
                  <a:pt x="19100" y="73270"/>
                </a:lnTo>
                <a:lnTo>
                  <a:pt x="19100" y="73260"/>
                </a:lnTo>
                <a:lnTo>
                  <a:pt x="19110" y="73260"/>
                </a:lnTo>
                <a:lnTo>
                  <a:pt x="19120" y="73260"/>
                </a:lnTo>
                <a:lnTo>
                  <a:pt x="19120" y="73250"/>
                </a:lnTo>
                <a:lnTo>
                  <a:pt x="19130" y="73250"/>
                </a:lnTo>
                <a:lnTo>
                  <a:pt x="19130" y="73240"/>
                </a:lnTo>
                <a:lnTo>
                  <a:pt x="19140" y="73240"/>
                </a:lnTo>
                <a:lnTo>
                  <a:pt x="19150" y="73230"/>
                </a:lnTo>
                <a:lnTo>
                  <a:pt x="19160" y="73220"/>
                </a:lnTo>
                <a:lnTo>
                  <a:pt x="19160" y="73210"/>
                </a:lnTo>
                <a:lnTo>
                  <a:pt x="19170" y="73210"/>
                </a:lnTo>
                <a:lnTo>
                  <a:pt x="19170" y="73200"/>
                </a:lnTo>
                <a:lnTo>
                  <a:pt x="19180" y="73200"/>
                </a:lnTo>
                <a:lnTo>
                  <a:pt x="19180" y="73190"/>
                </a:lnTo>
                <a:lnTo>
                  <a:pt x="19190" y="73190"/>
                </a:lnTo>
                <a:lnTo>
                  <a:pt x="19190" y="73180"/>
                </a:lnTo>
                <a:lnTo>
                  <a:pt x="19200" y="73180"/>
                </a:lnTo>
                <a:lnTo>
                  <a:pt x="19200" y="73170"/>
                </a:lnTo>
                <a:lnTo>
                  <a:pt x="19210" y="73170"/>
                </a:lnTo>
                <a:lnTo>
                  <a:pt x="19220" y="73170"/>
                </a:lnTo>
                <a:lnTo>
                  <a:pt x="19220" y="73160"/>
                </a:lnTo>
                <a:lnTo>
                  <a:pt x="19230" y="73160"/>
                </a:lnTo>
                <a:lnTo>
                  <a:pt x="19230" y="73150"/>
                </a:lnTo>
                <a:lnTo>
                  <a:pt x="19240" y="7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