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Casablanca-Settat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Casablanca-Sett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60" y="24920"/>
                </a:moveTo>
                <a:lnTo>
                  <a:pt x="49970" y="24920"/>
                </a:lnTo>
                <a:lnTo>
                  <a:pt x="49970" y="24910"/>
                </a:lnTo>
                <a:lnTo>
                  <a:pt x="49980" y="24900"/>
                </a:lnTo>
                <a:lnTo>
                  <a:pt x="49970" y="24900"/>
                </a:lnTo>
                <a:lnTo>
                  <a:pt x="49980" y="24890"/>
                </a:lnTo>
                <a:lnTo>
                  <a:pt x="49980" y="24880"/>
                </a:lnTo>
                <a:lnTo>
                  <a:pt x="49990" y="24880"/>
                </a:lnTo>
                <a:lnTo>
                  <a:pt x="49990" y="24870"/>
                </a:lnTo>
                <a:lnTo>
                  <a:pt x="50000" y="24870"/>
                </a:lnTo>
                <a:lnTo>
                  <a:pt x="50000" y="24860"/>
                </a:lnTo>
                <a:lnTo>
                  <a:pt x="50010" y="24860"/>
                </a:lnTo>
                <a:lnTo>
                  <a:pt x="50010" y="24850"/>
                </a:lnTo>
                <a:lnTo>
                  <a:pt x="50020" y="24850"/>
                </a:lnTo>
                <a:lnTo>
                  <a:pt x="50030" y="24840"/>
                </a:lnTo>
                <a:lnTo>
                  <a:pt x="50030" y="24830"/>
                </a:lnTo>
                <a:lnTo>
                  <a:pt x="50020" y="24840"/>
                </a:lnTo>
                <a:lnTo>
                  <a:pt x="50020" y="24830"/>
                </a:lnTo>
                <a:lnTo>
                  <a:pt x="50030" y="24830"/>
                </a:lnTo>
                <a:lnTo>
                  <a:pt x="50020" y="24830"/>
                </a:lnTo>
                <a:lnTo>
                  <a:pt x="50030" y="24830"/>
                </a:lnTo>
                <a:lnTo>
                  <a:pt x="50030" y="24820"/>
                </a:lnTo>
                <a:lnTo>
                  <a:pt x="50030" y="24830"/>
                </a:lnTo>
                <a:lnTo>
                  <a:pt x="50030" y="24820"/>
                </a:lnTo>
                <a:lnTo>
                  <a:pt x="50030" y="24830"/>
                </a:lnTo>
                <a:lnTo>
                  <a:pt x="50030" y="24820"/>
                </a:lnTo>
                <a:lnTo>
                  <a:pt x="50040" y="24820"/>
                </a:lnTo>
                <a:lnTo>
                  <a:pt x="50030" y="24820"/>
                </a:lnTo>
                <a:lnTo>
                  <a:pt x="50040" y="24820"/>
                </a:lnTo>
                <a:lnTo>
                  <a:pt x="50030" y="24820"/>
                </a:lnTo>
                <a:lnTo>
                  <a:pt x="50040" y="24820"/>
                </a:lnTo>
                <a:lnTo>
                  <a:pt x="50040" y="24810"/>
                </a:lnTo>
                <a:lnTo>
                  <a:pt x="50050" y="24810"/>
                </a:lnTo>
                <a:lnTo>
                  <a:pt x="50050" y="24800"/>
                </a:lnTo>
                <a:lnTo>
                  <a:pt x="50050" y="24810"/>
                </a:lnTo>
                <a:lnTo>
                  <a:pt x="50050" y="24820"/>
                </a:lnTo>
                <a:lnTo>
                  <a:pt x="50040" y="24820"/>
                </a:lnTo>
                <a:lnTo>
                  <a:pt x="50040" y="24830"/>
                </a:lnTo>
                <a:lnTo>
                  <a:pt x="50050" y="24830"/>
                </a:lnTo>
                <a:lnTo>
                  <a:pt x="50040" y="24830"/>
                </a:lnTo>
                <a:lnTo>
                  <a:pt x="50040" y="24840"/>
                </a:lnTo>
                <a:lnTo>
                  <a:pt x="50050" y="24840"/>
                </a:lnTo>
                <a:lnTo>
                  <a:pt x="50060" y="24840"/>
                </a:lnTo>
                <a:lnTo>
                  <a:pt x="50070" y="24840"/>
                </a:lnTo>
                <a:lnTo>
                  <a:pt x="50080" y="24830"/>
                </a:lnTo>
                <a:lnTo>
                  <a:pt x="50090" y="24820"/>
                </a:lnTo>
                <a:lnTo>
                  <a:pt x="50100" y="24820"/>
                </a:lnTo>
                <a:lnTo>
                  <a:pt x="50100" y="24810"/>
                </a:lnTo>
                <a:lnTo>
                  <a:pt x="50110" y="24810"/>
                </a:lnTo>
                <a:lnTo>
                  <a:pt x="50110" y="24800"/>
                </a:lnTo>
                <a:lnTo>
                  <a:pt x="50110" y="24790"/>
                </a:lnTo>
                <a:lnTo>
                  <a:pt x="50110" y="24780"/>
                </a:lnTo>
                <a:lnTo>
                  <a:pt x="50120" y="24780"/>
                </a:lnTo>
                <a:lnTo>
                  <a:pt x="50120" y="24770"/>
                </a:lnTo>
                <a:lnTo>
                  <a:pt x="50130" y="24770"/>
                </a:lnTo>
                <a:lnTo>
                  <a:pt x="50140" y="24770"/>
                </a:lnTo>
                <a:lnTo>
                  <a:pt x="50150" y="24770"/>
                </a:lnTo>
                <a:lnTo>
                  <a:pt x="50150" y="24760"/>
                </a:lnTo>
                <a:lnTo>
                  <a:pt x="50150" y="24750"/>
                </a:lnTo>
                <a:lnTo>
                  <a:pt x="50150" y="24740"/>
                </a:lnTo>
                <a:lnTo>
                  <a:pt x="50160" y="24740"/>
                </a:lnTo>
                <a:lnTo>
                  <a:pt x="50160" y="24730"/>
                </a:lnTo>
                <a:lnTo>
                  <a:pt x="50160" y="24720"/>
                </a:lnTo>
                <a:lnTo>
                  <a:pt x="50170" y="24720"/>
                </a:lnTo>
                <a:lnTo>
                  <a:pt x="50180" y="24720"/>
                </a:lnTo>
                <a:lnTo>
                  <a:pt x="50190" y="24720"/>
                </a:lnTo>
                <a:lnTo>
                  <a:pt x="50200" y="24720"/>
                </a:lnTo>
                <a:lnTo>
                  <a:pt x="50210" y="24720"/>
                </a:lnTo>
                <a:lnTo>
                  <a:pt x="50220" y="24710"/>
                </a:lnTo>
                <a:lnTo>
                  <a:pt x="50220" y="24700"/>
                </a:lnTo>
                <a:lnTo>
                  <a:pt x="50230" y="24700"/>
                </a:lnTo>
                <a:lnTo>
                  <a:pt x="50230" y="24690"/>
                </a:lnTo>
                <a:lnTo>
                  <a:pt x="50240" y="24690"/>
                </a:lnTo>
                <a:lnTo>
                  <a:pt x="50240" y="24680"/>
                </a:lnTo>
                <a:lnTo>
                  <a:pt x="50250" y="24680"/>
                </a:lnTo>
                <a:lnTo>
                  <a:pt x="50250" y="24670"/>
                </a:lnTo>
                <a:lnTo>
                  <a:pt x="50260" y="24660"/>
                </a:lnTo>
                <a:lnTo>
                  <a:pt x="50260" y="24650"/>
                </a:lnTo>
                <a:lnTo>
                  <a:pt x="50270" y="24650"/>
                </a:lnTo>
                <a:lnTo>
                  <a:pt x="50280" y="24640"/>
                </a:lnTo>
                <a:lnTo>
                  <a:pt x="50290" y="24640"/>
                </a:lnTo>
                <a:lnTo>
                  <a:pt x="50290" y="24630"/>
                </a:lnTo>
                <a:lnTo>
                  <a:pt x="50300" y="24630"/>
                </a:lnTo>
                <a:lnTo>
                  <a:pt x="50310" y="24620"/>
                </a:lnTo>
                <a:lnTo>
                  <a:pt x="50310" y="24610"/>
                </a:lnTo>
                <a:lnTo>
                  <a:pt x="50320" y="24610"/>
                </a:lnTo>
                <a:lnTo>
                  <a:pt x="50320" y="24600"/>
                </a:lnTo>
                <a:lnTo>
                  <a:pt x="50330" y="24600"/>
                </a:lnTo>
                <a:lnTo>
                  <a:pt x="50340" y="24600"/>
                </a:lnTo>
                <a:lnTo>
                  <a:pt x="50340" y="24590"/>
                </a:lnTo>
                <a:lnTo>
                  <a:pt x="50350" y="24600"/>
                </a:lnTo>
                <a:lnTo>
                  <a:pt x="50350" y="24590"/>
                </a:lnTo>
                <a:lnTo>
                  <a:pt x="50360" y="24590"/>
                </a:lnTo>
                <a:lnTo>
                  <a:pt x="50360" y="24580"/>
                </a:lnTo>
                <a:lnTo>
                  <a:pt x="50370" y="24580"/>
                </a:lnTo>
                <a:lnTo>
                  <a:pt x="50360" y="24580"/>
                </a:lnTo>
                <a:lnTo>
                  <a:pt x="50350" y="24580"/>
                </a:lnTo>
                <a:lnTo>
                  <a:pt x="50350" y="24590"/>
                </a:lnTo>
                <a:lnTo>
                  <a:pt x="50340" y="24590"/>
                </a:lnTo>
                <a:lnTo>
                  <a:pt x="50340" y="24600"/>
                </a:lnTo>
                <a:lnTo>
                  <a:pt x="50330" y="24600"/>
                </a:lnTo>
                <a:lnTo>
                  <a:pt x="50320" y="24600"/>
                </a:lnTo>
                <a:lnTo>
                  <a:pt x="50310" y="24610"/>
                </a:lnTo>
                <a:lnTo>
                  <a:pt x="50310" y="24620"/>
                </a:lnTo>
                <a:lnTo>
                  <a:pt x="50300" y="24620"/>
                </a:lnTo>
                <a:lnTo>
                  <a:pt x="50300" y="24630"/>
                </a:lnTo>
                <a:lnTo>
                  <a:pt x="50290" y="24630"/>
                </a:lnTo>
                <a:lnTo>
                  <a:pt x="50280" y="24630"/>
                </a:lnTo>
                <a:lnTo>
                  <a:pt x="50280" y="24620"/>
                </a:lnTo>
                <a:lnTo>
                  <a:pt x="50290" y="24610"/>
                </a:lnTo>
                <a:lnTo>
                  <a:pt x="50300" y="24610"/>
                </a:lnTo>
                <a:lnTo>
                  <a:pt x="50290" y="24610"/>
                </a:lnTo>
                <a:lnTo>
                  <a:pt x="50280" y="24610"/>
                </a:lnTo>
                <a:lnTo>
                  <a:pt x="50280" y="24620"/>
                </a:lnTo>
                <a:lnTo>
                  <a:pt x="50270" y="24630"/>
                </a:lnTo>
                <a:lnTo>
                  <a:pt x="50270" y="24640"/>
                </a:lnTo>
                <a:lnTo>
                  <a:pt x="50260" y="24650"/>
                </a:lnTo>
                <a:lnTo>
                  <a:pt x="50250" y="24650"/>
                </a:lnTo>
                <a:lnTo>
                  <a:pt x="50240" y="24650"/>
                </a:lnTo>
                <a:lnTo>
                  <a:pt x="50240" y="24660"/>
                </a:lnTo>
                <a:lnTo>
                  <a:pt x="50230" y="24660"/>
                </a:lnTo>
                <a:lnTo>
                  <a:pt x="50220" y="24660"/>
                </a:lnTo>
                <a:lnTo>
                  <a:pt x="50220" y="24670"/>
                </a:lnTo>
                <a:lnTo>
                  <a:pt x="50210" y="24670"/>
                </a:lnTo>
                <a:lnTo>
                  <a:pt x="50210" y="24680"/>
                </a:lnTo>
                <a:lnTo>
                  <a:pt x="50200" y="24680"/>
                </a:lnTo>
                <a:lnTo>
                  <a:pt x="50200" y="24690"/>
                </a:lnTo>
                <a:lnTo>
                  <a:pt x="50210" y="24690"/>
                </a:lnTo>
                <a:lnTo>
                  <a:pt x="50210" y="24700"/>
                </a:lnTo>
                <a:lnTo>
                  <a:pt x="50210" y="24710"/>
                </a:lnTo>
                <a:lnTo>
                  <a:pt x="50200" y="24710"/>
                </a:lnTo>
                <a:lnTo>
                  <a:pt x="50190" y="24710"/>
                </a:lnTo>
                <a:lnTo>
                  <a:pt x="50180" y="24710"/>
                </a:lnTo>
                <a:lnTo>
                  <a:pt x="50170" y="24710"/>
                </a:lnTo>
                <a:lnTo>
                  <a:pt x="50160" y="24720"/>
                </a:lnTo>
                <a:lnTo>
                  <a:pt x="50160" y="24730"/>
                </a:lnTo>
                <a:lnTo>
                  <a:pt x="50150" y="24730"/>
                </a:lnTo>
                <a:lnTo>
                  <a:pt x="50150" y="24740"/>
                </a:lnTo>
                <a:lnTo>
                  <a:pt x="50150" y="24750"/>
                </a:lnTo>
                <a:lnTo>
                  <a:pt x="50140" y="24750"/>
                </a:lnTo>
                <a:lnTo>
                  <a:pt x="50140" y="24760"/>
                </a:lnTo>
                <a:lnTo>
                  <a:pt x="50130" y="24760"/>
                </a:lnTo>
                <a:lnTo>
                  <a:pt x="50120" y="24760"/>
                </a:lnTo>
                <a:lnTo>
                  <a:pt x="50120" y="24770"/>
                </a:lnTo>
                <a:lnTo>
                  <a:pt x="50110" y="24770"/>
                </a:lnTo>
                <a:lnTo>
                  <a:pt x="50110" y="24780"/>
                </a:lnTo>
                <a:lnTo>
                  <a:pt x="50110" y="24790"/>
                </a:lnTo>
                <a:lnTo>
                  <a:pt x="50100" y="24790"/>
                </a:lnTo>
                <a:lnTo>
                  <a:pt x="50100" y="24800"/>
                </a:lnTo>
                <a:lnTo>
                  <a:pt x="50100" y="24810"/>
                </a:lnTo>
                <a:lnTo>
                  <a:pt x="50090" y="24810"/>
                </a:lnTo>
                <a:lnTo>
                  <a:pt x="50080" y="24800"/>
                </a:lnTo>
                <a:lnTo>
                  <a:pt x="50080" y="24790"/>
                </a:lnTo>
                <a:lnTo>
                  <a:pt x="50070" y="24790"/>
                </a:lnTo>
                <a:lnTo>
                  <a:pt x="50070" y="24780"/>
                </a:lnTo>
                <a:lnTo>
                  <a:pt x="50080" y="24780"/>
                </a:lnTo>
                <a:lnTo>
                  <a:pt x="50080" y="24770"/>
                </a:lnTo>
                <a:lnTo>
                  <a:pt x="50090" y="24770"/>
                </a:lnTo>
                <a:lnTo>
                  <a:pt x="50100" y="24770"/>
                </a:lnTo>
                <a:lnTo>
                  <a:pt x="50100" y="24760"/>
                </a:lnTo>
                <a:lnTo>
                  <a:pt x="50110" y="24760"/>
                </a:lnTo>
                <a:lnTo>
                  <a:pt x="50110" y="24750"/>
                </a:lnTo>
                <a:lnTo>
                  <a:pt x="50120" y="24750"/>
                </a:lnTo>
                <a:lnTo>
                  <a:pt x="50120" y="24740"/>
                </a:lnTo>
                <a:lnTo>
                  <a:pt x="50130" y="24740"/>
                </a:lnTo>
                <a:lnTo>
                  <a:pt x="50130" y="24730"/>
                </a:lnTo>
                <a:lnTo>
                  <a:pt x="50130" y="24740"/>
                </a:lnTo>
                <a:lnTo>
                  <a:pt x="50130" y="24730"/>
                </a:lnTo>
                <a:lnTo>
                  <a:pt x="50140" y="24730"/>
                </a:lnTo>
                <a:lnTo>
                  <a:pt x="50140" y="24720"/>
                </a:lnTo>
                <a:lnTo>
                  <a:pt x="50150" y="24720"/>
                </a:lnTo>
                <a:lnTo>
                  <a:pt x="50150" y="24710"/>
                </a:lnTo>
                <a:lnTo>
                  <a:pt x="50160" y="24710"/>
                </a:lnTo>
                <a:lnTo>
                  <a:pt x="50160" y="24700"/>
                </a:lnTo>
                <a:lnTo>
                  <a:pt x="50170" y="24700"/>
                </a:lnTo>
                <a:lnTo>
                  <a:pt x="50170" y="24690"/>
                </a:lnTo>
                <a:lnTo>
                  <a:pt x="50180" y="24690"/>
                </a:lnTo>
                <a:lnTo>
                  <a:pt x="50180" y="24680"/>
                </a:lnTo>
                <a:lnTo>
                  <a:pt x="50190" y="24680"/>
                </a:lnTo>
                <a:lnTo>
                  <a:pt x="50190" y="24670"/>
                </a:lnTo>
                <a:lnTo>
                  <a:pt x="50200" y="24670"/>
                </a:lnTo>
                <a:lnTo>
                  <a:pt x="50210" y="24670"/>
                </a:lnTo>
                <a:lnTo>
                  <a:pt x="50210" y="24660"/>
                </a:lnTo>
                <a:lnTo>
                  <a:pt x="50220" y="24660"/>
                </a:lnTo>
                <a:lnTo>
                  <a:pt x="50220" y="24650"/>
                </a:lnTo>
                <a:lnTo>
                  <a:pt x="50230" y="24650"/>
                </a:lnTo>
                <a:lnTo>
                  <a:pt x="50230" y="24640"/>
                </a:lnTo>
                <a:lnTo>
                  <a:pt x="50240" y="24640"/>
                </a:lnTo>
                <a:lnTo>
                  <a:pt x="50240" y="24630"/>
                </a:lnTo>
                <a:lnTo>
                  <a:pt x="50250" y="24630"/>
                </a:lnTo>
                <a:lnTo>
                  <a:pt x="50260" y="24620"/>
                </a:lnTo>
                <a:lnTo>
                  <a:pt x="50260" y="24610"/>
                </a:lnTo>
                <a:lnTo>
                  <a:pt x="50270" y="24610"/>
                </a:lnTo>
                <a:lnTo>
                  <a:pt x="50280" y="24600"/>
                </a:lnTo>
                <a:lnTo>
                  <a:pt x="50290" y="24590"/>
                </a:lnTo>
                <a:lnTo>
                  <a:pt x="50300" y="24590"/>
                </a:lnTo>
                <a:lnTo>
                  <a:pt x="50310" y="24580"/>
                </a:lnTo>
                <a:lnTo>
                  <a:pt x="50320" y="24580"/>
                </a:lnTo>
                <a:lnTo>
                  <a:pt x="50320" y="24570"/>
                </a:lnTo>
                <a:lnTo>
                  <a:pt x="50330" y="24570"/>
                </a:lnTo>
                <a:lnTo>
                  <a:pt x="50330" y="24560"/>
                </a:lnTo>
                <a:lnTo>
                  <a:pt x="50340" y="24560"/>
                </a:lnTo>
                <a:lnTo>
                  <a:pt x="50350" y="24550"/>
                </a:lnTo>
                <a:lnTo>
                  <a:pt x="50350" y="24540"/>
                </a:lnTo>
                <a:lnTo>
                  <a:pt x="50360" y="24540"/>
                </a:lnTo>
                <a:lnTo>
                  <a:pt x="50370" y="24540"/>
                </a:lnTo>
                <a:lnTo>
                  <a:pt x="50370" y="24530"/>
                </a:lnTo>
                <a:lnTo>
                  <a:pt x="50380" y="24520"/>
                </a:lnTo>
                <a:lnTo>
                  <a:pt x="50390" y="24520"/>
                </a:lnTo>
                <a:lnTo>
                  <a:pt x="50390" y="24510"/>
                </a:lnTo>
                <a:lnTo>
                  <a:pt x="50410" y="24500"/>
                </a:lnTo>
                <a:lnTo>
                  <a:pt x="50420" y="24490"/>
                </a:lnTo>
                <a:lnTo>
                  <a:pt x="50430" y="24480"/>
                </a:lnTo>
                <a:lnTo>
                  <a:pt x="50440" y="24480"/>
                </a:lnTo>
                <a:lnTo>
                  <a:pt x="50440" y="24470"/>
                </a:lnTo>
                <a:lnTo>
                  <a:pt x="50450" y="24470"/>
                </a:lnTo>
                <a:lnTo>
                  <a:pt x="50450" y="24460"/>
                </a:lnTo>
                <a:lnTo>
                  <a:pt x="50460" y="24460"/>
                </a:lnTo>
                <a:lnTo>
                  <a:pt x="50460" y="24450"/>
                </a:lnTo>
                <a:lnTo>
                  <a:pt x="50470" y="24450"/>
                </a:lnTo>
                <a:lnTo>
                  <a:pt x="50480" y="24440"/>
                </a:lnTo>
                <a:lnTo>
                  <a:pt x="50480" y="24430"/>
                </a:lnTo>
                <a:lnTo>
                  <a:pt x="50490" y="24430"/>
                </a:lnTo>
                <a:lnTo>
                  <a:pt x="50500" y="24420"/>
                </a:lnTo>
                <a:lnTo>
                  <a:pt x="50500" y="24410"/>
                </a:lnTo>
                <a:lnTo>
                  <a:pt x="50510" y="24410"/>
                </a:lnTo>
                <a:lnTo>
                  <a:pt x="50510" y="24400"/>
                </a:lnTo>
                <a:lnTo>
                  <a:pt x="50520" y="24400"/>
                </a:lnTo>
                <a:lnTo>
                  <a:pt x="50530" y="24390"/>
                </a:lnTo>
                <a:lnTo>
                  <a:pt x="50540" y="24390"/>
                </a:lnTo>
                <a:lnTo>
                  <a:pt x="50540" y="24380"/>
                </a:lnTo>
                <a:lnTo>
                  <a:pt x="50550" y="24380"/>
                </a:lnTo>
                <a:lnTo>
                  <a:pt x="50550" y="24370"/>
                </a:lnTo>
                <a:lnTo>
                  <a:pt x="50560" y="24370"/>
                </a:lnTo>
                <a:lnTo>
                  <a:pt x="50560" y="24360"/>
                </a:lnTo>
                <a:lnTo>
                  <a:pt x="50570" y="24360"/>
                </a:lnTo>
                <a:lnTo>
                  <a:pt x="50580" y="24350"/>
                </a:lnTo>
                <a:lnTo>
                  <a:pt x="50590" y="24350"/>
                </a:lnTo>
                <a:lnTo>
                  <a:pt x="50590" y="24340"/>
                </a:lnTo>
                <a:lnTo>
                  <a:pt x="50600" y="24340"/>
                </a:lnTo>
                <a:lnTo>
                  <a:pt x="50600" y="24330"/>
                </a:lnTo>
                <a:lnTo>
                  <a:pt x="50610" y="24330"/>
                </a:lnTo>
                <a:lnTo>
                  <a:pt x="50620" y="24320"/>
                </a:lnTo>
                <a:lnTo>
                  <a:pt x="50630" y="24320"/>
                </a:lnTo>
                <a:lnTo>
                  <a:pt x="50630" y="24310"/>
                </a:lnTo>
                <a:lnTo>
                  <a:pt x="50640" y="24310"/>
                </a:lnTo>
                <a:lnTo>
                  <a:pt x="50640" y="24300"/>
                </a:lnTo>
                <a:lnTo>
                  <a:pt x="50650" y="24300"/>
                </a:lnTo>
                <a:lnTo>
                  <a:pt x="50650" y="24290"/>
                </a:lnTo>
                <a:lnTo>
                  <a:pt x="50660" y="24290"/>
                </a:lnTo>
                <a:lnTo>
                  <a:pt x="50670" y="24280"/>
                </a:lnTo>
                <a:lnTo>
                  <a:pt x="50680" y="24270"/>
                </a:lnTo>
                <a:lnTo>
                  <a:pt x="50690" y="24260"/>
                </a:lnTo>
                <a:lnTo>
                  <a:pt x="50700" y="24250"/>
                </a:lnTo>
                <a:lnTo>
                  <a:pt x="50710" y="24250"/>
                </a:lnTo>
                <a:lnTo>
                  <a:pt x="50710" y="24240"/>
                </a:lnTo>
                <a:lnTo>
                  <a:pt x="50720" y="24240"/>
                </a:lnTo>
                <a:lnTo>
                  <a:pt x="50720" y="24230"/>
                </a:lnTo>
                <a:lnTo>
                  <a:pt x="50730" y="24230"/>
                </a:lnTo>
                <a:lnTo>
                  <a:pt x="50730" y="24220"/>
                </a:lnTo>
                <a:lnTo>
                  <a:pt x="50740" y="24220"/>
                </a:lnTo>
                <a:lnTo>
                  <a:pt x="50750" y="24210"/>
                </a:lnTo>
                <a:lnTo>
                  <a:pt x="50760" y="24200"/>
                </a:lnTo>
                <a:lnTo>
                  <a:pt x="50760" y="24190"/>
                </a:lnTo>
                <a:lnTo>
                  <a:pt x="50770" y="24190"/>
                </a:lnTo>
                <a:lnTo>
                  <a:pt x="50770" y="24180"/>
                </a:lnTo>
                <a:lnTo>
                  <a:pt x="50780" y="24180"/>
                </a:lnTo>
                <a:lnTo>
                  <a:pt x="50780" y="24170"/>
                </a:lnTo>
                <a:lnTo>
                  <a:pt x="50790" y="24170"/>
                </a:lnTo>
                <a:lnTo>
                  <a:pt x="50800" y="24160"/>
                </a:lnTo>
                <a:lnTo>
                  <a:pt x="50800" y="24150"/>
                </a:lnTo>
                <a:lnTo>
                  <a:pt x="50810" y="24150"/>
                </a:lnTo>
                <a:lnTo>
                  <a:pt x="50820" y="24140"/>
                </a:lnTo>
                <a:lnTo>
                  <a:pt x="50820" y="24130"/>
                </a:lnTo>
                <a:lnTo>
                  <a:pt x="50830" y="24130"/>
                </a:lnTo>
                <a:lnTo>
                  <a:pt x="50830" y="24120"/>
                </a:lnTo>
                <a:lnTo>
                  <a:pt x="50840" y="24120"/>
                </a:lnTo>
                <a:lnTo>
                  <a:pt x="50840" y="24110"/>
                </a:lnTo>
                <a:lnTo>
                  <a:pt x="50850" y="24110"/>
                </a:lnTo>
                <a:lnTo>
                  <a:pt x="50850" y="24100"/>
                </a:lnTo>
                <a:lnTo>
                  <a:pt x="50860" y="24100"/>
                </a:lnTo>
                <a:lnTo>
                  <a:pt x="50870" y="24080"/>
                </a:lnTo>
                <a:lnTo>
                  <a:pt x="50880" y="24070"/>
                </a:lnTo>
                <a:lnTo>
                  <a:pt x="50880" y="24060"/>
                </a:lnTo>
                <a:lnTo>
                  <a:pt x="50890" y="24060"/>
                </a:lnTo>
                <a:lnTo>
                  <a:pt x="50890" y="24050"/>
                </a:lnTo>
                <a:lnTo>
                  <a:pt x="50900" y="24040"/>
                </a:lnTo>
                <a:lnTo>
                  <a:pt x="50910" y="24030"/>
                </a:lnTo>
                <a:lnTo>
                  <a:pt x="50920" y="24020"/>
                </a:lnTo>
                <a:lnTo>
                  <a:pt x="50930" y="24010"/>
                </a:lnTo>
                <a:lnTo>
                  <a:pt x="50930" y="24000"/>
                </a:lnTo>
                <a:lnTo>
                  <a:pt x="50940" y="24000"/>
                </a:lnTo>
                <a:lnTo>
                  <a:pt x="50940" y="23990"/>
                </a:lnTo>
                <a:lnTo>
                  <a:pt x="50950" y="23980"/>
                </a:lnTo>
                <a:lnTo>
                  <a:pt x="50950" y="23970"/>
                </a:lnTo>
                <a:lnTo>
                  <a:pt x="50960" y="23960"/>
                </a:lnTo>
                <a:lnTo>
                  <a:pt x="50970" y="23960"/>
                </a:lnTo>
                <a:lnTo>
                  <a:pt x="50970" y="23950"/>
                </a:lnTo>
                <a:lnTo>
                  <a:pt x="50980" y="23940"/>
                </a:lnTo>
                <a:lnTo>
                  <a:pt x="50990" y="23930"/>
                </a:lnTo>
                <a:lnTo>
                  <a:pt x="51000" y="23920"/>
                </a:lnTo>
                <a:lnTo>
                  <a:pt x="51000" y="23910"/>
                </a:lnTo>
                <a:lnTo>
                  <a:pt x="51010" y="23910"/>
                </a:lnTo>
                <a:lnTo>
                  <a:pt x="51010" y="23900"/>
                </a:lnTo>
                <a:lnTo>
                  <a:pt x="51020" y="23900"/>
                </a:lnTo>
                <a:lnTo>
                  <a:pt x="51020" y="23890"/>
                </a:lnTo>
                <a:lnTo>
                  <a:pt x="51030" y="23890"/>
                </a:lnTo>
                <a:lnTo>
                  <a:pt x="51030" y="23880"/>
                </a:lnTo>
                <a:lnTo>
                  <a:pt x="51030" y="23870"/>
                </a:lnTo>
                <a:lnTo>
                  <a:pt x="51030" y="23880"/>
                </a:lnTo>
                <a:lnTo>
                  <a:pt x="51040" y="23880"/>
                </a:lnTo>
                <a:lnTo>
                  <a:pt x="51040" y="23870"/>
                </a:lnTo>
                <a:lnTo>
                  <a:pt x="51050" y="23870"/>
                </a:lnTo>
                <a:lnTo>
                  <a:pt x="51050" y="23860"/>
                </a:lnTo>
                <a:lnTo>
                  <a:pt x="51060" y="23860"/>
                </a:lnTo>
                <a:lnTo>
                  <a:pt x="51060" y="23850"/>
                </a:lnTo>
                <a:lnTo>
                  <a:pt x="51070" y="23850"/>
                </a:lnTo>
                <a:lnTo>
                  <a:pt x="51070" y="23840"/>
                </a:lnTo>
                <a:lnTo>
                  <a:pt x="51080" y="23840"/>
                </a:lnTo>
                <a:lnTo>
                  <a:pt x="51090" y="23830"/>
                </a:lnTo>
                <a:lnTo>
                  <a:pt x="51100" y="23820"/>
                </a:lnTo>
                <a:lnTo>
                  <a:pt x="51100" y="23810"/>
                </a:lnTo>
                <a:lnTo>
                  <a:pt x="51110" y="23810"/>
                </a:lnTo>
                <a:lnTo>
                  <a:pt x="51110" y="23800"/>
                </a:lnTo>
                <a:lnTo>
                  <a:pt x="51120" y="23790"/>
                </a:lnTo>
                <a:lnTo>
                  <a:pt x="51130" y="23790"/>
                </a:lnTo>
                <a:lnTo>
                  <a:pt x="51130" y="23780"/>
                </a:lnTo>
                <a:lnTo>
                  <a:pt x="51140" y="23780"/>
                </a:lnTo>
                <a:lnTo>
                  <a:pt x="51150" y="23770"/>
                </a:lnTo>
                <a:lnTo>
                  <a:pt x="51160" y="23760"/>
                </a:lnTo>
                <a:lnTo>
                  <a:pt x="51160" y="23750"/>
                </a:lnTo>
                <a:lnTo>
                  <a:pt x="51180" y="23740"/>
                </a:lnTo>
                <a:lnTo>
                  <a:pt x="51180" y="23730"/>
                </a:lnTo>
                <a:lnTo>
                  <a:pt x="51190" y="23720"/>
                </a:lnTo>
                <a:lnTo>
                  <a:pt x="51200" y="23710"/>
                </a:lnTo>
                <a:lnTo>
                  <a:pt x="51210" y="23700"/>
                </a:lnTo>
                <a:lnTo>
                  <a:pt x="51220" y="23690"/>
                </a:lnTo>
                <a:lnTo>
                  <a:pt x="51220" y="23680"/>
                </a:lnTo>
                <a:lnTo>
                  <a:pt x="51230" y="23680"/>
                </a:lnTo>
                <a:lnTo>
                  <a:pt x="51240" y="23670"/>
                </a:lnTo>
                <a:lnTo>
                  <a:pt x="51240" y="23660"/>
                </a:lnTo>
                <a:lnTo>
                  <a:pt x="51250" y="23660"/>
                </a:lnTo>
                <a:lnTo>
                  <a:pt x="51250" y="23650"/>
                </a:lnTo>
                <a:lnTo>
                  <a:pt x="51260" y="23650"/>
                </a:lnTo>
                <a:lnTo>
                  <a:pt x="51270" y="23640"/>
                </a:lnTo>
                <a:lnTo>
                  <a:pt x="51280" y="23630"/>
                </a:lnTo>
                <a:lnTo>
                  <a:pt x="51290" y="23620"/>
                </a:lnTo>
                <a:lnTo>
                  <a:pt x="51300" y="23600"/>
                </a:lnTo>
                <a:lnTo>
                  <a:pt x="51310" y="23590"/>
                </a:lnTo>
                <a:lnTo>
                  <a:pt x="51320" y="23580"/>
                </a:lnTo>
                <a:lnTo>
                  <a:pt x="51330" y="23570"/>
                </a:lnTo>
                <a:lnTo>
                  <a:pt x="51350" y="23550"/>
                </a:lnTo>
                <a:lnTo>
                  <a:pt x="51360" y="23540"/>
                </a:lnTo>
                <a:lnTo>
                  <a:pt x="51370" y="23540"/>
                </a:lnTo>
                <a:lnTo>
                  <a:pt x="51370" y="23530"/>
                </a:lnTo>
                <a:lnTo>
                  <a:pt x="51380" y="23520"/>
                </a:lnTo>
                <a:lnTo>
                  <a:pt x="51390" y="23510"/>
                </a:lnTo>
                <a:lnTo>
                  <a:pt x="51400" y="23500"/>
                </a:lnTo>
                <a:lnTo>
                  <a:pt x="51410" y="23480"/>
                </a:lnTo>
                <a:lnTo>
                  <a:pt x="51420" y="23480"/>
                </a:lnTo>
                <a:lnTo>
                  <a:pt x="51420" y="23460"/>
                </a:lnTo>
                <a:lnTo>
                  <a:pt x="51420" y="23450"/>
                </a:lnTo>
                <a:lnTo>
                  <a:pt x="51430" y="23450"/>
                </a:lnTo>
                <a:lnTo>
                  <a:pt x="51420" y="23450"/>
                </a:lnTo>
                <a:lnTo>
                  <a:pt x="51430" y="23450"/>
                </a:lnTo>
                <a:lnTo>
                  <a:pt x="51430" y="23440"/>
                </a:lnTo>
                <a:lnTo>
                  <a:pt x="51450" y="23430"/>
                </a:lnTo>
                <a:lnTo>
                  <a:pt x="51460" y="23420"/>
                </a:lnTo>
                <a:lnTo>
                  <a:pt x="51460" y="23410"/>
                </a:lnTo>
                <a:lnTo>
                  <a:pt x="51470" y="23400"/>
                </a:lnTo>
                <a:lnTo>
                  <a:pt x="51480" y="23390"/>
                </a:lnTo>
                <a:lnTo>
                  <a:pt x="51490" y="23380"/>
                </a:lnTo>
                <a:lnTo>
                  <a:pt x="51500" y="23370"/>
                </a:lnTo>
                <a:lnTo>
                  <a:pt x="51510" y="23360"/>
                </a:lnTo>
                <a:lnTo>
                  <a:pt x="51510" y="23350"/>
                </a:lnTo>
                <a:lnTo>
                  <a:pt x="51520" y="23350"/>
                </a:lnTo>
                <a:lnTo>
                  <a:pt x="51530" y="23340"/>
                </a:lnTo>
                <a:lnTo>
                  <a:pt x="51540" y="23330"/>
                </a:lnTo>
                <a:lnTo>
                  <a:pt x="51540" y="23320"/>
                </a:lnTo>
                <a:lnTo>
                  <a:pt x="51540" y="23310"/>
                </a:lnTo>
                <a:lnTo>
                  <a:pt x="51550" y="23310"/>
                </a:lnTo>
                <a:lnTo>
                  <a:pt x="51570" y="23300"/>
                </a:lnTo>
                <a:lnTo>
                  <a:pt x="51560" y="23310"/>
                </a:lnTo>
                <a:lnTo>
                  <a:pt x="51550" y="23320"/>
                </a:lnTo>
                <a:lnTo>
                  <a:pt x="51560" y="23330"/>
                </a:lnTo>
                <a:lnTo>
                  <a:pt x="51550" y="23340"/>
                </a:lnTo>
                <a:lnTo>
                  <a:pt x="51540" y="23340"/>
                </a:lnTo>
                <a:lnTo>
                  <a:pt x="51540" y="23350"/>
                </a:lnTo>
                <a:lnTo>
                  <a:pt x="51550" y="23350"/>
                </a:lnTo>
                <a:lnTo>
                  <a:pt x="51550" y="23360"/>
                </a:lnTo>
                <a:lnTo>
                  <a:pt x="51560" y="23350"/>
                </a:lnTo>
                <a:lnTo>
                  <a:pt x="51570" y="23350"/>
                </a:lnTo>
                <a:lnTo>
                  <a:pt x="51570" y="23340"/>
                </a:lnTo>
                <a:lnTo>
                  <a:pt x="51590" y="23340"/>
                </a:lnTo>
                <a:lnTo>
                  <a:pt x="51600" y="23330"/>
                </a:lnTo>
                <a:lnTo>
                  <a:pt x="51610" y="23320"/>
                </a:lnTo>
                <a:lnTo>
                  <a:pt x="51620" y="23300"/>
                </a:lnTo>
                <a:lnTo>
                  <a:pt x="51630" y="23290"/>
                </a:lnTo>
                <a:lnTo>
                  <a:pt x="51630" y="23260"/>
                </a:lnTo>
                <a:lnTo>
                  <a:pt x="51640" y="23250"/>
                </a:lnTo>
                <a:lnTo>
                  <a:pt x="51660" y="23260"/>
                </a:lnTo>
                <a:lnTo>
                  <a:pt x="51660" y="23250"/>
                </a:lnTo>
                <a:lnTo>
                  <a:pt x="51670" y="23250"/>
                </a:lnTo>
                <a:lnTo>
                  <a:pt x="51670" y="23240"/>
                </a:lnTo>
                <a:lnTo>
                  <a:pt x="51680" y="23220"/>
                </a:lnTo>
                <a:lnTo>
                  <a:pt x="51690" y="23220"/>
                </a:lnTo>
                <a:lnTo>
                  <a:pt x="51690" y="23210"/>
                </a:lnTo>
                <a:lnTo>
                  <a:pt x="51700" y="23210"/>
                </a:lnTo>
                <a:lnTo>
                  <a:pt x="51700" y="23200"/>
                </a:lnTo>
                <a:lnTo>
                  <a:pt x="51680" y="23200"/>
                </a:lnTo>
                <a:lnTo>
                  <a:pt x="51670" y="23200"/>
                </a:lnTo>
                <a:lnTo>
                  <a:pt x="51660" y="23200"/>
                </a:lnTo>
                <a:lnTo>
                  <a:pt x="51650" y="23200"/>
                </a:lnTo>
                <a:lnTo>
                  <a:pt x="51650" y="23210"/>
                </a:lnTo>
                <a:lnTo>
                  <a:pt x="51640" y="23220"/>
                </a:lnTo>
                <a:lnTo>
                  <a:pt x="51630" y="23220"/>
                </a:lnTo>
                <a:lnTo>
                  <a:pt x="51640" y="23230"/>
                </a:lnTo>
                <a:lnTo>
                  <a:pt x="51630" y="23230"/>
                </a:lnTo>
                <a:lnTo>
                  <a:pt x="51620" y="23240"/>
                </a:lnTo>
                <a:lnTo>
                  <a:pt x="51610" y="23230"/>
                </a:lnTo>
                <a:lnTo>
                  <a:pt x="51610" y="23240"/>
                </a:lnTo>
                <a:lnTo>
                  <a:pt x="51600" y="23260"/>
                </a:lnTo>
                <a:lnTo>
                  <a:pt x="51590" y="23260"/>
                </a:lnTo>
                <a:lnTo>
                  <a:pt x="51590" y="23280"/>
                </a:lnTo>
                <a:lnTo>
                  <a:pt x="51600" y="23280"/>
                </a:lnTo>
                <a:lnTo>
                  <a:pt x="51590" y="23290"/>
                </a:lnTo>
                <a:lnTo>
                  <a:pt x="51590" y="23300"/>
                </a:lnTo>
                <a:lnTo>
                  <a:pt x="51570" y="23290"/>
                </a:lnTo>
                <a:lnTo>
                  <a:pt x="51570" y="23300"/>
                </a:lnTo>
                <a:lnTo>
                  <a:pt x="51550" y="23300"/>
                </a:lnTo>
                <a:lnTo>
                  <a:pt x="51550" y="23290"/>
                </a:lnTo>
                <a:lnTo>
                  <a:pt x="51560" y="23290"/>
                </a:lnTo>
                <a:lnTo>
                  <a:pt x="51570" y="23280"/>
                </a:lnTo>
                <a:lnTo>
                  <a:pt x="51580" y="23270"/>
                </a:lnTo>
                <a:lnTo>
                  <a:pt x="51580" y="23260"/>
                </a:lnTo>
                <a:lnTo>
                  <a:pt x="51590" y="23260"/>
                </a:lnTo>
                <a:lnTo>
                  <a:pt x="51590" y="23250"/>
                </a:lnTo>
                <a:lnTo>
                  <a:pt x="51600" y="23250"/>
                </a:lnTo>
                <a:lnTo>
                  <a:pt x="51610" y="23220"/>
                </a:lnTo>
                <a:lnTo>
                  <a:pt x="51620" y="23210"/>
                </a:lnTo>
                <a:lnTo>
                  <a:pt x="51610" y="23210"/>
                </a:lnTo>
                <a:lnTo>
                  <a:pt x="51620" y="23200"/>
                </a:lnTo>
                <a:lnTo>
                  <a:pt x="51620" y="23190"/>
                </a:lnTo>
                <a:lnTo>
                  <a:pt x="51630" y="23190"/>
                </a:lnTo>
                <a:lnTo>
                  <a:pt x="51630" y="23200"/>
                </a:lnTo>
                <a:lnTo>
                  <a:pt x="51640" y="23200"/>
                </a:lnTo>
                <a:lnTo>
                  <a:pt x="51640" y="23180"/>
                </a:lnTo>
                <a:lnTo>
                  <a:pt x="51630" y="23190"/>
                </a:lnTo>
                <a:lnTo>
                  <a:pt x="51630" y="23180"/>
                </a:lnTo>
                <a:lnTo>
                  <a:pt x="51640" y="23180"/>
                </a:lnTo>
                <a:lnTo>
                  <a:pt x="51650" y="23170"/>
                </a:lnTo>
                <a:lnTo>
                  <a:pt x="51660" y="23170"/>
                </a:lnTo>
                <a:lnTo>
                  <a:pt x="51660" y="23160"/>
                </a:lnTo>
                <a:lnTo>
                  <a:pt x="51670" y="23160"/>
                </a:lnTo>
                <a:lnTo>
                  <a:pt x="51680" y="23150"/>
                </a:lnTo>
                <a:lnTo>
                  <a:pt x="51690" y="23140"/>
                </a:lnTo>
                <a:lnTo>
                  <a:pt x="51700" y="23130"/>
                </a:lnTo>
                <a:lnTo>
                  <a:pt x="51700" y="23120"/>
                </a:lnTo>
                <a:lnTo>
                  <a:pt x="51710" y="23120"/>
                </a:lnTo>
                <a:lnTo>
                  <a:pt x="51720" y="23110"/>
                </a:lnTo>
                <a:lnTo>
                  <a:pt x="51730" y="23110"/>
                </a:lnTo>
                <a:lnTo>
                  <a:pt x="51730" y="23100"/>
                </a:lnTo>
                <a:lnTo>
                  <a:pt x="51740" y="23090"/>
                </a:lnTo>
                <a:lnTo>
                  <a:pt x="51730" y="23080"/>
                </a:lnTo>
                <a:lnTo>
                  <a:pt x="51740" y="23080"/>
                </a:lnTo>
                <a:lnTo>
                  <a:pt x="51740" y="23070"/>
                </a:lnTo>
                <a:lnTo>
                  <a:pt x="51750" y="23070"/>
                </a:lnTo>
                <a:lnTo>
                  <a:pt x="51750" y="23060"/>
                </a:lnTo>
                <a:lnTo>
                  <a:pt x="51770" y="23050"/>
                </a:lnTo>
                <a:lnTo>
                  <a:pt x="51790" y="23030"/>
                </a:lnTo>
                <a:lnTo>
                  <a:pt x="51800" y="23010"/>
                </a:lnTo>
                <a:lnTo>
                  <a:pt x="51810" y="23010"/>
                </a:lnTo>
                <a:lnTo>
                  <a:pt x="51810" y="23000"/>
                </a:lnTo>
                <a:lnTo>
                  <a:pt x="51820" y="22990"/>
                </a:lnTo>
                <a:lnTo>
                  <a:pt x="51830" y="22980"/>
                </a:lnTo>
                <a:lnTo>
                  <a:pt x="51830" y="22970"/>
                </a:lnTo>
                <a:lnTo>
                  <a:pt x="51820" y="22970"/>
                </a:lnTo>
                <a:lnTo>
                  <a:pt x="51820" y="22960"/>
                </a:lnTo>
                <a:lnTo>
                  <a:pt x="51830" y="22960"/>
                </a:lnTo>
                <a:lnTo>
                  <a:pt x="51830" y="22950"/>
                </a:lnTo>
                <a:lnTo>
                  <a:pt x="51830" y="22940"/>
                </a:lnTo>
                <a:lnTo>
                  <a:pt x="51830" y="22930"/>
                </a:lnTo>
                <a:lnTo>
                  <a:pt x="51840" y="22930"/>
                </a:lnTo>
                <a:lnTo>
                  <a:pt x="51850" y="22920"/>
                </a:lnTo>
                <a:lnTo>
                  <a:pt x="51860" y="22920"/>
                </a:lnTo>
                <a:lnTo>
                  <a:pt x="51860" y="22910"/>
                </a:lnTo>
                <a:lnTo>
                  <a:pt x="51860" y="22900"/>
                </a:lnTo>
                <a:lnTo>
                  <a:pt x="51850" y="22900"/>
                </a:lnTo>
                <a:lnTo>
                  <a:pt x="51850" y="22890"/>
                </a:lnTo>
                <a:lnTo>
                  <a:pt x="51860" y="22900"/>
                </a:lnTo>
                <a:lnTo>
                  <a:pt x="51870" y="22890"/>
                </a:lnTo>
                <a:lnTo>
                  <a:pt x="51880" y="22890"/>
                </a:lnTo>
                <a:lnTo>
                  <a:pt x="51890" y="22870"/>
                </a:lnTo>
                <a:lnTo>
                  <a:pt x="51900" y="22870"/>
                </a:lnTo>
                <a:lnTo>
                  <a:pt x="51900" y="22860"/>
                </a:lnTo>
                <a:lnTo>
                  <a:pt x="51910" y="22850"/>
                </a:lnTo>
                <a:lnTo>
                  <a:pt x="51910" y="22840"/>
                </a:lnTo>
                <a:lnTo>
                  <a:pt x="51910" y="22830"/>
                </a:lnTo>
                <a:lnTo>
                  <a:pt x="51930" y="22820"/>
                </a:lnTo>
                <a:lnTo>
                  <a:pt x="51940" y="22790"/>
                </a:lnTo>
                <a:lnTo>
                  <a:pt x="51950" y="22790"/>
                </a:lnTo>
                <a:lnTo>
                  <a:pt x="51950" y="22780"/>
                </a:lnTo>
                <a:lnTo>
                  <a:pt x="51960" y="22780"/>
                </a:lnTo>
                <a:lnTo>
                  <a:pt x="51960" y="22770"/>
                </a:lnTo>
                <a:lnTo>
                  <a:pt x="51960" y="22760"/>
                </a:lnTo>
                <a:lnTo>
                  <a:pt x="51960" y="22770"/>
                </a:lnTo>
                <a:lnTo>
                  <a:pt x="51970" y="22760"/>
                </a:lnTo>
                <a:lnTo>
                  <a:pt x="51980" y="22760"/>
                </a:lnTo>
                <a:lnTo>
                  <a:pt x="51980" y="22750"/>
                </a:lnTo>
                <a:lnTo>
                  <a:pt x="51990" y="22750"/>
                </a:lnTo>
                <a:lnTo>
                  <a:pt x="51990" y="22740"/>
                </a:lnTo>
                <a:lnTo>
                  <a:pt x="52000" y="22740"/>
                </a:lnTo>
                <a:lnTo>
                  <a:pt x="52000" y="22730"/>
                </a:lnTo>
                <a:lnTo>
                  <a:pt x="52010" y="22720"/>
                </a:lnTo>
                <a:lnTo>
                  <a:pt x="52020" y="22720"/>
                </a:lnTo>
                <a:lnTo>
                  <a:pt x="52020" y="22710"/>
                </a:lnTo>
                <a:lnTo>
                  <a:pt x="52030" y="22710"/>
                </a:lnTo>
                <a:lnTo>
                  <a:pt x="52030" y="22700"/>
                </a:lnTo>
                <a:lnTo>
                  <a:pt x="52030" y="22690"/>
                </a:lnTo>
                <a:lnTo>
                  <a:pt x="52040" y="22680"/>
                </a:lnTo>
                <a:lnTo>
                  <a:pt x="52040" y="22690"/>
                </a:lnTo>
                <a:lnTo>
                  <a:pt x="52050" y="22680"/>
                </a:lnTo>
                <a:lnTo>
                  <a:pt x="52050" y="22670"/>
                </a:lnTo>
                <a:lnTo>
                  <a:pt x="52060" y="22670"/>
                </a:lnTo>
                <a:lnTo>
                  <a:pt x="52060" y="22660"/>
                </a:lnTo>
                <a:lnTo>
                  <a:pt x="52060" y="22650"/>
                </a:lnTo>
                <a:lnTo>
                  <a:pt x="52060" y="22640"/>
                </a:lnTo>
                <a:lnTo>
                  <a:pt x="52070" y="22630"/>
                </a:lnTo>
                <a:lnTo>
                  <a:pt x="52080" y="22630"/>
                </a:lnTo>
                <a:lnTo>
                  <a:pt x="52090" y="22630"/>
                </a:lnTo>
                <a:lnTo>
                  <a:pt x="52100" y="22620"/>
                </a:lnTo>
                <a:lnTo>
                  <a:pt x="52110" y="22610"/>
                </a:lnTo>
                <a:lnTo>
                  <a:pt x="52110" y="22600"/>
                </a:lnTo>
                <a:lnTo>
                  <a:pt x="52110" y="22590"/>
                </a:lnTo>
                <a:lnTo>
                  <a:pt x="52120" y="22590"/>
                </a:lnTo>
                <a:lnTo>
                  <a:pt x="52120" y="22580"/>
                </a:lnTo>
                <a:lnTo>
                  <a:pt x="52130" y="22580"/>
                </a:lnTo>
                <a:lnTo>
                  <a:pt x="52130" y="22570"/>
                </a:lnTo>
                <a:lnTo>
                  <a:pt x="52120" y="22570"/>
                </a:lnTo>
                <a:lnTo>
                  <a:pt x="52120" y="22560"/>
                </a:lnTo>
                <a:lnTo>
                  <a:pt x="52130" y="22560"/>
                </a:lnTo>
                <a:lnTo>
                  <a:pt x="52130" y="22550"/>
                </a:lnTo>
                <a:lnTo>
                  <a:pt x="52140" y="22550"/>
                </a:lnTo>
                <a:lnTo>
                  <a:pt x="52150" y="22540"/>
                </a:lnTo>
                <a:lnTo>
                  <a:pt x="52150" y="22530"/>
                </a:lnTo>
                <a:lnTo>
                  <a:pt x="52160" y="22530"/>
                </a:lnTo>
                <a:lnTo>
                  <a:pt x="52160" y="22520"/>
                </a:lnTo>
                <a:lnTo>
                  <a:pt x="52170" y="22520"/>
                </a:lnTo>
                <a:lnTo>
                  <a:pt x="52160" y="22510"/>
                </a:lnTo>
                <a:lnTo>
                  <a:pt x="52160" y="22500"/>
                </a:lnTo>
                <a:lnTo>
                  <a:pt x="52160" y="22490"/>
                </a:lnTo>
                <a:lnTo>
                  <a:pt x="52170" y="22490"/>
                </a:lnTo>
                <a:lnTo>
                  <a:pt x="52160" y="22490"/>
                </a:lnTo>
                <a:lnTo>
                  <a:pt x="52160" y="22500"/>
                </a:lnTo>
                <a:lnTo>
                  <a:pt x="52160" y="22510"/>
                </a:lnTo>
                <a:lnTo>
                  <a:pt x="52170" y="22510"/>
                </a:lnTo>
                <a:lnTo>
                  <a:pt x="52180" y="22500"/>
                </a:lnTo>
                <a:lnTo>
                  <a:pt x="52170" y="22500"/>
                </a:lnTo>
                <a:lnTo>
                  <a:pt x="52180" y="22500"/>
                </a:lnTo>
                <a:lnTo>
                  <a:pt x="52190" y="22500"/>
                </a:lnTo>
                <a:lnTo>
                  <a:pt x="52200" y="22490"/>
                </a:lnTo>
                <a:lnTo>
                  <a:pt x="52200" y="22480"/>
                </a:lnTo>
                <a:lnTo>
                  <a:pt x="52210" y="22480"/>
                </a:lnTo>
                <a:lnTo>
                  <a:pt x="52210" y="22470"/>
                </a:lnTo>
                <a:lnTo>
                  <a:pt x="52210" y="22460"/>
                </a:lnTo>
                <a:lnTo>
                  <a:pt x="52220" y="22460"/>
                </a:lnTo>
                <a:lnTo>
                  <a:pt x="52210" y="22460"/>
                </a:lnTo>
                <a:lnTo>
                  <a:pt x="52210" y="22450"/>
                </a:lnTo>
                <a:lnTo>
                  <a:pt x="52220" y="22450"/>
                </a:lnTo>
                <a:lnTo>
                  <a:pt x="52220" y="22440"/>
                </a:lnTo>
                <a:lnTo>
                  <a:pt x="52220" y="22420"/>
                </a:lnTo>
                <a:lnTo>
                  <a:pt x="52180" y="22390"/>
                </a:lnTo>
                <a:lnTo>
                  <a:pt x="52180" y="22400"/>
                </a:lnTo>
                <a:lnTo>
                  <a:pt x="52180" y="22390"/>
                </a:lnTo>
                <a:lnTo>
                  <a:pt x="52190" y="22390"/>
                </a:lnTo>
                <a:lnTo>
                  <a:pt x="52200" y="22400"/>
                </a:lnTo>
                <a:lnTo>
                  <a:pt x="52220" y="22420"/>
                </a:lnTo>
                <a:lnTo>
                  <a:pt x="52230" y="22420"/>
                </a:lnTo>
                <a:lnTo>
                  <a:pt x="52230" y="22410"/>
                </a:lnTo>
                <a:lnTo>
                  <a:pt x="52210" y="22400"/>
                </a:lnTo>
                <a:lnTo>
                  <a:pt x="52200" y="22390"/>
                </a:lnTo>
                <a:lnTo>
                  <a:pt x="52210" y="22390"/>
                </a:lnTo>
                <a:lnTo>
                  <a:pt x="52220" y="22390"/>
                </a:lnTo>
                <a:lnTo>
                  <a:pt x="52240" y="22410"/>
                </a:lnTo>
                <a:lnTo>
                  <a:pt x="52240" y="22400"/>
                </a:lnTo>
                <a:lnTo>
                  <a:pt x="52210" y="22380"/>
                </a:lnTo>
                <a:lnTo>
                  <a:pt x="52230" y="22390"/>
                </a:lnTo>
                <a:lnTo>
                  <a:pt x="52230" y="22380"/>
                </a:lnTo>
                <a:lnTo>
                  <a:pt x="52230" y="22370"/>
                </a:lnTo>
                <a:lnTo>
                  <a:pt x="52220" y="22370"/>
                </a:lnTo>
                <a:lnTo>
                  <a:pt x="52230" y="22370"/>
                </a:lnTo>
                <a:lnTo>
                  <a:pt x="52230" y="22380"/>
                </a:lnTo>
                <a:lnTo>
                  <a:pt x="52230" y="22390"/>
                </a:lnTo>
                <a:lnTo>
                  <a:pt x="52240" y="22390"/>
                </a:lnTo>
                <a:lnTo>
                  <a:pt x="52250" y="22380"/>
                </a:lnTo>
                <a:lnTo>
                  <a:pt x="52250" y="22370"/>
                </a:lnTo>
                <a:lnTo>
                  <a:pt x="52230" y="22360"/>
                </a:lnTo>
                <a:lnTo>
                  <a:pt x="52250" y="22360"/>
                </a:lnTo>
                <a:lnTo>
                  <a:pt x="52260" y="22360"/>
                </a:lnTo>
                <a:lnTo>
                  <a:pt x="52260" y="22370"/>
                </a:lnTo>
                <a:lnTo>
                  <a:pt x="52270" y="22370"/>
                </a:lnTo>
                <a:lnTo>
                  <a:pt x="52270" y="22360"/>
                </a:lnTo>
                <a:lnTo>
                  <a:pt x="52270" y="22350"/>
                </a:lnTo>
                <a:lnTo>
                  <a:pt x="52270" y="22340"/>
                </a:lnTo>
                <a:lnTo>
                  <a:pt x="52260" y="22350"/>
                </a:lnTo>
                <a:lnTo>
                  <a:pt x="52240" y="22340"/>
                </a:lnTo>
                <a:lnTo>
                  <a:pt x="52250" y="22330"/>
                </a:lnTo>
                <a:lnTo>
                  <a:pt x="52260" y="22330"/>
                </a:lnTo>
                <a:lnTo>
                  <a:pt x="52250" y="22320"/>
                </a:lnTo>
                <a:lnTo>
                  <a:pt x="52240" y="22320"/>
                </a:lnTo>
                <a:lnTo>
                  <a:pt x="52220" y="22330"/>
                </a:lnTo>
                <a:lnTo>
                  <a:pt x="52200" y="22330"/>
                </a:lnTo>
                <a:lnTo>
                  <a:pt x="52200" y="22340"/>
                </a:lnTo>
                <a:lnTo>
                  <a:pt x="52190" y="22340"/>
                </a:lnTo>
                <a:lnTo>
                  <a:pt x="52180" y="22350"/>
                </a:lnTo>
                <a:lnTo>
                  <a:pt x="52160" y="22370"/>
                </a:lnTo>
                <a:lnTo>
                  <a:pt x="52140" y="22410"/>
                </a:lnTo>
                <a:lnTo>
                  <a:pt x="52140" y="22400"/>
                </a:lnTo>
                <a:lnTo>
                  <a:pt x="52170" y="22360"/>
                </a:lnTo>
                <a:lnTo>
                  <a:pt x="52180" y="22350"/>
                </a:lnTo>
                <a:lnTo>
                  <a:pt x="52190" y="22340"/>
                </a:lnTo>
                <a:lnTo>
                  <a:pt x="52210" y="22330"/>
                </a:lnTo>
                <a:lnTo>
                  <a:pt x="52220" y="22320"/>
                </a:lnTo>
                <a:lnTo>
                  <a:pt x="52240" y="22320"/>
                </a:lnTo>
                <a:lnTo>
                  <a:pt x="52250" y="22320"/>
                </a:lnTo>
                <a:lnTo>
                  <a:pt x="52260" y="22330"/>
                </a:lnTo>
                <a:lnTo>
                  <a:pt x="52270" y="22330"/>
                </a:lnTo>
                <a:lnTo>
                  <a:pt x="52280" y="22330"/>
                </a:lnTo>
                <a:lnTo>
                  <a:pt x="52290" y="22330"/>
                </a:lnTo>
                <a:lnTo>
                  <a:pt x="52290" y="22340"/>
                </a:lnTo>
                <a:lnTo>
                  <a:pt x="52300" y="22340"/>
                </a:lnTo>
                <a:lnTo>
                  <a:pt x="52300" y="22350"/>
                </a:lnTo>
                <a:lnTo>
                  <a:pt x="52300" y="22340"/>
                </a:lnTo>
                <a:lnTo>
                  <a:pt x="52310" y="22340"/>
                </a:lnTo>
                <a:lnTo>
                  <a:pt x="52300" y="22340"/>
                </a:lnTo>
                <a:lnTo>
                  <a:pt x="52290" y="22330"/>
                </a:lnTo>
                <a:lnTo>
                  <a:pt x="52280" y="22330"/>
                </a:lnTo>
                <a:lnTo>
                  <a:pt x="52270" y="22330"/>
                </a:lnTo>
                <a:lnTo>
                  <a:pt x="52280" y="22320"/>
                </a:lnTo>
                <a:lnTo>
                  <a:pt x="52290" y="22320"/>
                </a:lnTo>
                <a:lnTo>
                  <a:pt x="52290" y="22310"/>
                </a:lnTo>
                <a:lnTo>
                  <a:pt x="52300" y="22310"/>
                </a:lnTo>
                <a:lnTo>
                  <a:pt x="52300" y="22300"/>
                </a:lnTo>
                <a:lnTo>
                  <a:pt x="52310" y="22300"/>
                </a:lnTo>
                <a:lnTo>
                  <a:pt x="52310" y="22290"/>
                </a:lnTo>
                <a:lnTo>
                  <a:pt x="52300" y="22280"/>
                </a:lnTo>
                <a:lnTo>
                  <a:pt x="52290" y="22250"/>
                </a:lnTo>
                <a:lnTo>
                  <a:pt x="52280" y="22250"/>
                </a:lnTo>
                <a:lnTo>
                  <a:pt x="52270" y="22230"/>
                </a:lnTo>
                <a:lnTo>
                  <a:pt x="52260" y="22220"/>
                </a:lnTo>
                <a:lnTo>
                  <a:pt x="52250" y="22210"/>
                </a:lnTo>
                <a:lnTo>
                  <a:pt x="52250" y="22200"/>
                </a:lnTo>
                <a:lnTo>
                  <a:pt x="52250" y="22190"/>
                </a:lnTo>
                <a:lnTo>
                  <a:pt x="52250" y="22180"/>
                </a:lnTo>
                <a:lnTo>
                  <a:pt x="52240" y="22180"/>
                </a:lnTo>
                <a:lnTo>
                  <a:pt x="52230" y="22170"/>
                </a:lnTo>
                <a:lnTo>
                  <a:pt x="52220" y="22170"/>
                </a:lnTo>
                <a:lnTo>
                  <a:pt x="52220" y="22160"/>
                </a:lnTo>
                <a:lnTo>
                  <a:pt x="52230" y="22150"/>
                </a:lnTo>
                <a:lnTo>
                  <a:pt x="52230" y="22140"/>
                </a:lnTo>
                <a:lnTo>
                  <a:pt x="52240" y="22130"/>
                </a:lnTo>
                <a:lnTo>
                  <a:pt x="52250" y="22120"/>
                </a:lnTo>
                <a:lnTo>
                  <a:pt x="52250" y="22110"/>
                </a:lnTo>
                <a:lnTo>
                  <a:pt x="52260" y="22100"/>
                </a:lnTo>
                <a:lnTo>
                  <a:pt x="52270" y="22100"/>
                </a:lnTo>
                <a:lnTo>
                  <a:pt x="52280" y="22100"/>
                </a:lnTo>
                <a:lnTo>
                  <a:pt x="52280" y="22090"/>
                </a:lnTo>
                <a:lnTo>
                  <a:pt x="52280" y="22080"/>
                </a:lnTo>
                <a:lnTo>
                  <a:pt x="52290" y="22080"/>
                </a:lnTo>
                <a:lnTo>
                  <a:pt x="52300" y="22060"/>
                </a:lnTo>
                <a:lnTo>
                  <a:pt x="52300" y="22050"/>
                </a:lnTo>
                <a:lnTo>
                  <a:pt x="52310" y="22040"/>
                </a:lnTo>
                <a:lnTo>
                  <a:pt x="52320" y="22040"/>
                </a:lnTo>
                <a:lnTo>
                  <a:pt x="52320" y="22020"/>
                </a:lnTo>
                <a:lnTo>
                  <a:pt x="52330" y="22020"/>
                </a:lnTo>
                <a:lnTo>
                  <a:pt x="52320" y="22000"/>
                </a:lnTo>
                <a:lnTo>
                  <a:pt x="52330" y="22000"/>
                </a:lnTo>
                <a:lnTo>
                  <a:pt x="52330" y="21990"/>
                </a:lnTo>
                <a:lnTo>
                  <a:pt x="52340" y="21990"/>
                </a:lnTo>
                <a:lnTo>
                  <a:pt x="52350" y="21990"/>
                </a:lnTo>
                <a:lnTo>
                  <a:pt x="52350" y="21980"/>
                </a:lnTo>
                <a:lnTo>
                  <a:pt x="52360" y="21980"/>
                </a:lnTo>
                <a:lnTo>
                  <a:pt x="52370" y="21980"/>
                </a:lnTo>
                <a:lnTo>
                  <a:pt x="52370" y="21990"/>
                </a:lnTo>
                <a:lnTo>
                  <a:pt x="52380" y="21980"/>
                </a:lnTo>
                <a:lnTo>
                  <a:pt x="52380" y="21970"/>
                </a:lnTo>
                <a:lnTo>
                  <a:pt x="52390" y="21970"/>
                </a:lnTo>
                <a:lnTo>
                  <a:pt x="52390" y="21960"/>
                </a:lnTo>
                <a:lnTo>
                  <a:pt x="52380" y="21960"/>
                </a:lnTo>
                <a:lnTo>
                  <a:pt x="52390" y="21960"/>
                </a:lnTo>
                <a:lnTo>
                  <a:pt x="52400" y="21950"/>
                </a:lnTo>
                <a:lnTo>
                  <a:pt x="52410" y="21940"/>
                </a:lnTo>
                <a:lnTo>
                  <a:pt x="52410" y="21930"/>
                </a:lnTo>
                <a:lnTo>
                  <a:pt x="52420" y="21930"/>
                </a:lnTo>
                <a:lnTo>
                  <a:pt x="52430" y="21920"/>
                </a:lnTo>
                <a:lnTo>
                  <a:pt x="52430" y="21910"/>
                </a:lnTo>
                <a:lnTo>
                  <a:pt x="52430" y="21900"/>
                </a:lnTo>
                <a:lnTo>
                  <a:pt x="52440" y="21900"/>
                </a:lnTo>
                <a:lnTo>
                  <a:pt x="52440" y="21890"/>
                </a:lnTo>
                <a:lnTo>
                  <a:pt x="52450" y="21880"/>
                </a:lnTo>
                <a:lnTo>
                  <a:pt x="52460" y="21870"/>
                </a:lnTo>
                <a:lnTo>
                  <a:pt x="52460" y="21860"/>
                </a:lnTo>
                <a:lnTo>
                  <a:pt x="52470" y="21850"/>
                </a:lnTo>
                <a:lnTo>
                  <a:pt x="52480" y="21850"/>
                </a:lnTo>
                <a:lnTo>
                  <a:pt x="52480" y="21840"/>
                </a:lnTo>
                <a:lnTo>
                  <a:pt x="52490" y="21830"/>
                </a:lnTo>
                <a:lnTo>
                  <a:pt x="52500" y="21820"/>
                </a:lnTo>
                <a:lnTo>
                  <a:pt x="52510" y="21810"/>
                </a:lnTo>
                <a:lnTo>
                  <a:pt x="52520" y="21810"/>
                </a:lnTo>
                <a:lnTo>
                  <a:pt x="52540" y="21810"/>
                </a:lnTo>
                <a:lnTo>
                  <a:pt x="52550" y="21810"/>
                </a:lnTo>
                <a:lnTo>
                  <a:pt x="52560" y="21810"/>
                </a:lnTo>
                <a:lnTo>
                  <a:pt x="52570" y="21810"/>
                </a:lnTo>
                <a:lnTo>
                  <a:pt x="52570" y="21800"/>
                </a:lnTo>
                <a:lnTo>
                  <a:pt x="52580" y="21800"/>
                </a:lnTo>
                <a:lnTo>
                  <a:pt x="52580" y="21790"/>
                </a:lnTo>
                <a:lnTo>
                  <a:pt x="52580" y="21780"/>
                </a:lnTo>
                <a:lnTo>
                  <a:pt x="52590" y="21780"/>
                </a:lnTo>
                <a:lnTo>
                  <a:pt x="52600" y="21780"/>
                </a:lnTo>
                <a:lnTo>
                  <a:pt x="52600" y="21770"/>
                </a:lnTo>
                <a:lnTo>
                  <a:pt x="52610" y="21760"/>
                </a:lnTo>
                <a:lnTo>
                  <a:pt x="52610" y="21750"/>
                </a:lnTo>
                <a:lnTo>
                  <a:pt x="52610" y="21740"/>
                </a:lnTo>
                <a:lnTo>
                  <a:pt x="52610" y="21730"/>
                </a:lnTo>
                <a:lnTo>
                  <a:pt x="52610" y="21720"/>
                </a:lnTo>
                <a:lnTo>
                  <a:pt x="52640" y="21700"/>
                </a:lnTo>
                <a:lnTo>
                  <a:pt x="52640" y="21690"/>
                </a:lnTo>
                <a:lnTo>
                  <a:pt x="52650" y="21680"/>
                </a:lnTo>
                <a:lnTo>
                  <a:pt x="52660" y="21670"/>
                </a:lnTo>
                <a:lnTo>
                  <a:pt x="52650" y="21670"/>
                </a:lnTo>
                <a:lnTo>
                  <a:pt x="52650" y="21660"/>
                </a:lnTo>
                <a:lnTo>
                  <a:pt x="52660" y="21660"/>
                </a:lnTo>
                <a:lnTo>
                  <a:pt x="52660" y="21650"/>
                </a:lnTo>
                <a:lnTo>
                  <a:pt x="52670" y="21650"/>
                </a:lnTo>
                <a:lnTo>
                  <a:pt x="52670" y="21640"/>
                </a:lnTo>
                <a:lnTo>
                  <a:pt x="52680" y="21640"/>
                </a:lnTo>
                <a:lnTo>
                  <a:pt x="52690" y="21640"/>
                </a:lnTo>
                <a:lnTo>
                  <a:pt x="52700" y="21630"/>
                </a:lnTo>
                <a:lnTo>
                  <a:pt x="52700" y="21620"/>
                </a:lnTo>
                <a:lnTo>
                  <a:pt x="52710" y="21620"/>
                </a:lnTo>
                <a:lnTo>
                  <a:pt x="52710" y="21610"/>
                </a:lnTo>
                <a:lnTo>
                  <a:pt x="52720" y="21600"/>
                </a:lnTo>
                <a:lnTo>
                  <a:pt x="52730" y="21600"/>
                </a:lnTo>
                <a:lnTo>
                  <a:pt x="52740" y="21600"/>
                </a:lnTo>
                <a:lnTo>
                  <a:pt x="52750" y="21590"/>
                </a:lnTo>
                <a:lnTo>
                  <a:pt x="52750" y="21580"/>
                </a:lnTo>
                <a:lnTo>
                  <a:pt x="52760" y="21580"/>
                </a:lnTo>
                <a:lnTo>
                  <a:pt x="52770" y="21580"/>
                </a:lnTo>
                <a:lnTo>
                  <a:pt x="52770" y="21570"/>
                </a:lnTo>
                <a:lnTo>
                  <a:pt x="52760" y="21550"/>
                </a:lnTo>
                <a:lnTo>
                  <a:pt x="52770" y="21560"/>
                </a:lnTo>
                <a:lnTo>
                  <a:pt x="52770" y="21570"/>
                </a:lnTo>
                <a:lnTo>
                  <a:pt x="52780" y="21560"/>
                </a:lnTo>
                <a:lnTo>
                  <a:pt x="52780" y="21570"/>
                </a:lnTo>
                <a:lnTo>
                  <a:pt x="52790" y="21570"/>
                </a:lnTo>
                <a:lnTo>
                  <a:pt x="52800" y="21570"/>
                </a:lnTo>
                <a:lnTo>
                  <a:pt x="52800" y="21560"/>
                </a:lnTo>
                <a:lnTo>
                  <a:pt x="52810" y="21550"/>
                </a:lnTo>
                <a:lnTo>
                  <a:pt x="52820" y="21540"/>
                </a:lnTo>
                <a:lnTo>
                  <a:pt x="52830" y="21530"/>
                </a:lnTo>
                <a:lnTo>
                  <a:pt x="52830" y="21520"/>
                </a:lnTo>
                <a:lnTo>
                  <a:pt x="52840" y="21520"/>
                </a:lnTo>
                <a:lnTo>
                  <a:pt x="52850" y="21520"/>
                </a:lnTo>
                <a:lnTo>
                  <a:pt x="52860" y="21530"/>
                </a:lnTo>
                <a:lnTo>
                  <a:pt x="52870" y="21530"/>
                </a:lnTo>
                <a:lnTo>
                  <a:pt x="52880" y="21530"/>
                </a:lnTo>
                <a:lnTo>
                  <a:pt x="52880" y="21540"/>
                </a:lnTo>
                <a:lnTo>
                  <a:pt x="52890" y="21550"/>
                </a:lnTo>
                <a:lnTo>
                  <a:pt x="52900" y="21550"/>
                </a:lnTo>
                <a:lnTo>
                  <a:pt x="52910" y="21560"/>
                </a:lnTo>
                <a:lnTo>
                  <a:pt x="52920" y="21570"/>
                </a:lnTo>
                <a:lnTo>
                  <a:pt x="52910" y="21560"/>
                </a:lnTo>
                <a:lnTo>
                  <a:pt x="52900" y="21560"/>
                </a:lnTo>
                <a:lnTo>
                  <a:pt x="52890" y="21560"/>
                </a:lnTo>
                <a:lnTo>
                  <a:pt x="52890" y="21570"/>
                </a:lnTo>
                <a:lnTo>
                  <a:pt x="52900" y="21570"/>
                </a:lnTo>
                <a:lnTo>
                  <a:pt x="52890" y="21570"/>
                </a:lnTo>
                <a:lnTo>
                  <a:pt x="52900" y="21570"/>
                </a:lnTo>
                <a:lnTo>
                  <a:pt x="52890" y="21580"/>
                </a:lnTo>
                <a:lnTo>
                  <a:pt x="52900" y="21580"/>
                </a:lnTo>
                <a:lnTo>
                  <a:pt x="52900" y="21570"/>
                </a:lnTo>
                <a:lnTo>
                  <a:pt x="52900" y="21580"/>
                </a:lnTo>
                <a:lnTo>
                  <a:pt x="52910" y="21570"/>
                </a:lnTo>
                <a:lnTo>
                  <a:pt x="52900" y="21580"/>
                </a:lnTo>
                <a:lnTo>
                  <a:pt x="52900" y="21590"/>
                </a:lnTo>
                <a:lnTo>
                  <a:pt x="52910" y="21600"/>
                </a:lnTo>
                <a:lnTo>
                  <a:pt x="52920" y="21610"/>
                </a:lnTo>
                <a:lnTo>
                  <a:pt x="52930" y="21610"/>
                </a:lnTo>
                <a:lnTo>
                  <a:pt x="52940" y="21620"/>
                </a:lnTo>
                <a:lnTo>
                  <a:pt x="52950" y="21630"/>
                </a:lnTo>
                <a:lnTo>
                  <a:pt x="52960" y="21640"/>
                </a:lnTo>
                <a:lnTo>
                  <a:pt x="52980" y="21640"/>
                </a:lnTo>
                <a:lnTo>
                  <a:pt x="53000" y="21640"/>
                </a:lnTo>
                <a:lnTo>
                  <a:pt x="53010" y="21640"/>
                </a:lnTo>
                <a:lnTo>
                  <a:pt x="53020" y="21640"/>
                </a:lnTo>
                <a:lnTo>
                  <a:pt x="53030" y="21640"/>
                </a:lnTo>
                <a:lnTo>
                  <a:pt x="53040" y="21640"/>
                </a:lnTo>
                <a:lnTo>
                  <a:pt x="53060" y="21640"/>
                </a:lnTo>
                <a:lnTo>
                  <a:pt x="53080" y="21640"/>
                </a:lnTo>
                <a:lnTo>
                  <a:pt x="53090" y="21630"/>
                </a:lnTo>
                <a:lnTo>
                  <a:pt x="53110" y="21620"/>
                </a:lnTo>
                <a:lnTo>
                  <a:pt x="53130" y="21620"/>
                </a:lnTo>
                <a:lnTo>
                  <a:pt x="53150" y="21610"/>
                </a:lnTo>
                <a:lnTo>
                  <a:pt x="53170" y="21600"/>
                </a:lnTo>
                <a:lnTo>
                  <a:pt x="53180" y="21600"/>
                </a:lnTo>
                <a:lnTo>
                  <a:pt x="53200" y="21580"/>
                </a:lnTo>
                <a:lnTo>
                  <a:pt x="53220" y="21580"/>
                </a:lnTo>
                <a:lnTo>
                  <a:pt x="53230" y="21570"/>
                </a:lnTo>
                <a:lnTo>
                  <a:pt x="53240" y="21570"/>
                </a:lnTo>
                <a:lnTo>
                  <a:pt x="53250" y="21560"/>
                </a:lnTo>
                <a:lnTo>
                  <a:pt x="53270" y="21550"/>
                </a:lnTo>
                <a:lnTo>
                  <a:pt x="53290" y="21540"/>
                </a:lnTo>
                <a:lnTo>
                  <a:pt x="53310" y="21520"/>
                </a:lnTo>
                <a:lnTo>
                  <a:pt x="53330" y="21510"/>
                </a:lnTo>
                <a:lnTo>
                  <a:pt x="53350" y="21500"/>
                </a:lnTo>
                <a:lnTo>
                  <a:pt x="53360" y="21490"/>
                </a:lnTo>
                <a:lnTo>
                  <a:pt x="53380" y="21480"/>
                </a:lnTo>
                <a:lnTo>
                  <a:pt x="53400" y="21460"/>
                </a:lnTo>
                <a:lnTo>
                  <a:pt x="53410" y="21450"/>
                </a:lnTo>
                <a:lnTo>
                  <a:pt x="53420" y="21450"/>
                </a:lnTo>
                <a:lnTo>
                  <a:pt x="53430" y="21440"/>
                </a:lnTo>
                <a:lnTo>
                  <a:pt x="53440" y="21430"/>
                </a:lnTo>
                <a:lnTo>
                  <a:pt x="53450" y="21420"/>
                </a:lnTo>
                <a:lnTo>
                  <a:pt x="53460" y="21420"/>
                </a:lnTo>
                <a:lnTo>
                  <a:pt x="53460" y="21410"/>
                </a:lnTo>
                <a:lnTo>
                  <a:pt x="53470" y="21410"/>
                </a:lnTo>
                <a:lnTo>
                  <a:pt x="53480" y="21400"/>
                </a:lnTo>
                <a:lnTo>
                  <a:pt x="53490" y="21390"/>
                </a:lnTo>
                <a:lnTo>
                  <a:pt x="53510" y="21370"/>
                </a:lnTo>
                <a:lnTo>
                  <a:pt x="53520" y="21360"/>
                </a:lnTo>
                <a:lnTo>
                  <a:pt x="53530" y="21350"/>
                </a:lnTo>
                <a:lnTo>
                  <a:pt x="53540" y="21340"/>
                </a:lnTo>
                <a:lnTo>
                  <a:pt x="53550" y="21340"/>
                </a:lnTo>
                <a:lnTo>
                  <a:pt x="53550" y="21330"/>
                </a:lnTo>
                <a:lnTo>
                  <a:pt x="53560" y="21320"/>
                </a:lnTo>
                <a:lnTo>
                  <a:pt x="53570" y="21310"/>
                </a:lnTo>
                <a:lnTo>
                  <a:pt x="53580" y="21300"/>
                </a:lnTo>
                <a:lnTo>
                  <a:pt x="53590" y="21300"/>
                </a:lnTo>
                <a:lnTo>
                  <a:pt x="53600" y="21290"/>
                </a:lnTo>
                <a:lnTo>
                  <a:pt x="53610" y="21280"/>
                </a:lnTo>
                <a:lnTo>
                  <a:pt x="53610" y="21270"/>
                </a:lnTo>
                <a:lnTo>
                  <a:pt x="53620" y="21270"/>
                </a:lnTo>
                <a:lnTo>
                  <a:pt x="53630" y="21260"/>
                </a:lnTo>
                <a:lnTo>
                  <a:pt x="53640" y="21250"/>
                </a:lnTo>
                <a:lnTo>
                  <a:pt x="53660" y="21240"/>
                </a:lnTo>
                <a:lnTo>
                  <a:pt x="53670" y="21220"/>
                </a:lnTo>
                <a:lnTo>
                  <a:pt x="53690" y="21210"/>
                </a:lnTo>
                <a:lnTo>
                  <a:pt x="53700" y="21210"/>
                </a:lnTo>
                <a:lnTo>
                  <a:pt x="53710" y="21200"/>
                </a:lnTo>
                <a:lnTo>
                  <a:pt x="53710" y="21190"/>
                </a:lnTo>
                <a:lnTo>
                  <a:pt x="53740" y="21180"/>
                </a:lnTo>
                <a:lnTo>
                  <a:pt x="53750" y="21180"/>
                </a:lnTo>
                <a:lnTo>
                  <a:pt x="53750" y="21170"/>
                </a:lnTo>
                <a:lnTo>
                  <a:pt x="53750" y="21160"/>
                </a:lnTo>
                <a:lnTo>
                  <a:pt x="53760" y="21160"/>
                </a:lnTo>
                <a:lnTo>
                  <a:pt x="53760" y="21150"/>
                </a:lnTo>
                <a:lnTo>
                  <a:pt x="53760" y="21140"/>
                </a:lnTo>
                <a:lnTo>
                  <a:pt x="53770" y="21140"/>
                </a:lnTo>
                <a:lnTo>
                  <a:pt x="53780" y="21120"/>
                </a:lnTo>
                <a:lnTo>
                  <a:pt x="53790" y="21110"/>
                </a:lnTo>
                <a:lnTo>
                  <a:pt x="53800" y="21090"/>
                </a:lnTo>
                <a:lnTo>
                  <a:pt x="53810" y="21090"/>
                </a:lnTo>
                <a:lnTo>
                  <a:pt x="53810" y="21080"/>
                </a:lnTo>
                <a:lnTo>
                  <a:pt x="53810" y="21070"/>
                </a:lnTo>
                <a:lnTo>
                  <a:pt x="53820" y="21060"/>
                </a:lnTo>
                <a:lnTo>
                  <a:pt x="53830" y="21030"/>
                </a:lnTo>
                <a:lnTo>
                  <a:pt x="53840" y="21020"/>
                </a:lnTo>
                <a:lnTo>
                  <a:pt x="53840" y="21000"/>
                </a:lnTo>
                <a:lnTo>
                  <a:pt x="53850" y="20990"/>
                </a:lnTo>
                <a:lnTo>
                  <a:pt x="53860" y="20980"/>
                </a:lnTo>
                <a:lnTo>
                  <a:pt x="53860" y="20970"/>
                </a:lnTo>
                <a:lnTo>
                  <a:pt x="53870" y="20950"/>
                </a:lnTo>
                <a:lnTo>
                  <a:pt x="53880" y="20940"/>
                </a:lnTo>
                <a:lnTo>
                  <a:pt x="53880" y="20930"/>
                </a:lnTo>
                <a:lnTo>
                  <a:pt x="53890" y="20930"/>
                </a:lnTo>
                <a:lnTo>
                  <a:pt x="53890" y="20920"/>
                </a:lnTo>
                <a:lnTo>
                  <a:pt x="53900" y="20910"/>
                </a:lnTo>
                <a:lnTo>
                  <a:pt x="53910" y="20910"/>
                </a:lnTo>
                <a:lnTo>
                  <a:pt x="53910" y="20900"/>
                </a:lnTo>
                <a:lnTo>
                  <a:pt x="53920" y="20900"/>
                </a:lnTo>
                <a:lnTo>
                  <a:pt x="53930" y="20890"/>
                </a:lnTo>
                <a:lnTo>
                  <a:pt x="53940" y="20880"/>
                </a:lnTo>
                <a:lnTo>
                  <a:pt x="53950" y="20880"/>
                </a:lnTo>
                <a:lnTo>
                  <a:pt x="53950" y="20870"/>
                </a:lnTo>
                <a:lnTo>
                  <a:pt x="53960" y="20870"/>
                </a:lnTo>
                <a:lnTo>
                  <a:pt x="53970" y="20870"/>
                </a:lnTo>
                <a:lnTo>
                  <a:pt x="53990" y="20870"/>
                </a:lnTo>
                <a:lnTo>
                  <a:pt x="54030" y="20860"/>
                </a:lnTo>
                <a:lnTo>
                  <a:pt x="54050" y="20860"/>
                </a:lnTo>
                <a:lnTo>
                  <a:pt x="54060" y="20860"/>
                </a:lnTo>
                <a:lnTo>
                  <a:pt x="54070" y="20860"/>
                </a:lnTo>
                <a:lnTo>
                  <a:pt x="54070" y="20850"/>
                </a:lnTo>
                <a:lnTo>
                  <a:pt x="54080" y="20850"/>
                </a:lnTo>
                <a:lnTo>
                  <a:pt x="54090" y="20850"/>
                </a:lnTo>
                <a:lnTo>
                  <a:pt x="54110" y="20840"/>
                </a:lnTo>
                <a:lnTo>
                  <a:pt x="54110" y="20830"/>
                </a:lnTo>
                <a:lnTo>
                  <a:pt x="54120" y="20830"/>
                </a:lnTo>
                <a:lnTo>
                  <a:pt x="54130" y="20820"/>
                </a:lnTo>
                <a:lnTo>
                  <a:pt x="54150" y="20820"/>
                </a:lnTo>
                <a:lnTo>
                  <a:pt x="54160" y="20820"/>
                </a:lnTo>
                <a:lnTo>
                  <a:pt x="54160" y="20810"/>
                </a:lnTo>
                <a:lnTo>
                  <a:pt x="54170" y="20810"/>
                </a:lnTo>
                <a:lnTo>
                  <a:pt x="54180" y="20820"/>
                </a:lnTo>
                <a:lnTo>
                  <a:pt x="54190" y="20820"/>
                </a:lnTo>
                <a:lnTo>
                  <a:pt x="54210" y="20810"/>
                </a:lnTo>
                <a:lnTo>
                  <a:pt x="54220" y="20800"/>
                </a:lnTo>
                <a:lnTo>
                  <a:pt x="54240" y="20780"/>
                </a:lnTo>
                <a:lnTo>
                  <a:pt x="54270" y="20780"/>
                </a:lnTo>
                <a:lnTo>
                  <a:pt x="54330" y="20780"/>
                </a:lnTo>
                <a:lnTo>
                  <a:pt x="54380" y="20760"/>
                </a:lnTo>
                <a:lnTo>
                  <a:pt x="54420" y="20750"/>
                </a:lnTo>
                <a:lnTo>
                  <a:pt x="54450" y="20730"/>
                </a:lnTo>
                <a:lnTo>
                  <a:pt x="54470" y="20720"/>
                </a:lnTo>
                <a:lnTo>
                  <a:pt x="54500" y="20700"/>
                </a:lnTo>
                <a:lnTo>
                  <a:pt x="54520" y="20690"/>
                </a:lnTo>
                <a:lnTo>
                  <a:pt x="54540" y="20670"/>
                </a:lnTo>
                <a:lnTo>
                  <a:pt x="54560" y="20650"/>
                </a:lnTo>
                <a:lnTo>
                  <a:pt x="54570" y="20640"/>
                </a:lnTo>
                <a:lnTo>
                  <a:pt x="54580" y="20640"/>
                </a:lnTo>
                <a:lnTo>
                  <a:pt x="54590" y="20630"/>
                </a:lnTo>
                <a:lnTo>
                  <a:pt x="54600" y="20640"/>
                </a:lnTo>
                <a:lnTo>
                  <a:pt x="54610" y="20640"/>
                </a:lnTo>
                <a:lnTo>
                  <a:pt x="54620" y="20640"/>
                </a:lnTo>
                <a:lnTo>
                  <a:pt x="54630" y="20640"/>
                </a:lnTo>
                <a:lnTo>
                  <a:pt x="54640" y="20640"/>
                </a:lnTo>
                <a:lnTo>
                  <a:pt x="54640" y="20630"/>
                </a:lnTo>
                <a:lnTo>
                  <a:pt x="54660" y="20620"/>
                </a:lnTo>
                <a:lnTo>
                  <a:pt x="54680" y="20620"/>
                </a:lnTo>
                <a:lnTo>
                  <a:pt x="54700" y="20620"/>
                </a:lnTo>
                <a:lnTo>
                  <a:pt x="54710" y="20620"/>
                </a:lnTo>
                <a:lnTo>
                  <a:pt x="54720" y="20620"/>
                </a:lnTo>
                <a:lnTo>
                  <a:pt x="54730" y="20620"/>
                </a:lnTo>
                <a:lnTo>
                  <a:pt x="54740" y="20610"/>
                </a:lnTo>
                <a:lnTo>
                  <a:pt x="54750" y="20610"/>
                </a:lnTo>
                <a:lnTo>
                  <a:pt x="54800" y="20600"/>
                </a:lnTo>
                <a:lnTo>
                  <a:pt x="54850" y="20580"/>
                </a:lnTo>
                <a:lnTo>
                  <a:pt x="54880" y="20560"/>
                </a:lnTo>
                <a:lnTo>
                  <a:pt x="54900" y="20550"/>
                </a:lnTo>
                <a:lnTo>
                  <a:pt x="54910" y="20550"/>
                </a:lnTo>
                <a:lnTo>
                  <a:pt x="54910" y="20540"/>
                </a:lnTo>
                <a:lnTo>
                  <a:pt x="54920" y="20530"/>
                </a:lnTo>
                <a:lnTo>
                  <a:pt x="54940" y="20530"/>
                </a:lnTo>
                <a:lnTo>
                  <a:pt x="54980" y="20510"/>
                </a:lnTo>
                <a:lnTo>
                  <a:pt x="55000" y="20500"/>
                </a:lnTo>
                <a:lnTo>
                  <a:pt x="55000" y="20490"/>
                </a:lnTo>
                <a:lnTo>
                  <a:pt x="55030" y="20480"/>
                </a:lnTo>
                <a:lnTo>
                  <a:pt x="55040" y="20470"/>
                </a:lnTo>
                <a:lnTo>
                  <a:pt x="55070" y="20460"/>
                </a:lnTo>
                <a:lnTo>
                  <a:pt x="55110" y="20450"/>
                </a:lnTo>
                <a:lnTo>
                  <a:pt x="55150" y="20430"/>
                </a:lnTo>
                <a:lnTo>
                  <a:pt x="55170" y="20420"/>
                </a:lnTo>
                <a:lnTo>
                  <a:pt x="55180" y="20420"/>
                </a:lnTo>
                <a:lnTo>
                  <a:pt x="55180" y="20410"/>
                </a:lnTo>
                <a:lnTo>
                  <a:pt x="55190" y="20410"/>
                </a:lnTo>
                <a:lnTo>
                  <a:pt x="55210" y="20400"/>
                </a:lnTo>
                <a:lnTo>
                  <a:pt x="55220" y="20400"/>
                </a:lnTo>
                <a:lnTo>
                  <a:pt x="55230" y="20400"/>
                </a:lnTo>
                <a:lnTo>
                  <a:pt x="55240" y="20390"/>
                </a:lnTo>
                <a:lnTo>
                  <a:pt x="55250" y="20390"/>
                </a:lnTo>
                <a:lnTo>
                  <a:pt x="55260" y="20380"/>
                </a:lnTo>
                <a:lnTo>
                  <a:pt x="55330" y="20350"/>
                </a:lnTo>
                <a:lnTo>
                  <a:pt x="55360" y="20340"/>
                </a:lnTo>
                <a:lnTo>
                  <a:pt x="55370" y="20340"/>
                </a:lnTo>
                <a:lnTo>
                  <a:pt x="55390" y="20330"/>
                </a:lnTo>
                <a:lnTo>
                  <a:pt x="55410" y="20320"/>
                </a:lnTo>
                <a:lnTo>
                  <a:pt x="55450" y="20320"/>
                </a:lnTo>
                <a:lnTo>
                  <a:pt x="55470" y="20310"/>
                </a:lnTo>
                <a:lnTo>
                  <a:pt x="55480" y="20300"/>
                </a:lnTo>
                <a:lnTo>
                  <a:pt x="55490" y="20290"/>
                </a:lnTo>
                <a:lnTo>
                  <a:pt x="55500" y="20290"/>
                </a:lnTo>
                <a:lnTo>
                  <a:pt x="55510" y="20280"/>
                </a:lnTo>
                <a:lnTo>
                  <a:pt x="55520" y="20270"/>
                </a:lnTo>
                <a:lnTo>
                  <a:pt x="55530" y="20260"/>
                </a:lnTo>
                <a:lnTo>
                  <a:pt x="55540" y="20260"/>
                </a:lnTo>
                <a:lnTo>
                  <a:pt x="55540" y="20250"/>
                </a:lnTo>
                <a:lnTo>
                  <a:pt x="55560" y="20250"/>
                </a:lnTo>
                <a:lnTo>
                  <a:pt x="55570" y="20240"/>
                </a:lnTo>
                <a:lnTo>
                  <a:pt x="55580" y="20230"/>
                </a:lnTo>
                <a:lnTo>
                  <a:pt x="55590" y="20230"/>
                </a:lnTo>
                <a:lnTo>
                  <a:pt x="55600" y="20220"/>
                </a:lnTo>
                <a:lnTo>
                  <a:pt x="55610" y="20210"/>
                </a:lnTo>
                <a:lnTo>
                  <a:pt x="55620" y="20210"/>
                </a:lnTo>
                <a:lnTo>
                  <a:pt x="55630" y="20210"/>
                </a:lnTo>
                <a:lnTo>
                  <a:pt x="55630" y="20200"/>
                </a:lnTo>
                <a:lnTo>
                  <a:pt x="55690" y="20170"/>
                </a:lnTo>
                <a:lnTo>
                  <a:pt x="55710" y="20160"/>
                </a:lnTo>
                <a:lnTo>
                  <a:pt x="55720" y="20150"/>
                </a:lnTo>
                <a:lnTo>
                  <a:pt x="55740" y="20150"/>
                </a:lnTo>
                <a:lnTo>
                  <a:pt x="55740" y="20140"/>
                </a:lnTo>
                <a:lnTo>
                  <a:pt x="55750" y="20150"/>
                </a:lnTo>
                <a:lnTo>
                  <a:pt x="55760" y="20150"/>
                </a:lnTo>
                <a:lnTo>
                  <a:pt x="55770" y="20160"/>
                </a:lnTo>
                <a:lnTo>
                  <a:pt x="55790" y="20160"/>
                </a:lnTo>
                <a:lnTo>
                  <a:pt x="55830" y="20150"/>
                </a:lnTo>
                <a:lnTo>
                  <a:pt x="55890" y="20130"/>
                </a:lnTo>
                <a:lnTo>
                  <a:pt x="55910" y="20120"/>
                </a:lnTo>
                <a:lnTo>
                  <a:pt x="55920" y="20110"/>
                </a:lnTo>
                <a:lnTo>
                  <a:pt x="55930" y="20100"/>
                </a:lnTo>
                <a:lnTo>
                  <a:pt x="55950" y="20100"/>
                </a:lnTo>
                <a:lnTo>
                  <a:pt x="55970" y="20090"/>
                </a:lnTo>
                <a:lnTo>
                  <a:pt x="55980" y="20080"/>
                </a:lnTo>
                <a:lnTo>
                  <a:pt x="55990" y="20070"/>
                </a:lnTo>
                <a:lnTo>
                  <a:pt x="56000" y="20070"/>
                </a:lnTo>
                <a:lnTo>
                  <a:pt x="56010" y="20070"/>
                </a:lnTo>
                <a:lnTo>
                  <a:pt x="56020" y="20060"/>
                </a:lnTo>
                <a:lnTo>
                  <a:pt x="56020" y="20070"/>
                </a:lnTo>
                <a:lnTo>
                  <a:pt x="56030" y="20070"/>
                </a:lnTo>
                <a:lnTo>
                  <a:pt x="56030" y="20060"/>
                </a:lnTo>
                <a:lnTo>
                  <a:pt x="56030" y="20050"/>
                </a:lnTo>
                <a:lnTo>
                  <a:pt x="56040" y="20050"/>
                </a:lnTo>
                <a:lnTo>
                  <a:pt x="56050" y="20050"/>
                </a:lnTo>
                <a:lnTo>
                  <a:pt x="56060" y="20050"/>
                </a:lnTo>
                <a:lnTo>
                  <a:pt x="56070" y="20040"/>
                </a:lnTo>
                <a:lnTo>
                  <a:pt x="56080" y="20030"/>
                </a:lnTo>
                <a:lnTo>
                  <a:pt x="56090" y="20020"/>
                </a:lnTo>
                <a:lnTo>
                  <a:pt x="56100" y="20020"/>
                </a:lnTo>
                <a:lnTo>
                  <a:pt x="56110" y="20010"/>
                </a:lnTo>
                <a:lnTo>
                  <a:pt x="56110" y="20000"/>
                </a:lnTo>
                <a:lnTo>
                  <a:pt x="56120" y="20000"/>
                </a:lnTo>
                <a:lnTo>
                  <a:pt x="56130" y="19990"/>
                </a:lnTo>
                <a:lnTo>
                  <a:pt x="56140" y="19990"/>
                </a:lnTo>
                <a:lnTo>
                  <a:pt x="56140" y="20000"/>
                </a:lnTo>
                <a:lnTo>
                  <a:pt x="56150" y="20000"/>
                </a:lnTo>
                <a:lnTo>
                  <a:pt x="56150" y="19990"/>
                </a:lnTo>
                <a:lnTo>
                  <a:pt x="56160" y="19990"/>
                </a:lnTo>
                <a:lnTo>
                  <a:pt x="56170" y="19990"/>
                </a:lnTo>
                <a:lnTo>
                  <a:pt x="56170" y="19980"/>
                </a:lnTo>
                <a:lnTo>
                  <a:pt x="56180" y="19980"/>
                </a:lnTo>
                <a:lnTo>
                  <a:pt x="56180" y="19970"/>
                </a:lnTo>
                <a:lnTo>
                  <a:pt x="56180" y="19960"/>
                </a:lnTo>
                <a:lnTo>
                  <a:pt x="56190" y="19960"/>
                </a:lnTo>
                <a:lnTo>
                  <a:pt x="56200" y="19960"/>
                </a:lnTo>
                <a:lnTo>
                  <a:pt x="56210" y="19960"/>
                </a:lnTo>
                <a:lnTo>
                  <a:pt x="56210" y="19950"/>
                </a:lnTo>
                <a:lnTo>
                  <a:pt x="56210" y="19940"/>
                </a:lnTo>
                <a:lnTo>
                  <a:pt x="56200" y="19940"/>
                </a:lnTo>
                <a:lnTo>
                  <a:pt x="56210" y="19930"/>
                </a:lnTo>
                <a:lnTo>
                  <a:pt x="56220" y="19930"/>
                </a:lnTo>
                <a:lnTo>
                  <a:pt x="56230" y="19930"/>
                </a:lnTo>
                <a:lnTo>
                  <a:pt x="56220" y="19940"/>
                </a:lnTo>
                <a:lnTo>
                  <a:pt x="56230" y="19940"/>
                </a:lnTo>
                <a:lnTo>
                  <a:pt x="56240" y="19940"/>
                </a:lnTo>
                <a:lnTo>
                  <a:pt x="56250" y="19940"/>
                </a:lnTo>
                <a:lnTo>
                  <a:pt x="56260" y="19930"/>
                </a:lnTo>
                <a:lnTo>
                  <a:pt x="56280" y="19930"/>
                </a:lnTo>
                <a:lnTo>
                  <a:pt x="56290" y="19930"/>
                </a:lnTo>
                <a:lnTo>
                  <a:pt x="56290" y="19920"/>
                </a:lnTo>
                <a:lnTo>
                  <a:pt x="56300" y="19920"/>
                </a:lnTo>
                <a:lnTo>
                  <a:pt x="56320" y="19910"/>
                </a:lnTo>
                <a:lnTo>
                  <a:pt x="56320" y="19900"/>
                </a:lnTo>
                <a:lnTo>
                  <a:pt x="56330" y="19900"/>
                </a:lnTo>
                <a:lnTo>
                  <a:pt x="56330" y="19890"/>
                </a:lnTo>
                <a:lnTo>
                  <a:pt x="56340" y="19890"/>
                </a:lnTo>
                <a:lnTo>
                  <a:pt x="56350" y="19890"/>
                </a:lnTo>
                <a:lnTo>
                  <a:pt x="56360" y="19880"/>
                </a:lnTo>
                <a:lnTo>
                  <a:pt x="56400" y="19850"/>
                </a:lnTo>
                <a:lnTo>
                  <a:pt x="56410" y="19850"/>
                </a:lnTo>
                <a:lnTo>
                  <a:pt x="56410" y="19840"/>
                </a:lnTo>
                <a:lnTo>
                  <a:pt x="56420" y="19840"/>
                </a:lnTo>
                <a:lnTo>
                  <a:pt x="56420" y="19830"/>
                </a:lnTo>
                <a:lnTo>
                  <a:pt x="56410" y="19830"/>
                </a:lnTo>
                <a:lnTo>
                  <a:pt x="56420" y="19830"/>
                </a:lnTo>
                <a:lnTo>
                  <a:pt x="56420" y="19820"/>
                </a:lnTo>
                <a:lnTo>
                  <a:pt x="56430" y="19820"/>
                </a:lnTo>
                <a:lnTo>
                  <a:pt x="56440" y="19820"/>
                </a:lnTo>
                <a:lnTo>
                  <a:pt x="56450" y="19810"/>
                </a:lnTo>
                <a:lnTo>
                  <a:pt x="56450" y="19800"/>
                </a:lnTo>
                <a:lnTo>
                  <a:pt x="56460" y="19800"/>
                </a:lnTo>
                <a:lnTo>
                  <a:pt x="56460" y="19810"/>
                </a:lnTo>
                <a:lnTo>
                  <a:pt x="56470" y="19810"/>
                </a:lnTo>
                <a:lnTo>
                  <a:pt x="56480" y="19820"/>
                </a:lnTo>
                <a:lnTo>
                  <a:pt x="56480" y="19830"/>
                </a:lnTo>
                <a:lnTo>
                  <a:pt x="56480" y="19840"/>
                </a:lnTo>
                <a:lnTo>
                  <a:pt x="56490" y="19840"/>
                </a:lnTo>
                <a:lnTo>
                  <a:pt x="56480" y="19840"/>
                </a:lnTo>
                <a:lnTo>
                  <a:pt x="56490" y="19850"/>
                </a:lnTo>
                <a:lnTo>
                  <a:pt x="56490" y="19860"/>
                </a:lnTo>
                <a:lnTo>
                  <a:pt x="56530" y="19860"/>
                </a:lnTo>
                <a:lnTo>
                  <a:pt x="56550" y="19850"/>
                </a:lnTo>
                <a:lnTo>
                  <a:pt x="56570" y="19850"/>
                </a:lnTo>
                <a:lnTo>
                  <a:pt x="56580" y="19840"/>
                </a:lnTo>
                <a:lnTo>
                  <a:pt x="56590" y="19840"/>
                </a:lnTo>
                <a:lnTo>
                  <a:pt x="56600" y="19830"/>
                </a:lnTo>
                <a:lnTo>
                  <a:pt x="56600" y="19800"/>
                </a:lnTo>
                <a:lnTo>
                  <a:pt x="56600" y="19790"/>
                </a:lnTo>
                <a:lnTo>
                  <a:pt x="56610" y="19780"/>
                </a:lnTo>
                <a:lnTo>
                  <a:pt x="56610" y="19790"/>
                </a:lnTo>
                <a:lnTo>
                  <a:pt x="56620" y="19810"/>
                </a:lnTo>
                <a:lnTo>
                  <a:pt x="56650" y="19800"/>
                </a:lnTo>
                <a:lnTo>
                  <a:pt x="56700" y="19780"/>
                </a:lnTo>
                <a:lnTo>
                  <a:pt x="56730" y="19760"/>
                </a:lnTo>
                <a:lnTo>
                  <a:pt x="56760" y="19750"/>
                </a:lnTo>
                <a:lnTo>
                  <a:pt x="56770" y="19740"/>
                </a:lnTo>
                <a:lnTo>
                  <a:pt x="56780" y="19740"/>
                </a:lnTo>
                <a:lnTo>
                  <a:pt x="56790" y="19730"/>
                </a:lnTo>
                <a:lnTo>
                  <a:pt x="56800" y="19720"/>
                </a:lnTo>
                <a:lnTo>
                  <a:pt x="56810" y="19720"/>
                </a:lnTo>
                <a:lnTo>
                  <a:pt x="56820" y="19710"/>
                </a:lnTo>
                <a:lnTo>
                  <a:pt x="56830" y="19700"/>
                </a:lnTo>
                <a:lnTo>
                  <a:pt x="56860" y="19680"/>
                </a:lnTo>
                <a:lnTo>
                  <a:pt x="56870" y="19680"/>
                </a:lnTo>
                <a:lnTo>
                  <a:pt x="56880" y="19670"/>
                </a:lnTo>
                <a:lnTo>
                  <a:pt x="56880" y="19660"/>
                </a:lnTo>
                <a:lnTo>
                  <a:pt x="56890" y="19660"/>
                </a:lnTo>
                <a:lnTo>
                  <a:pt x="56890" y="19650"/>
                </a:lnTo>
                <a:lnTo>
                  <a:pt x="56900" y="19650"/>
                </a:lnTo>
                <a:lnTo>
                  <a:pt x="56910" y="19650"/>
                </a:lnTo>
                <a:lnTo>
                  <a:pt x="56910" y="19640"/>
                </a:lnTo>
                <a:lnTo>
                  <a:pt x="56920" y="19640"/>
                </a:lnTo>
                <a:lnTo>
                  <a:pt x="56940" y="19630"/>
                </a:lnTo>
                <a:lnTo>
                  <a:pt x="56960" y="19620"/>
                </a:lnTo>
                <a:lnTo>
                  <a:pt x="56980" y="19620"/>
                </a:lnTo>
                <a:lnTo>
                  <a:pt x="56990" y="19610"/>
                </a:lnTo>
                <a:lnTo>
                  <a:pt x="57000" y="19600"/>
                </a:lnTo>
                <a:lnTo>
                  <a:pt x="57010" y="19590"/>
                </a:lnTo>
                <a:lnTo>
                  <a:pt x="57020" y="19580"/>
                </a:lnTo>
                <a:lnTo>
                  <a:pt x="57030" y="19580"/>
                </a:lnTo>
                <a:lnTo>
                  <a:pt x="57050" y="19560"/>
                </a:lnTo>
                <a:lnTo>
                  <a:pt x="57060" y="19540"/>
                </a:lnTo>
                <a:lnTo>
                  <a:pt x="57070" y="19540"/>
                </a:lnTo>
                <a:lnTo>
                  <a:pt x="57070" y="19530"/>
                </a:lnTo>
                <a:lnTo>
                  <a:pt x="57080" y="19530"/>
                </a:lnTo>
                <a:lnTo>
                  <a:pt x="57080" y="19520"/>
                </a:lnTo>
                <a:lnTo>
                  <a:pt x="57080" y="19510"/>
                </a:lnTo>
                <a:lnTo>
                  <a:pt x="57080" y="19520"/>
                </a:lnTo>
                <a:lnTo>
                  <a:pt x="57090" y="19520"/>
                </a:lnTo>
                <a:lnTo>
                  <a:pt x="57100" y="19510"/>
                </a:lnTo>
                <a:lnTo>
                  <a:pt x="57110" y="19500"/>
                </a:lnTo>
                <a:lnTo>
                  <a:pt x="57110" y="19510"/>
                </a:lnTo>
                <a:lnTo>
                  <a:pt x="57130" y="19500"/>
                </a:lnTo>
                <a:lnTo>
                  <a:pt x="57140" y="19490"/>
                </a:lnTo>
                <a:lnTo>
                  <a:pt x="57160" y="19480"/>
                </a:lnTo>
                <a:lnTo>
                  <a:pt x="57180" y="19470"/>
                </a:lnTo>
                <a:lnTo>
                  <a:pt x="57190" y="19470"/>
                </a:lnTo>
                <a:lnTo>
                  <a:pt x="57200" y="19460"/>
                </a:lnTo>
                <a:lnTo>
                  <a:pt x="57210" y="19450"/>
                </a:lnTo>
                <a:lnTo>
                  <a:pt x="57210" y="19440"/>
                </a:lnTo>
                <a:lnTo>
                  <a:pt x="57210" y="19420"/>
                </a:lnTo>
                <a:lnTo>
                  <a:pt x="57210" y="19410"/>
                </a:lnTo>
                <a:lnTo>
                  <a:pt x="57210" y="19420"/>
                </a:lnTo>
                <a:lnTo>
                  <a:pt x="57220" y="19420"/>
                </a:lnTo>
                <a:lnTo>
                  <a:pt x="57230" y="19420"/>
                </a:lnTo>
                <a:lnTo>
                  <a:pt x="57240" y="19420"/>
                </a:lnTo>
                <a:lnTo>
                  <a:pt x="57250" y="19420"/>
                </a:lnTo>
                <a:lnTo>
                  <a:pt x="57260" y="19410"/>
                </a:lnTo>
                <a:lnTo>
                  <a:pt x="57270" y="19410"/>
                </a:lnTo>
                <a:lnTo>
                  <a:pt x="57270" y="19400"/>
                </a:lnTo>
                <a:lnTo>
                  <a:pt x="57280" y="19400"/>
                </a:lnTo>
                <a:lnTo>
                  <a:pt x="57290" y="19390"/>
                </a:lnTo>
                <a:lnTo>
                  <a:pt x="57310" y="19380"/>
                </a:lnTo>
                <a:lnTo>
                  <a:pt x="57310" y="19370"/>
                </a:lnTo>
                <a:lnTo>
                  <a:pt x="57320" y="19370"/>
                </a:lnTo>
                <a:lnTo>
                  <a:pt x="57330" y="19360"/>
                </a:lnTo>
                <a:lnTo>
                  <a:pt x="57330" y="19350"/>
                </a:lnTo>
                <a:lnTo>
                  <a:pt x="57340" y="19350"/>
                </a:lnTo>
                <a:lnTo>
                  <a:pt x="57330" y="19340"/>
                </a:lnTo>
                <a:lnTo>
                  <a:pt x="57340" y="19340"/>
                </a:lnTo>
                <a:lnTo>
                  <a:pt x="57340" y="19330"/>
                </a:lnTo>
                <a:lnTo>
                  <a:pt x="57340" y="19340"/>
                </a:lnTo>
                <a:lnTo>
                  <a:pt x="57340" y="19330"/>
                </a:lnTo>
                <a:lnTo>
                  <a:pt x="57350" y="19330"/>
                </a:lnTo>
                <a:lnTo>
                  <a:pt x="57350" y="19320"/>
                </a:lnTo>
                <a:lnTo>
                  <a:pt x="57360" y="19320"/>
                </a:lnTo>
                <a:lnTo>
                  <a:pt x="57370" y="19330"/>
                </a:lnTo>
                <a:lnTo>
                  <a:pt x="57370" y="19340"/>
                </a:lnTo>
                <a:lnTo>
                  <a:pt x="57360" y="19340"/>
                </a:lnTo>
                <a:lnTo>
                  <a:pt x="57370" y="19350"/>
                </a:lnTo>
                <a:lnTo>
                  <a:pt x="57370" y="19360"/>
                </a:lnTo>
                <a:lnTo>
                  <a:pt x="57380" y="19360"/>
                </a:lnTo>
                <a:lnTo>
                  <a:pt x="57390" y="19370"/>
                </a:lnTo>
                <a:lnTo>
                  <a:pt x="57400" y="19370"/>
                </a:lnTo>
                <a:lnTo>
                  <a:pt x="57400" y="19380"/>
                </a:lnTo>
                <a:lnTo>
                  <a:pt x="57410" y="19380"/>
                </a:lnTo>
                <a:lnTo>
                  <a:pt x="57420" y="19370"/>
                </a:lnTo>
                <a:lnTo>
                  <a:pt x="57430" y="19370"/>
                </a:lnTo>
                <a:lnTo>
                  <a:pt x="57440" y="19360"/>
                </a:lnTo>
                <a:lnTo>
                  <a:pt x="57450" y="19360"/>
                </a:lnTo>
                <a:lnTo>
                  <a:pt x="57450" y="19350"/>
                </a:lnTo>
                <a:lnTo>
                  <a:pt x="57460" y="19350"/>
                </a:lnTo>
                <a:lnTo>
                  <a:pt x="57470" y="19350"/>
                </a:lnTo>
                <a:lnTo>
                  <a:pt x="57480" y="19350"/>
                </a:lnTo>
                <a:lnTo>
                  <a:pt x="57490" y="19340"/>
                </a:lnTo>
                <a:lnTo>
                  <a:pt x="57500" y="19340"/>
                </a:lnTo>
                <a:lnTo>
                  <a:pt x="57510" y="19340"/>
                </a:lnTo>
                <a:lnTo>
                  <a:pt x="57520" y="19340"/>
                </a:lnTo>
                <a:lnTo>
                  <a:pt x="57520" y="19350"/>
                </a:lnTo>
                <a:lnTo>
                  <a:pt x="57520" y="19360"/>
                </a:lnTo>
                <a:lnTo>
                  <a:pt x="57530" y="19360"/>
                </a:lnTo>
                <a:lnTo>
                  <a:pt x="57540" y="19360"/>
                </a:lnTo>
                <a:lnTo>
                  <a:pt x="57550" y="19350"/>
                </a:lnTo>
                <a:lnTo>
                  <a:pt x="57550" y="19340"/>
                </a:lnTo>
                <a:lnTo>
                  <a:pt x="57560" y="19340"/>
                </a:lnTo>
                <a:lnTo>
                  <a:pt x="57560" y="19330"/>
                </a:lnTo>
                <a:lnTo>
                  <a:pt x="57570" y="19330"/>
                </a:lnTo>
                <a:lnTo>
                  <a:pt x="57600" y="19310"/>
                </a:lnTo>
                <a:lnTo>
                  <a:pt x="57620" y="19300"/>
                </a:lnTo>
                <a:lnTo>
                  <a:pt x="57670" y="19270"/>
                </a:lnTo>
                <a:lnTo>
                  <a:pt x="57670" y="19280"/>
                </a:lnTo>
                <a:lnTo>
                  <a:pt x="57660" y="19280"/>
                </a:lnTo>
                <a:lnTo>
                  <a:pt x="57660" y="19290"/>
                </a:lnTo>
                <a:lnTo>
                  <a:pt x="57660" y="19280"/>
                </a:lnTo>
                <a:lnTo>
                  <a:pt x="57620" y="19310"/>
                </a:lnTo>
                <a:lnTo>
                  <a:pt x="57600" y="19320"/>
                </a:lnTo>
                <a:lnTo>
                  <a:pt x="57580" y="19330"/>
                </a:lnTo>
                <a:lnTo>
                  <a:pt x="57570" y="19330"/>
                </a:lnTo>
                <a:lnTo>
                  <a:pt x="57570" y="19340"/>
                </a:lnTo>
                <a:lnTo>
                  <a:pt x="57560" y="19340"/>
                </a:lnTo>
                <a:lnTo>
                  <a:pt x="57540" y="19360"/>
                </a:lnTo>
                <a:lnTo>
                  <a:pt x="57540" y="19370"/>
                </a:lnTo>
                <a:lnTo>
                  <a:pt x="57550" y="19370"/>
                </a:lnTo>
                <a:lnTo>
                  <a:pt x="57540" y="19370"/>
                </a:lnTo>
                <a:lnTo>
                  <a:pt x="57530" y="19370"/>
                </a:lnTo>
                <a:lnTo>
                  <a:pt x="57540" y="19380"/>
                </a:lnTo>
                <a:lnTo>
                  <a:pt x="57540" y="19390"/>
                </a:lnTo>
                <a:lnTo>
                  <a:pt x="57540" y="19400"/>
                </a:lnTo>
                <a:lnTo>
                  <a:pt x="57540" y="19390"/>
                </a:lnTo>
                <a:lnTo>
                  <a:pt x="57550" y="19390"/>
                </a:lnTo>
                <a:lnTo>
                  <a:pt x="57550" y="19380"/>
                </a:lnTo>
                <a:lnTo>
                  <a:pt x="57550" y="19370"/>
                </a:lnTo>
                <a:lnTo>
                  <a:pt x="57570" y="19390"/>
                </a:lnTo>
                <a:lnTo>
                  <a:pt x="57580" y="19390"/>
                </a:lnTo>
                <a:lnTo>
                  <a:pt x="57560" y="19360"/>
                </a:lnTo>
                <a:lnTo>
                  <a:pt x="57570" y="19350"/>
                </a:lnTo>
                <a:lnTo>
                  <a:pt x="57590" y="19390"/>
                </a:lnTo>
                <a:lnTo>
                  <a:pt x="57600" y="19390"/>
                </a:lnTo>
                <a:lnTo>
                  <a:pt x="57590" y="19360"/>
                </a:lnTo>
                <a:lnTo>
                  <a:pt x="57600" y="19360"/>
                </a:lnTo>
                <a:lnTo>
                  <a:pt x="57620" y="19390"/>
                </a:lnTo>
                <a:lnTo>
                  <a:pt x="57630" y="19390"/>
                </a:lnTo>
                <a:lnTo>
                  <a:pt x="57600" y="19340"/>
                </a:lnTo>
                <a:lnTo>
                  <a:pt x="57610" y="19340"/>
                </a:lnTo>
                <a:lnTo>
                  <a:pt x="57620" y="19350"/>
                </a:lnTo>
                <a:lnTo>
                  <a:pt x="57630" y="19340"/>
                </a:lnTo>
                <a:lnTo>
                  <a:pt x="57650" y="19370"/>
                </a:lnTo>
                <a:lnTo>
                  <a:pt x="57650" y="19360"/>
                </a:lnTo>
                <a:lnTo>
                  <a:pt x="57660" y="19360"/>
                </a:lnTo>
                <a:lnTo>
                  <a:pt x="57640" y="19330"/>
                </a:lnTo>
                <a:lnTo>
                  <a:pt x="57640" y="19320"/>
                </a:lnTo>
                <a:lnTo>
                  <a:pt x="57660" y="19320"/>
                </a:lnTo>
                <a:lnTo>
                  <a:pt x="57690" y="19380"/>
                </a:lnTo>
                <a:lnTo>
                  <a:pt x="57700" y="19370"/>
                </a:lnTo>
                <a:lnTo>
                  <a:pt x="57710" y="19370"/>
                </a:lnTo>
                <a:lnTo>
                  <a:pt x="57680" y="19320"/>
                </a:lnTo>
                <a:lnTo>
                  <a:pt x="57710" y="19370"/>
                </a:lnTo>
                <a:lnTo>
                  <a:pt x="57720" y="19370"/>
                </a:lnTo>
                <a:lnTo>
                  <a:pt x="57730" y="19360"/>
                </a:lnTo>
                <a:lnTo>
                  <a:pt x="57750" y="19360"/>
                </a:lnTo>
                <a:lnTo>
                  <a:pt x="57760" y="19360"/>
                </a:lnTo>
                <a:lnTo>
                  <a:pt x="57770" y="19350"/>
                </a:lnTo>
                <a:lnTo>
                  <a:pt x="57760" y="19350"/>
                </a:lnTo>
                <a:lnTo>
                  <a:pt x="57770" y="19350"/>
                </a:lnTo>
                <a:lnTo>
                  <a:pt x="57760" y="19340"/>
                </a:lnTo>
                <a:lnTo>
                  <a:pt x="57770" y="19340"/>
                </a:lnTo>
                <a:lnTo>
                  <a:pt x="57770" y="19350"/>
                </a:lnTo>
                <a:lnTo>
                  <a:pt x="57780" y="19350"/>
                </a:lnTo>
                <a:lnTo>
                  <a:pt x="57780" y="19340"/>
                </a:lnTo>
                <a:lnTo>
                  <a:pt x="57790" y="19340"/>
                </a:lnTo>
                <a:lnTo>
                  <a:pt x="57800" y="19330"/>
                </a:lnTo>
                <a:lnTo>
                  <a:pt x="57810" y="19320"/>
                </a:lnTo>
                <a:lnTo>
                  <a:pt x="57820" y="19320"/>
                </a:lnTo>
                <a:lnTo>
                  <a:pt x="57830" y="19310"/>
                </a:lnTo>
                <a:lnTo>
                  <a:pt x="57820" y="19300"/>
                </a:lnTo>
                <a:lnTo>
                  <a:pt x="57830" y="19300"/>
                </a:lnTo>
                <a:lnTo>
                  <a:pt x="57830" y="19290"/>
                </a:lnTo>
                <a:lnTo>
                  <a:pt x="57830" y="19300"/>
                </a:lnTo>
                <a:lnTo>
                  <a:pt x="57840" y="19300"/>
                </a:lnTo>
                <a:lnTo>
                  <a:pt x="57840" y="19310"/>
                </a:lnTo>
                <a:lnTo>
                  <a:pt x="57850" y="19300"/>
                </a:lnTo>
                <a:lnTo>
                  <a:pt x="57860" y="19300"/>
                </a:lnTo>
                <a:lnTo>
                  <a:pt x="57860" y="19290"/>
                </a:lnTo>
                <a:lnTo>
                  <a:pt x="57870" y="19290"/>
                </a:lnTo>
                <a:lnTo>
                  <a:pt x="57880" y="19280"/>
                </a:lnTo>
                <a:lnTo>
                  <a:pt x="57890" y="19280"/>
                </a:lnTo>
                <a:lnTo>
                  <a:pt x="57900" y="19280"/>
                </a:lnTo>
                <a:lnTo>
                  <a:pt x="57910" y="19280"/>
                </a:lnTo>
                <a:lnTo>
                  <a:pt x="57920" y="19280"/>
                </a:lnTo>
                <a:lnTo>
                  <a:pt x="57930" y="19280"/>
                </a:lnTo>
                <a:lnTo>
                  <a:pt x="57940" y="19280"/>
                </a:lnTo>
                <a:lnTo>
                  <a:pt x="57950" y="19280"/>
                </a:lnTo>
                <a:lnTo>
                  <a:pt x="57960" y="19280"/>
                </a:lnTo>
                <a:lnTo>
                  <a:pt x="57970" y="19270"/>
                </a:lnTo>
                <a:lnTo>
                  <a:pt x="57980" y="19260"/>
                </a:lnTo>
                <a:lnTo>
                  <a:pt x="57990" y="19260"/>
                </a:lnTo>
                <a:lnTo>
                  <a:pt x="58010" y="19250"/>
                </a:lnTo>
                <a:lnTo>
                  <a:pt x="58020" y="19240"/>
                </a:lnTo>
                <a:lnTo>
                  <a:pt x="58030" y="19230"/>
                </a:lnTo>
                <a:lnTo>
                  <a:pt x="58050" y="19210"/>
                </a:lnTo>
                <a:lnTo>
                  <a:pt x="58060" y="19210"/>
                </a:lnTo>
                <a:lnTo>
                  <a:pt x="58060" y="19200"/>
                </a:lnTo>
                <a:lnTo>
                  <a:pt x="58070" y="19200"/>
                </a:lnTo>
                <a:lnTo>
                  <a:pt x="58100" y="19180"/>
                </a:lnTo>
                <a:lnTo>
                  <a:pt x="58130" y="19160"/>
                </a:lnTo>
                <a:lnTo>
                  <a:pt x="58140" y="19150"/>
                </a:lnTo>
                <a:lnTo>
                  <a:pt x="58150" y="19150"/>
                </a:lnTo>
                <a:lnTo>
                  <a:pt x="58150" y="19140"/>
                </a:lnTo>
                <a:lnTo>
                  <a:pt x="58160" y="19140"/>
                </a:lnTo>
                <a:lnTo>
                  <a:pt x="58170" y="19120"/>
                </a:lnTo>
                <a:lnTo>
                  <a:pt x="58180" y="19120"/>
                </a:lnTo>
                <a:lnTo>
                  <a:pt x="58190" y="19120"/>
                </a:lnTo>
                <a:lnTo>
                  <a:pt x="58190" y="19110"/>
                </a:lnTo>
                <a:lnTo>
                  <a:pt x="58200" y="19110"/>
                </a:lnTo>
                <a:lnTo>
                  <a:pt x="58200" y="19100"/>
                </a:lnTo>
                <a:lnTo>
                  <a:pt x="58210" y="19100"/>
                </a:lnTo>
                <a:lnTo>
                  <a:pt x="58210" y="19090"/>
                </a:lnTo>
                <a:lnTo>
                  <a:pt x="58220" y="19090"/>
                </a:lnTo>
                <a:lnTo>
                  <a:pt x="58230" y="19090"/>
                </a:lnTo>
                <a:lnTo>
                  <a:pt x="58230" y="19080"/>
                </a:lnTo>
                <a:lnTo>
                  <a:pt x="58240" y="19080"/>
                </a:lnTo>
                <a:lnTo>
                  <a:pt x="58250" y="19070"/>
                </a:lnTo>
                <a:lnTo>
                  <a:pt x="58250" y="19060"/>
                </a:lnTo>
                <a:lnTo>
                  <a:pt x="58260" y="19060"/>
                </a:lnTo>
                <a:lnTo>
                  <a:pt x="58270" y="19060"/>
                </a:lnTo>
                <a:lnTo>
                  <a:pt x="58280" y="19050"/>
                </a:lnTo>
                <a:lnTo>
                  <a:pt x="58290" y="19040"/>
                </a:lnTo>
                <a:lnTo>
                  <a:pt x="58310" y="19030"/>
                </a:lnTo>
                <a:lnTo>
                  <a:pt x="58320" y="19010"/>
                </a:lnTo>
                <a:lnTo>
                  <a:pt x="58330" y="19010"/>
                </a:lnTo>
                <a:lnTo>
                  <a:pt x="58330" y="19000"/>
                </a:lnTo>
                <a:lnTo>
                  <a:pt x="58340" y="18990"/>
                </a:lnTo>
                <a:lnTo>
                  <a:pt x="58340" y="18980"/>
                </a:lnTo>
                <a:lnTo>
                  <a:pt x="58360" y="18970"/>
                </a:lnTo>
                <a:lnTo>
                  <a:pt x="58370" y="18970"/>
                </a:lnTo>
                <a:lnTo>
                  <a:pt x="58380" y="18960"/>
                </a:lnTo>
                <a:lnTo>
                  <a:pt x="58390" y="18950"/>
                </a:lnTo>
                <a:lnTo>
                  <a:pt x="58400" y="18950"/>
                </a:lnTo>
                <a:lnTo>
                  <a:pt x="58400" y="18940"/>
                </a:lnTo>
                <a:lnTo>
                  <a:pt x="58410" y="18940"/>
                </a:lnTo>
                <a:lnTo>
                  <a:pt x="58410" y="18930"/>
                </a:lnTo>
                <a:lnTo>
                  <a:pt x="58420" y="18920"/>
                </a:lnTo>
                <a:lnTo>
                  <a:pt x="58430" y="18920"/>
                </a:lnTo>
                <a:lnTo>
                  <a:pt x="58430" y="18910"/>
                </a:lnTo>
                <a:lnTo>
                  <a:pt x="58440" y="18910"/>
                </a:lnTo>
                <a:lnTo>
                  <a:pt x="58450" y="18910"/>
                </a:lnTo>
                <a:lnTo>
                  <a:pt x="58450" y="18900"/>
                </a:lnTo>
                <a:lnTo>
                  <a:pt x="58450" y="18890"/>
                </a:lnTo>
                <a:lnTo>
                  <a:pt x="58460" y="18890"/>
                </a:lnTo>
                <a:lnTo>
                  <a:pt x="58460" y="18880"/>
                </a:lnTo>
                <a:lnTo>
                  <a:pt x="58470" y="18880"/>
                </a:lnTo>
                <a:lnTo>
                  <a:pt x="58480" y="18880"/>
                </a:lnTo>
                <a:lnTo>
                  <a:pt x="58470" y="18870"/>
                </a:lnTo>
                <a:lnTo>
                  <a:pt x="58470" y="18860"/>
                </a:lnTo>
                <a:lnTo>
                  <a:pt x="58470" y="18850"/>
                </a:lnTo>
                <a:lnTo>
                  <a:pt x="58480" y="18850"/>
                </a:lnTo>
                <a:lnTo>
                  <a:pt x="58480" y="18840"/>
                </a:lnTo>
                <a:lnTo>
                  <a:pt x="58490" y="18840"/>
                </a:lnTo>
                <a:lnTo>
                  <a:pt x="58480" y="18840"/>
                </a:lnTo>
                <a:lnTo>
                  <a:pt x="58480" y="18850"/>
                </a:lnTo>
                <a:lnTo>
                  <a:pt x="58470" y="18860"/>
                </a:lnTo>
                <a:lnTo>
                  <a:pt x="58470" y="18870"/>
                </a:lnTo>
                <a:lnTo>
                  <a:pt x="58480" y="18870"/>
                </a:lnTo>
                <a:lnTo>
                  <a:pt x="58490" y="18860"/>
                </a:lnTo>
                <a:lnTo>
                  <a:pt x="58500" y="18860"/>
                </a:lnTo>
                <a:lnTo>
                  <a:pt x="58490" y="18850"/>
                </a:lnTo>
                <a:lnTo>
                  <a:pt x="58500" y="18850"/>
                </a:lnTo>
                <a:lnTo>
                  <a:pt x="58510" y="18850"/>
                </a:lnTo>
                <a:lnTo>
                  <a:pt x="58510" y="18840"/>
                </a:lnTo>
                <a:lnTo>
                  <a:pt x="58520" y="18840"/>
                </a:lnTo>
                <a:lnTo>
                  <a:pt x="58520" y="18830"/>
                </a:lnTo>
                <a:lnTo>
                  <a:pt x="58530" y="18830"/>
                </a:lnTo>
                <a:lnTo>
                  <a:pt x="58530" y="18820"/>
                </a:lnTo>
                <a:lnTo>
                  <a:pt x="58540" y="18820"/>
                </a:lnTo>
                <a:lnTo>
                  <a:pt x="58540" y="18810"/>
                </a:lnTo>
                <a:lnTo>
                  <a:pt x="58550" y="18810"/>
                </a:lnTo>
                <a:lnTo>
                  <a:pt x="58560" y="18800"/>
                </a:lnTo>
                <a:lnTo>
                  <a:pt x="58580" y="18790"/>
                </a:lnTo>
                <a:lnTo>
                  <a:pt x="58590" y="18780"/>
                </a:lnTo>
                <a:lnTo>
                  <a:pt x="58600" y="18770"/>
                </a:lnTo>
                <a:lnTo>
                  <a:pt x="58600" y="18760"/>
                </a:lnTo>
                <a:lnTo>
                  <a:pt x="58600" y="18750"/>
                </a:lnTo>
                <a:lnTo>
                  <a:pt x="58610" y="18750"/>
                </a:lnTo>
                <a:lnTo>
                  <a:pt x="58610" y="18760"/>
                </a:lnTo>
                <a:lnTo>
                  <a:pt x="58620" y="18760"/>
                </a:lnTo>
                <a:lnTo>
                  <a:pt x="58620" y="18750"/>
                </a:lnTo>
                <a:lnTo>
                  <a:pt x="58630" y="18750"/>
                </a:lnTo>
                <a:lnTo>
                  <a:pt x="58630" y="18740"/>
                </a:lnTo>
                <a:lnTo>
                  <a:pt x="58640" y="18730"/>
                </a:lnTo>
                <a:lnTo>
                  <a:pt x="58650" y="18730"/>
                </a:lnTo>
                <a:lnTo>
                  <a:pt x="58660" y="18730"/>
                </a:lnTo>
                <a:lnTo>
                  <a:pt x="58650" y="18720"/>
                </a:lnTo>
                <a:lnTo>
                  <a:pt x="58650" y="18730"/>
                </a:lnTo>
                <a:lnTo>
                  <a:pt x="58640" y="18730"/>
                </a:lnTo>
                <a:lnTo>
                  <a:pt x="58630" y="18740"/>
                </a:lnTo>
                <a:lnTo>
                  <a:pt x="58630" y="18750"/>
                </a:lnTo>
                <a:lnTo>
                  <a:pt x="58620" y="18750"/>
                </a:lnTo>
                <a:lnTo>
                  <a:pt x="58620" y="18740"/>
                </a:lnTo>
                <a:lnTo>
                  <a:pt x="58630" y="18740"/>
                </a:lnTo>
                <a:lnTo>
                  <a:pt x="58630" y="18730"/>
                </a:lnTo>
                <a:lnTo>
                  <a:pt x="58640" y="18730"/>
                </a:lnTo>
                <a:lnTo>
                  <a:pt x="58640" y="18720"/>
                </a:lnTo>
                <a:lnTo>
                  <a:pt x="58650" y="18710"/>
                </a:lnTo>
                <a:lnTo>
                  <a:pt x="58650" y="18700"/>
                </a:lnTo>
                <a:lnTo>
                  <a:pt x="58660" y="18700"/>
                </a:lnTo>
                <a:lnTo>
                  <a:pt x="58660" y="18690"/>
                </a:lnTo>
                <a:lnTo>
                  <a:pt x="58670" y="18690"/>
                </a:lnTo>
                <a:lnTo>
                  <a:pt x="58670" y="18680"/>
                </a:lnTo>
                <a:lnTo>
                  <a:pt x="58670" y="18670"/>
                </a:lnTo>
                <a:lnTo>
                  <a:pt x="58680" y="18660"/>
                </a:lnTo>
                <a:lnTo>
                  <a:pt x="58680" y="18640"/>
                </a:lnTo>
                <a:lnTo>
                  <a:pt x="58690" y="18630"/>
                </a:lnTo>
                <a:lnTo>
                  <a:pt x="58700" y="18620"/>
                </a:lnTo>
                <a:lnTo>
                  <a:pt x="58710" y="18610"/>
                </a:lnTo>
                <a:lnTo>
                  <a:pt x="58750" y="18560"/>
                </a:lnTo>
                <a:lnTo>
                  <a:pt x="58750" y="18570"/>
                </a:lnTo>
                <a:lnTo>
                  <a:pt x="58700" y="18620"/>
                </a:lnTo>
                <a:lnTo>
                  <a:pt x="58710" y="18630"/>
                </a:lnTo>
                <a:lnTo>
                  <a:pt x="58720" y="18620"/>
                </a:lnTo>
                <a:lnTo>
                  <a:pt x="58730" y="18620"/>
                </a:lnTo>
                <a:lnTo>
                  <a:pt x="58720" y="18620"/>
                </a:lnTo>
                <a:lnTo>
                  <a:pt x="58710" y="18630"/>
                </a:lnTo>
                <a:lnTo>
                  <a:pt x="58700" y="18640"/>
                </a:lnTo>
                <a:lnTo>
                  <a:pt x="58700" y="18650"/>
                </a:lnTo>
                <a:lnTo>
                  <a:pt x="58710" y="18650"/>
                </a:lnTo>
                <a:lnTo>
                  <a:pt x="58710" y="18660"/>
                </a:lnTo>
                <a:lnTo>
                  <a:pt x="58720" y="18660"/>
                </a:lnTo>
                <a:lnTo>
                  <a:pt x="58720" y="18670"/>
                </a:lnTo>
                <a:lnTo>
                  <a:pt x="58720" y="18680"/>
                </a:lnTo>
                <a:lnTo>
                  <a:pt x="58710" y="18680"/>
                </a:lnTo>
                <a:lnTo>
                  <a:pt x="58720" y="18680"/>
                </a:lnTo>
                <a:lnTo>
                  <a:pt x="58710" y="18680"/>
                </a:lnTo>
                <a:lnTo>
                  <a:pt x="58700" y="18680"/>
                </a:lnTo>
                <a:lnTo>
                  <a:pt x="58690" y="18680"/>
                </a:lnTo>
                <a:lnTo>
                  <a:pt x="58690" y="18690"/>
                </a:lnTo>
                <a:lnTo>
                  <a:pt x="58680" y="18690"/>
                </a:lnTo>
                <a:lnTo>
                  <a:pt x="58680" y="18700"/>
                </a:lnTo>
                <a:lnTo>
                  <a:pt x="58690" y="18700"/>
                </a:lnTo>
                <a:lnTo>
                  <a:pt x="58700" y="18700"/>
                </a:lnTo>
                <a:lnTo>
                  <a:pt x="58700" y="18690"/>
                </a:lnTo>
                <a:lnTo>
                  <a:pt x="58700" y="18700"/>
                </a:lnTo>
                <a:lnTo>
                  <a:pt x="58710" y="18700"/>
                </a:lnTo>
                <a:lnTo>
                  <a:pt x="58720" y="18690"/>
                </a:lnTo>
                <a:lnTo>
                  <a:pt x="58710" y="18700"/>
                </a:lnTo>
                <a:lnTo>
                  <a:pt x="58720" y="18710"/>
                </a:lnTo>
                <a:lnTo>
                  <a:pt x="58730" y="18710"/>
                </a:lnTo>
                <a:lnTo>
                  <a:pt x="58740" y="18720"/>
                </a:lnTo>
                <a:lnTo>
                  <a:pt x="58760" y="18720"/>
                </a:lnTo>
                <a:lnTo>
                  <a:pt x="58780" y="18720"/>
                </a:lnTo>
                <a:lnTo>
                  <a:pt x="58800" y="18720"/>
                </a:lnTo>
                <a:lnTo>
                  <a:pt x="58810" y="18720"/>
                </a:lnTo>
                <a:lnTo>
                  <a:pt x="58820" y="18710"/>
                </a:lnTo>
                <a:lnTo>
                  <a:pt x="58830" y="18720"/>
                </a:lnTo>
                <a:lnTo>
                  <a:pt x="58830" y="18710"/>
                </a:lnTo>
                <a:lnTo>
                  <a:pt x="58840" y="18710"/>
                </a:lnTo>
                <a:lnTo>
                  <a:pt x="58850" y="18700"/>
                </a:lnTo>
                <a:lnTo>
                  <a:pt x="58850" y="18690"/>
                </a:lnTo>
                <a:lnTo>
                  <a:pt x="58860" y="18690"/>
                </a:lnTo>
                <a:lnTo>
                  <a:pt x="58860" y="18700"/>
                </a:lnTo>
                <a:lnTo>
                  <a:pt x="58870" y="18700"/>
                </a:lnTo>
                <a:lnTo>
                  <a:pt x="58880" y="18700"/>
                </a:lnTo>
                <a:lnTo>
                  <a:pt x="58900" y="18690"/>
                </a:lnTo>
                <a:lnTo>
                  <a:pt x="58910" y="18690"/>
                </a:lnTo>
                <a:lnTo>
                  <a:pt x="58920" y="18680"/>
                </a:lnTo>
                <a:lnTo>
                  <a:pt x="58930" y="18680"/>
                </a:lnTo>
                <a:lnTo>
                  <a:pt x="58930" y="18670"/>
                </a:lnTo>
                <a:lnTo>
                  <a:pt x="58930" y="18660"/>
                </a:lnTo>
                <a:lnTo>
                  <a:pt x="58940" y="18650"/>
                </a:lnTo>
                <a:lnTo>
                  <a:pt x="58950" y="18650"/>
                </a:lnTo>
                <a:lnTo>
                  <a:pt x="58950" y="18660"/>
                </a:lnTo>
                <a:lnTo>
                  <a:pt x="58960" y="18660"/>
                </a:lnTo>
                <a:lnTo>
                  <a:pt x="58970" y="18650"/>
                </a:lnTo>
                <a:lnTo>
                  <a:pt x="58980" y="18650"/>
                </a:lnTo>
                <a:lnTo>
                  <a:pt x="58980" y="18640"/>
                </a:lnTo>
                <a:lnTo>
                  <a:pt x="58980" y="18630"/>
                </a:lnTo>
                <a:lnTo>
                  <a:pt x="58970" y="18630"/>
                </a:lnTo>
                <a:lnTo>
                  <a:pt x="58970" y="18620"/>
                </a:lnTo>
                <a:lnTo>
                  <a:pt x="58980" y="18620"/>
                </a:lnTo>
                <a:lnTo>
                  <a:pt x="58970" y="18620"/>
                </a:lnTo>
                <a:lnTo>
                  <a:pt x="58970" y="18610"/>
                </a:lnTo>
                <a:lnTo>
                  <a:pt x="58970" y="18600"/>
                </a:lnTo>
                <a:lnTo>
                  <a:pt x="58980" y="18590"/>
                </a:lnTo>
                <a:lnTo>
                  <a:pt x="58990" y="18580"/>
                </a:lnTo>
                <a:lnTo>
                  <a:pt x="59000" y="18580"/>
                </a:lnTo>
                <a:lnTo>
                  <a:pt x="59010" y="18580"/>
                </a:lnTo>
                <a:lnTo>
                  <a:pt x="59020" y="18580"/>
                </a:lnTo>
                <a:lnTo>
                  <a:pt x="59030" y="18580"/>
                </a:lnTo>
                <a:lnTo>
                  <a:pt x="59040" y="18570"/>
                </a:lnTo>
                <a:lnTo>
                  <a:pt x="59040" y="18560"/>
                </a:lnTo>
                <a:lnTo>
                  <a:pt x="59040" y="18550"/>
                </a:lnTo>
                <a:lnTo>
                  <a:pt x="59060" y="18540"/>
                </a:lnTo>
                <a:lnTo>
                  <a:pt x="59070" y="18540"/>
                </a:lnTo>
                <a:lnTo>
                  <a:pt x="59080" y="18530"/>
                </a:lnTo>
                <a:lnTo>
                  <a:pt x="59080" y="18520"/>
                </a:lnTo>
                <a:lnTo>
                  <a:pt x="59090" y="18520"/>
                </a:lnTo>
                <a:lnTo>
                  <a:pt x="59090" y="18510"/>
                </a:lnTo>
                <a:lnTo>
                  <a:pt x="59090" y="18520"/>
                </a:lnTo>
                <a:lnTo>
                  <a:pt x="59100" y="18520"/>
                </a:lnTo>
                <a:lnTo>
                  <a:pt x="59110" y="18520"/>
                </a:lnTo>
                <a:lnTo>
                  <a:pt x="59120" y="18510"/>
                </a:lnTo>
                <a:lnTo>
                  <a:pt x="59130" y="18500"/>
                </a:lnTo>
                <a:lnTo>
                  <a:pt x="59130" y="18490"/>
                </a:lnTo>
                <a:lnTo>
                  <a:pt x="59130" y="18480"/>
                </a:lnTo>
                <a:lnTo>
                  <a:pt x="59140" y="18480"/>
                </a:lnTo>
                <a:lnTo>
                  <a:pt x="59140" y="18470"/>
                </a:lnTo>
                <a:lnTo>
                  <a:pt x="59160" y="18470"/>
                </a:lnTo>
                <a:lnTo>
                  <a:pt x="59160" y="18460"/>
                </a:lnTo>
                <a:lnTo>
                  <a:pt x="59170" y="18460"/>
                </a:lnTo>
                <a:lnTo>
                  <a:pt x="59170" y="18450"/>
                </a:lnTo>
                <a:lnTo>
                  <a:pt x="59180" y="18450"/>
                </a:lnTo>
                <a:lnTo>
                  <a:pt x="59180" y="18440"/>
                </a:lnTo>
                <a:lnTo>
                  <a:pt x="59190" y="18430"/>
                </a:lnTo>
                <a:lnTo>
                  <a:pt x="59190" y="18440"/>
                </a:lnTo>
                <a:lnTo>
                  <a:pt x="59200" y="18440"/>
                </a:lnTo>
                <a:lnTo>
                  <a:pt x="59220" y="18440"/>
                </a:lnTo>
                <a:lnTo>
                  <a:pt x="59210" y="18440"/>
                </a:lnTo>
                <a:lnTo>
                  <a:pt x="59210" y="18420"/>
                </a:lnTo>
                <a:lnTo>
                  <a:pt x="59210" y="18410"/>
                </a:lnTo>
                <a:lnTo>
                  <a:pt x="59220" y="18410"/>
                </a:lnTo>
                <a:lnTo>
                  <a:pt x="59240" y="18410"/>
                </a:lnTo>
                <a:lnTo>
                  <a:pt x="59240" y="18400"/>
                </a:lnTo>
                <a:lnTo>
                  <a:pt x="59250" y="18390"/>
                </a:lnTo>
                <a:lnTo>
                  <a:pt x="59260" y="18380"/>
                </a:lnTo>
                <a:lnTo>
                  <a:pt x="59270" y="18370"/>
                </a:lnTo>
                <a:lnTo>
                  <a:pt x="59280" y="18360"/>
                </a:lnTo>
                <a:lnTo>
                  <a:pt x="59290" y="18350"/>
                </a:lnTo>
                <a:lnTo>
                  <a:pt x="59300" y="18340"/>
                </a:lnTo>
                <a:lnTo>
                  <a:pt x="59300" y="18330"/>
                </a:lnTo>
                <a:lnTo>
                  <a:pt x="59310" y="18330"/>
                </a:lnTo>
                <a:lnTo>
                  <a:pt x="59320" y="18330"/>
                </a:lnTo>
                <a:lnTo>
                  <a:pt x="59320" y="18320"/>
                </a:lnTo>
                <a:lnTo>
                  <a:pt x="59320" y="18310"/>
                </a:lnTo>
                <a:lnTo>
                  <a:pt x="59330" y="18310"/>
                </a:lnTo>
                <a:lnTo>
                  <a:pt x="59340" y="18310"/>
                </a:lnTo>
                <a:lnTo>
                  <a:pt x="59340" y="18300"/>
                </a:lnTo>
                <a:lnTo>
                  <a:pt x="59350" y="18300"/>
                </a:lnTo>
                <a:lnTo>
                  <a:pt x="59350" y="18290"/>
                </a:lnTo>
                <a:lnTo>
                  <a:pt x="59360" y="18280"/>
                </a:lnTo>
                <a:lnTo>
                  <a:pt x="59380" y="18280"/>
                </a:lnTo>
                <a:lnTo>
                  <a:pt x="59380" y="18270"/>
                </a:lnTo>
                <a:lnTo>
                  <a:pt x="59390" y="18260"/>
                </a:lnTo>
                <a:lnTo>
                  <a:pt x="59400" y="18260"/>
                </a:lnTo>
                <a:lnTo>
                  <a:pt x="59410" y="18250"/>
                </a:lnTo>
                <a:lnTo>
                  <a:pt x="59420" y="18250"/>
                </a:lnTo>
                <a:lnTo>
                  <a:pt x="59430" y="18250"/>
                </a:lnTo>
                <a:lnTo>
                  <a:pt x="59440" y="18250"/>
                </a:lnTo>
                <a:lnTo>
                  <a:pt x="59440" y="18240"/>
                </a:lnTo>
                <a:lnTo>
                  <a:pt x="59450" y="18230"/>
                </a:lnTo>
                <a:lnTo>
                  <a:pt x="59460" y="18230"/>
                </a:lnTo>
                <a:lnTo>
                  <a:pt x="59460" y="18220"/>
                </a:lnTo>
                <a:lnTo>
                  <a:pt x="59470" y="18230"/>
                </a:lnTo>
                <a:lnTo>
                  <a:pt x="59480" y="18220"/>
                </a:lnTo>
                <a:lnTo>
                  <a:pt x="59490" y="18220"/>
                </a:lnTo>
                <a:lnTo>
                  <a:pt x="59490" y="18210"/>
                </a:lnTo>
                <a:lnTo>
                  <a:pt x="59500" y="18200"/>
                </a:lnTo>
                <a:lnTo>
                  <a:pt x="59510" y="18190"/>
                </a:lnTo>
                <a:lnTo>
                  <a:pt x="59510" y="18180"/>
                </a:lnTo>
                <a:lnTo>
                  <a:pt x="59510" y="18190"/>
                </a:lnTo>
                <a:lnTo>
                  <a:pt x="59520" y="18190"/>
                </a:lnTo>
                <a:lnTo>
                  <a:pt x="59520" y="18180"/>
                </a:lnTo>
                <a:lnTo>
                  <a:pt x="59530" y="18170"/>
                </a:lnTo>
                <a:lnTo>
                  <a:pt x="59540" y="18170"/>
                </a:lnTo>
                <a:lnTo>
                  <a:pt x="59550" y="18160"/>
                </a:lnTo>
                <a:lnTo>
                  <a:pt x="59560" y="18170"/>
                </a:lnTo>
                <a:lnTo>
                  <a:pt x="59570" y="18160"/>
                </a:lnTo>
                <a:lnTo>
                  <a:pt x="59580" y="18160"/>
                </a:lnTo>
                <a:lnTo>
                  <a:pt x="59580" y="18150"/>
                </a:lnTo>
                <a:lnTo>
                  <a:pt x="59570" y="18150"/>
                </a:lnTo>
                <a:lnTo>
                  <a:pt x="59570" y="18140"/>
                </a:lnTo>
                <a:lnTo>
                  <a:pt x="59570" y="18130"/>
                </a:lnTo>
                <a:lnTo>
                  <a:pt x="59580" y="18120"/>
                </a:lnTo>
                <a:lnTo>
                  <a:pt x="59590" y="18120"/>
                </a:lnTo>
                <a:lnTo>
                  <a:pt x="59600" y="18130"/>
                </a:lnTo>
                <a:lnTo>
                  <a:pt x="59610" y="18120"/>
                </a:lnTo>
                <a:lnTo>
                  <a:pt x="59620" y="18130"/>
                </a:lnTo>
                <a:lnTo>
                  <a:pt x="59640" y="18140"/>
                </a:lnTo>
                <a:lnTo>
                  <a:pt x="59640" y="18130"/>
                </a:lnTo>
                <a:lnTo>
                  <a:pt x="59650" y="18130"/>
                </a:lnTo>
                <a:lnTo>
                  <a:pt x="59660" y="18130"/>
                </a:lnTo>
                <a:lnTo>
                  <a:pt x="59670" y="18120"/>
                </a:lnTo>
                <a:lnTo>
                  <a:pt x="59680" y="18120"/>
                </a:lnTo>
                <a:lnTo>
                  <a:pt x="59690" y="18130"/>
                </a:lnTo>
                <a:lnTo>
                  <a:pt x="59690" y="18120"/>
                </a:lnTo>
                <a:lnTo>
                  <a:pt x="59700" y="18120"/>
                </a:lnTo>
                <a:lnTo>
                  <a:pt x="59700" y="18130"/>
                </a:lnTo>
                <a:lnTo>
                  <a:pt x="59710" y="18130"/>
                </a:lnTo>
                <a:lnTo>
                  <a:pt x="59720" y="18120"/>
                </a:lnTo>
                <a:lnTo>
                  <a:pt x="59730" y="18120"/>
                </a:lnTo>
                <a:lnTo>
                  <a:pt x="59740" y="18110"/>
                </a:lnTo>
                <a:lnTo>
                  <a:pt x="59750" y="18110"/>
                </a:lnTo>
                <a:lnTo>
                  <a:pt x="59770" y="18110"/>
                </a:lnTo>
                <a:lnTo>
                  <a:pt x="59780" y="18110"/>
                </a:lnTo>
                <a:lnTo>
                  <a:pt x="59790" y="18100"/>
                </a:lnTo>
                <a:lnTo>
                  <a:pt x="59800" y="18100"/>
                </a:lnTo>
                <a:lnTo>
                  <a:pt x="59800" y="18090"/>
                </a:lnTo>
                <a:lnTo>
                  <a:pt x="59810" y="18080"/>
                </a:lnTo>
                <a:lnTo>
                  <a:pt x="59820" y="18080"/>
                </a:lnTo>
                <a:lnTo>
                  <a:pt x="59820" y="18070"/>
                </a:lnTo>
                <a:lnTo>
                  <a:pt x="59820" y="18080"/>
                </a:lnTo>
                <a:lnTo>
                  <a:pt x="59830" y="18080"/>
                </a:lnTo>
                <a:lnTo>
                  <a:pt x="59840" y="18080"/>
                </a:lnTo>
                <a:lnTo>
                  <a:pt x="59840" y="18070"/>
                </a:lnTo>
                <a:lnTo>
                  <a:pt x="59850" y="18070"/>
                </a:lnTo>
                <a:lnTo>
                  <a:pt x="59850" y="18060"/>
                </a:lnTo>
                <a:lnTo>
                  <a:pt x="59850" y="18050"/>
                </a:lnTo>
                <a:lnTo>
                  <a:pt x="59860" y="18050"/>
                </a:lnTo>
                <a:lnTo>
                  <a:pt x="59860" y="18040"/>
                </a:lnTo>
                <a:lnTo>
                  <a:pt x="59870" y="18040"/>
                </a:lnTo>
                <a:lnTo>
                  <a:pt x="59870" y="18030"/>
                </a:lnTo>
                <a:lnTo>
                  <a:pt x="59870" y="18040"/>
                </a:lnTo>
                <a:lnTo>
                  <a:pt x="59880" y="18040"/>
                </a:lnTo>
                <a:lnTo>
                  <a:pt x="59880" y="18030"/>
                </a:lnTo>
                <a:lnTo>
                  <a:pt x="59880" y="18020"/>
                </a:lnTo>
                <a:lnTo>
                  <a:pt x="59890" y="18020"/>
                </a:lnTo>
                <a:lnTo>
                  <a:pt x="59890" y="18010"/>
                </a:lnTo>
                <a:lnTo>
                  <a:pt x="59900" y="18010"/>
                </a:lnTo>
                <a:lnTo>
                  <a:pt x="59890" y="18020"/>
                </a:lnTo>
                <a:lnTo>
                  <a:pt x="59890" y="18030"/>
                </a:lnTo>
                <a:lnTo>
                  <a:pt x="59900" y="18030"/>
                </a:lnTo>
                <a:lnTo>
                  <a:pt x="59900" y="18040"/>
                </a:lnTo>
                <a:lnTo>
                  <a:pt x="59910" y="18040"/>
                </a:lnTo>
                <a:lnTo>
                  <a:pt x="59920" y="18040"/>
                </a:lnTo>
                <a:lnTo>
                  <a:pt x="59930" y="18030"/>
                </a:lnTo>
                <a:lnTo>
                  <a:pt x="59940" y="18030"/>
                </a:lnTo>
                <a:lnTo>
                  <a:pt x="59950" y="18020"/>
                </a:lnTo>
                <a:lnTo>
                  <a:pt x="59960" y="18020"/>
                </a:lnTo>
                <a:lnTo>
                  <a:pt x="59970" y="18020"/>
                </a:lnTo>
                <a:lnTo>
                  <a:pt x="59980" y="18020"/>
                </a:lnTo>
                <a:lnTo>
                  <a:pt x="59990" y="18020"/>
                </a:lnTo>
                <a:lnTo>
                  <a:pt x="59990" y="18010"/>
                </a:lnTo>
                <a:lnTo>
                  <a:pt x="60000" y="18010"/>
                </a:lnTo>
                <a:lnTo>
                  <a:pt x="60000" y="18000"/>
                </a:lnTo>
                <a:lnTo>
                  <a:pt x="60000" y="17990"/>
                </a:lnTo>
                <a:lnTo>
                  <a:pt x="60000" y="17980"/>
                </a:lnTo>
                <a:lnTo>
                  <a:pt x="59990" y="17980"/>
                </a:lnTo>
                <a:lnTo>
                  <a:pt x="59990" y="17970"/>
                </a:lnTo>
                <a:lnTo>
                  <a:pt x="60000" y="17970"/>
                </a:lnTo>
                <a:lnTo>
                  <a:pt x="60010" y="17960"/>
                </a:lnTo>
                <a:lnTo>
                  <a:pt x="60020" y="17970"/>
                </a:lnTo>
                <a:lnTo>
                  <a:pt x="60010" y="17980"/>
                </a:lnTo>
                <a:lnTo>
                  <a:pt x="60010" y="17990"/>
                </a:lnTo>
                <a:lnTo>
                  <a:pt x="60020" y="18000"/>
                </a:lnTo>
                <a:lnTo>
                  <a:pt x="60010" y="18010"/>
                </a:lnTo>
                <a:lnTo>
                  <a:pt x="60020" y="18010"/>
                </a:lnTo>
                <a:lnTo>
                  <a:pt x="60020" y="18000"/>
                </a:lnTo>
                <a:lnTo>
                  <a:pt x="60020" y="18010"/>
                </a:lnTo>
                <a:lnTo>
                  <a:pt x="60010" y="18010"/>
                </a:lnTo>
                <a:lnTo>
                  <a:pt x="60010" y="18020"/>
                </a:lnTo>
                <a:lnTo>
                  <a:pt x="60010" y="18010"/>
                </a:lnTo>
                <a:lnTo>
                  <a:pt x="60020" y="18010"/>
                </a:lnTo>
                <a:lnTo>
                  <a:pt x="60020" y="18020"/>
                </a:lnTo>
                <a:lnTo>
                  <a:pt x="60010" y="18020"/>
                </a:lnTo>
                <a:lnTo>
                  <a:pt x="60020" y="18020"/>
                </a:lnTo>
                <a:lnTo>
                  <a:pt x="60010" y="18020"/>
                </a:lnTo>
                <a:lnTo>
                  <a:pt x="60020" y="18020"/>
                </a:lnTo>
                <a:lnTo>
                  <a:pt x="60020" y="18010"/>
                </a:lnTo>
                <a:lnTo>
                  <a:pt x="60020" y="18020"/>
                </a:lnTo>
                <a:lnTo>
                  <a:pt x="60020" y="18010"/>
                </a:lnTo>
                <a:lnTo>
                  <a:pt x="60030" y="18010"/>
                </a:lnTo>
                <a:lnTo>
                  <a:pt x="60020" y="18010"/>
                </a:lnTo>
                <a:lnTo>
                  <a:pt x="60030" y="18010"/>
                </a:lnTo>
                <a:lnTo>
                  <a:pt x="60030" y="18000"/>
                </a:lnTo>
                <a:lnTo>
                  <a:pt x="60030" y="18010"/>
                </a:lnTo>
                <a:lnTo>
                  <a:pt x="60030" y="18000"/>
                </a:lnTo>
                <a:lnTo>
                  <a:pt x="60020" y="18000"/>
                </a:lnTo>
                <a:lnTo>
                  <a:pt x="60020" y="17990"/>
                </a:lnTo>
                <a:lnTo>
                  <a:pt x="60020" y="17980"/>
                </a:lnTo>
                <a:lnTo>
                  <a:pt x="60020" y="17970"/>
                </a:lnTo>
                <a:lnTo>
                  <a:pt x="60030" y="17970"/>
                </a:lnTo>
                <a:lnTo>
                  <a:pt x="60020" y="17980"/>
                </a:lnTo>
                <a:lnTo>
                  <a:pt x="60020" y="17990"/>
                </a:lnTo>
                <a:lnTo>
                  <a:pt x="60030" y="17990"/>
                </a:lnTo>
                <a:lnTo>
                  <a:pt x="60040" y="17990"/>
                </a:lnTo>
                <a:lnTo>
                  <a:pt x="60050" y="17990"/>
                </a:lnTo>
                <a:lnTo>
                  <a:pt x="60060" y="17980"/>
                </a:lnTo>
                <a:lnTo>
                  <a:pt x="60070" y="17970"/>
                </a:lnTo>
                <a:lnTo>
                  <a:pt x="60080" y="17960"/>
                </a:lnTo>
                <a:lnTo>
                  <a:pt x="60070" y="17960"/>
                </a:lnTo>
                <a:lnTo>
                  <a:pt x="60080" y="17960"/>
                </a:lnTo>
                <a:lnTo>
                  <a:pt x="60090" y="17970"/>
                </a:lnTo>
                <a:lnTo>
                  <a:pt x="60100" y="17960"/>
                </a:lnTo>
                <a:lnTo>
                  <a:pt x="60110" y="17960"/>
                </a:lnTo>
                <a:lnTo>
                  <a:pt x="60120" y="17960"/>
                </a:lnTo>
                <a:lnTo>
                  <a:pt x="60120" y="17950"/>
                </a:lnTo>
                <a:lnTo>
                  <a:pt x="60120" y="17940"/>
                </a:lnTo>
                <a:lnTo>
                  <a:pt x="60200" y="18040"/>
                </a:lnTo>
                <a:lnTo>
                  <a:pt x="60210" y="18050"/>
                </a:lnTo>
                <a:lnTo>
                  <a:pt x="60260" y="18170"/>
                </a:lnTo>
                <a:lnTo>
                  <a:pt x="60310" y="18190"/>
                </a:lnTo>
                <a:lnTo>
                  <a:pt x="60350" y="18190"/>
                </a:lnTo>
                <a:lnTo>
                  <a:pt x="60390" y="18170"/>
                </a:lnTo>
                <a:lnTo>
                  <a:pt x="60430" y="18140"/>
                </a:lnTo>
                <a:lnTo>
                  <a:pt x="60450" y="18150"/>
                </a:lnTo>
                <a:lnTo>
                  <a:pt x="60470" y="18160"/>
                </a:lnTo>
                <a:lnTo>
                  <a:pt x="60450" y="18250"/>
                </a:lnTo>
                <a:lnTo>
                  <a:pt x="60510" y="18300"/>
                </a:lnTo>
                <a:lnTo>
                  <a:pt x="60520" y="18330"/>
                </a:lnTo>
                <a:lnTo>
                  <a:pt x="60540" y="18330"/>
                </a:lnTo>
                <a:lnTo>
                  <a:pt x="60550" y="18330"/>
                </a:lnTo>
                <a:lnTo>
                  <a:pt x="60580" y="18380"/>
                </a:lnTo>
                <a:lnTo>
                  <a:pt x="60580" y="18440"/>
                </a:lnTo>
                <a:lnTo>
                  <a:pt x="60590" y="18500"/>
                </a:lnTo>
                <a:lnTo>
                  <a:pt x="60620" y="18560"/>
                </a:lnTo>
                <a:lnTo>
                  <a:pt x="60640" y="18620"/>
                </a:lnTo>
                <a:lnTo>
                  <a:pt x="60660" y="18720"/>
                </a:lnTo>
                <a:lnTo>
                  <a:pt x="60670" y="18750"/>
                </a:lnTo>
                <a:lnTo>
                  <a:pt x="60630" y="18820"/>
                </a:lnTo>
                <a:lnTo>
                  <a:pt x="60650" y="18840"/>
                </a:lnTo>
                <a:lnTo>
                  <a:pt x="60630" y="18880"/>
                </a:lnTo>
                <a:lnTo>
                  <a:pt x="60680" y="18910"/>
                </a:lnTo>
                <a:lnTo>
                  <a:pt x="60700" y="18950"/>
                </a:lnTo>
                <a:lnTo>
                  <a:pt x="60700" y="18960"/>
                </a:lnTo>
                <a:lnTo>
                  <a:pt x="60710" y="19060"/>
                </a:lnTo>
                <a:lnTo>
                  <a:pt x="60750" y="19080"/>
                </a:lnTo>
                <a:lnTo>
                  <a:pt x="60760" y="19140"/>
                </a:lnTo>
                <a:lnTo>
                  <a:pt x="60790" y="19210"/>
                </a:lnTo>
                <a:lnTo>
                  <a:pt x="60770" y="19220"/>
                </a:lnTo>
                <a:lnTo>
                  <a:pt x="60760" y="19250"/>
                </a:lnTo>
                <a:lnTo>
                  <a:pt x="60760" y="19310"/>
                </a:lnTo>
                <a:lnTo>
                  <a:pt x="60780" y="19320"/>
                </a:lnTo>
                <a:lnTo>
                  <a:pt x="60790" y="19350"/>
                </a:lnTo>
                <a:lnTo>
                  <a:pt x="60800" y="19350"/>
                </a:lnTo>
                <a:lnTo>
                  <a:pt x="60820" y="19340"/>
                </a:lnTo>
                <a:lnTo>
                  <a:pt x="60830" y="19370"/>
                </a:lnTo>
                <a:lnTo>
                  <a:pt x="60840" y="19380"/>
                </a:lnTo>
                <a:lnTo>
                  <a:pt x="60840" y="19390"/>
                </a:lnTo>
                <a:lnTo>
                  <a:pt x="60830" y="19400"/>
                </a:lnTo>
                <a:lnTo>
                  <a:pt x="60820" y="19400"/>
                </a:lnTo>
                <a:lnTo>
                  <a:pt x="60820" y="19420"/>
                </a:lnTo>
                <a:lnTo>
                  <a:pt x="60830" y="19430"/>
                </a:lnTo>
                <a:lnTo>
                  <a:pt x="60820" y="19450"/>
                </a:lnTo>
                <a:lnTo>
                  <a:pt x="60820" y="19460"/>
                </a:lnTo>
                <a:lnTo>
                  <a:pt x="60830" y="19470"/>
                </a:lnTo>
                <a:lnTo>
                  <a:pt x="60850" y="19460"/>
                </a:lnTo>
                <a:lnTo>
                  <a:pt x="60850" y="19490"/>
                </a:lnTo>
                <a:lnTo>
                  <a:pt x="60850" y="19500"/>
                </a:lnTo>
                <a:lnTo>
                  <a:pt x="60860" y="19510"/>
                </a:lnTo>
                <a:lnTo>
                  <a:pt x="60870" y="19510"/>
                </a:lnTo>
                <a:lnTo>
                  <a:pt x="60880" y="19510"/>
                </a:lnTo>
                <a:lnTo>
                  <a:pt x="60880" y="19520"/>
                </a:lnTo>
                <a:lnTo>
                  <a:pt x="60870" y="19520"/>
                </a:lnTo>
                <a:lnTo>
                  <a:pt x="60860" y="19520"/>
                </a:lnTo>
                <a:lnTo>
                  <a:pt x="60880" y="19540"/>
                </a:lnTo>
                <a:lnTo>
                  <a:pt x="60900" y="19550"/>
                </a:lnTo>
                <a:lnTo>
                  <a:pt x="60900" y="19570"/>
                </a:lnTo>
                <a:lnTo>
                  <a:pt x="60920" y="19560"/>
                </a:lnTo>
                <a:lnTo>
                  <a:pt x="60930" y="19570"/>
                </a:lnTo>
                <a:lnTo>
                  <a:pt x="60930" y="19580"/>
                </a:lnTo>
                <a:lnTo>
                  <a:pt x="60920" y="19580"/>
                </a:lnTo>
                <a:lnTo>
                  <a:pt x="60890" y="19590"/>
                </a:lnTo>
                <a:lnTo>
                  <a:pt x="60880" y="19600"/>
                </a:lnTo>
                <a:lnTo>
                  <a:pt x="60910" y="19620"/>
                </a:lnTo>
                <a:lnTo>
                  <a:pt x="60920" y="19640"/>
                </a:lnTo>
                <a:lnTo>
                  <a:pt x="60920" y="19650"/>
                </a:lnTo>
                <a:lnTo>
                  <a:pt x="60940" y="19660"/>
                </a:lnTo>
                <a:lnTo>
                  <a:pt x="60960" y="19670"/>
                </a:lnTo>
                <a:lnTo>
                  <a:pt x="60970" y="19690"/>
                </a:lnTo>
                <a:lnTo>
                  <a:pt x="60990" y="19730"/>
                </a:lnTo>
                <a:lnTo>
                  <a:pt x="61000" y="19760"/>
                </a:lnTo>
                <a:lnTo>
                  <a:pt x="61030" y="19760"/>
                </a:lnTo>
                <a:lnTo>
                  <a:pt x="61040" y="19770"/>
                </a:lnTo>
                <a:lnTo>
                  <a:pt x="61050" y="19760"/>
                </a:lnTo>
                <a:lnTo>
                  <a:pt x="61070" y="19750"/>
                </a:lnTo>
                <a:lnTo>
                  <a:pt x="61070" y="19730"/>
                </a:lnTo>
                <a:lnTo>
                  <a:pt x="61070" y="19710"/>
                </a:lnTo>
                <a:lnTo>
                  <a:pt x="61040" y="19670"/>
                </a:lnTo>
                <a:lnTo>
                  <a:pt x="61050" y="19630"/>
                </a:lnTo>
                <a:lnTo>
                  <a:pt x="61110" y="19530"/>
                </a:lnTo>
                <a:lnTo>
                  <a:pt x="61170" y="19510"/>
                </a:lnTo>
                <a:lnTo>
                  <a:pt x="61220" y="19510"/>
                </a:lnTo>
                <a:lnTo>
                  <a:pt x="61270" y="19580"/>
                </a:lnTo>
                <a:lnTo>
                  <a:pt x="61350" y="19570"/>
                </a:lnTo>
                <a:lnTo>
                  <a:pt x="61410" y="19580"/>
                </a:lnTo>
                <a:lnTo>
                  <a:pt x="61450" y="19600"/>
                </a:lnTo>
                <a:lnTo>
                  <a:pt x="61510" y="19600"/>
                </a:lnTo>
                <a:lnTo>
                  <a:pt x="61550" y="19580"/>
                </a:lnTo>
                <a:lnTo>
                  <a:pt x="61690" y="19600"/>
                </a:lnTo>
                <a:lnTo>
                  <a:pt x="61750" y="19580"/>
                </a:lnTo>
                <a:lnTo>
                  <a:pt x="61780" y="19590"/>
                </a:lnTo>
                <a:lnTo>
                  <a:pt x="61820" y="19610"/>
                </a:lnTo>
                <a:lnTo>
                  <a:pt x="61850" y="19650"/>
                </a:lnTo>
                <a:lnTo>
                  <a:pt x="61920" y="19640"/>
                </a:lnTo>
                <a:lnTo>
                  <a:pt x="61970" y="19640"/>
                </a:lnTo>
                <a:lnTo>
                  <a:pt x="61980" y="19670"/>
                </a:lnTo>
                <a:lnTo>
                  <a:pt x="62000" y="19700"/>
                </a:lnTo>
                <a:lnTo>
                  <a:pt x="62000" y="19720"/>
                </a:lnTo>
                <a:lnTo>
                  <a:pt x="62040" y="19730"/>
                </a:lnTo>
                <a:lnTo>
                  <a:pt x="62060" y="19770"/>
                </a:lnTo>
                <a:lnTo>
                  <a:pt x="61980" y="19950"/>
                </a:lnTo>
                <a:lnTo>
                  <a:pt x="61930" y="20020"/>
                </a:lnTo>
                <a:lnTo>
                  <a:pt x="61890" y="20060"/>
                </a:lnTo>
                <a:lnTo>
                  <a:pt x="61840" y="20040"/>
                </a:lnTo>
                <a:lnTo>
                  <a:pt x="61780" y="20070"/>
                </a:lnTo>
                <a:lnTo>
                  <a:pt x="61710" y="20130"/>
                </a:lnTo>
                <a:lnTo>
                  <a:pt x="61690" y="20170"/>
                </a:lnTo>
                <a:lnTo>
                  <a:pt x="61690" y="20270"/>
                </a:lnTo>
                <a:lnTo>
                  <a:pt x="61700" y="20330"/>
                </a:lnTo>
                <a:lnTo>
                  <a:pt x="61780" y="20390"/>
                </a:lnTo>
                <a:lnTo>
                  <a:pt x="61810" y="20440"/>
                </a:lnTo>
                <a:lnTo>
                  <a:pt x="61850" y="20490"/>
                </a:lnTo>
                <a:lnTo>
                  <a:pt x="61850" y="20530"/>
                </a:lnTo>
                <a:lnTo>
                  <a:pt x="61810" y="20570"/>
                </a:lnTo>
                <a:lnTo>
                  <a:pt x="61800" y="20620"/>
                </a:lnTo>
                <a:lnTo>
                  <a:pt x="61790" y="20680"/>
                </a:lnTo>
                <a:lnTo>
                  <a:pt x="61790" y="20770"/>
                </a:lnTo>
                <a:lnTo>
                  <a:pt x="61790" y="20870"/>
                </a:lnTo>
                <a:lnTo>
                  <a:pt x="61800" y="21030"/>
                </a:lnTo>
                <a:lnTo>
                  <a:pt x="61830" y="21150"/>
                </a:lnTo>
                <a:lnTo>
                  <a:pt x="61830" y="21280"/>
                </a:lnTo>
                <a:lnTo>
                  <a:pt x="61850" y="21450"/>
                </a:lnTo>
                <a:lnTo>
                  <a:pt x="61840" y="21540"/>
                </a:lnTo>
                <a:lnTo>
                  <a:pt x="61840" y="21610"/>
                </a:lnTo>
                <a:lnTo>
                  <a:pt x="61830" y="21670"/>
                </a:lnTo>
                <a:lnTo>
                  <a:pt x="61810" y="21700"/>
                </a:lnTo>
                <a:lnTo>
                  <a:pt x="61720" y="21740"/>
                </a:lnTo>
                <a:lnTo>
                  <a:pt x="61680" y="21740"/>
                </a:lnTo>
                <a:lnTo>
                  <a:pt x="61660" y="21750"/>
                </a:lnTo>
                <a:lnTo>
                  <a:pt x="61620" y="21770"/>
                </a:lnTo>
                <a:lnTo>
                  <a:pt x="61570" y="21800"/>
                </a:lnTo>
                <a:lnTo>
                  <a:pt x="61550" y="21830"/>
                </a:lnTo>
                <a:lnTo>
                  <a:pt x="61520" y="21850"/>
                </a:lnTo>
                <a:lnTo>
                  <a:pt x="61490" y="21880"/>
                </a:lnTo>
                <a:lnTo>
                  <a:pt x="61470" y="21910"/>
                </a:lnTo>
                <a:lnTo>
                  <a:pt x="61450" y="22010"/>
                </a:lnTo>
                <a:lnTo>
                  <a:pt x="61420" y="22100"/>
                </a:lnTo>
                <a:lnTo>
                  <a:pt x="61390" y="22180"/>
                </a:lnTo>
                <a:lnTo>
                  <a:pt x="61350" y="22290"/>
                </a:lnTo>
                <a:lnTo>
                  <a:pt x="61330" y="22510"/>
                </a:lnTo>
                <a:lnTo>
                  <a:pt x="61240" y="22540"/>
                </a:lnTo>
                <a:lnTo>
                  <a:pt x="61290" y="22700"/>
                </a:lnTo>
                <a:lnTo>
                  <a:pt x="61140" y="22820"/>
                </a:lnTo>
                <a:lnTo>
                  <a:pt x="61190" y="22870"/>
                </a:lnTo>
                <a:lnTo>
                  <a:pt x="61070" y="23120"/>
                </a:lnTo>
                <a:lnTo>
                  <a:pt x="61080" y="23230"/>
                </a:lnTo>
                <a:lnTo>
                  <a:pt x="61040" y="23300"/>
                </a:lnTo>
                <a:lnTo>
                  <a:pt x="61020" y="23350"/>
                </a:lnTo>
                <a:lnTo>
                  <a:pt x="60990" y="23390"/>
                </a:lnTo>
                <a:lnTo>
                  <a:pt x="60980" y="23430"/>
                </a:lnTo>
                <a:lnTo>
                  <a:pt x="60950" y="23470"/>
                </a:lnTo>
                <a:lnTo>
                  <a:pt x="60880" y="23490"/>
                </a:lnTo>
                <a:lnTo>
                  <a:pt x="60770" y="23450"/>
                </a:lnTo>
                <a:lnTo>
                  <a:pt x="60760" y="23460"/>
                </a:lnTo>
                <a:lnTo>
                  <a:pt x="60740" y="23510"/>
                </a:lnTo>
                <a:lnTo>
                  <a:pt x="60790" y="23560"/>
                </a:lnTo>
                <a:lnTo>
                  <a:pt x="60760" y="23610"/>
                </a:lnTo>
                <a:lnTo>
                  <a:pt x="60750" y="23660"/>
                </a:lnTo>
                <a:lnTo>
                  <a:pt x="60770" y="23800"/>
                </a:lnTo>
                <a:lnTo>
                  <a:pt x="60780" y="24130"/>
                </a:lnTo>
                <a:lnTo>
                  <a:pt x="60780" y="24160"/>
                </a:lnTo>
                <a:lnTo>
                  <a:pt x="60760" y="24210"/>
                </a:lnTo>
                <a:lnTo>
                  <a:pt x="60750" y="24260"/>
                </a:lnTo>
                <a:lnTo>
                  <a:pt x="60740" y="24280"/>
                </a:lnTo>
                <a:lnTo>
                  <a:pt x="60730" y="24310"/>
                </a:lnTo>
                <a:lnTo>
                  <a:pt x="60720" y="24360"/>
                </a:lnTo>
                <a:lnTo>
                  <a:pt x="60680" y="24420"/>
                </a:lnTo>
                <a:lnTo>
                  <a:pt x="60630" y="24500"/>
                </a:lnTo>
                <a:lnTo>
                  <a:pt x="60600" y="24620"/>
                </a:lnTo>
                <a:lnTo>
                  <a:pt x="60670" y="24610"/>
                </a:lnTo>
                <a:lnTo>
                  <a:pt x="60610" y="24720"/>
                </a:lnTo>
                <a:lnTo>
                  <a:pt x="60560" y="24800"/>
                </a:lnTo>
                <a:lnTo>
                  <a:pt x="60540" y="24850"/>
                </a:lnTo>
                <a:lnTo>
                  <a:pt x="60540" y="24910"/>
                </a:lnTo>
                <a:lnTo>
                  <a:pt x="60520" y="24950"/>
                </a:lnTo>
                <a:lnTo>
                  <a:pt x="60510" y="24990"/>
                </a:lnTo>
                <a:lnTo>
                  <a:pt x="60500" y="25030"/>
                </a:lnTo>
                <a:lnTo>
                  <a:pt x="60490" y="25060"/>
                </a:lnTo>
                <a:lnTo>
                  <a:pt x="60520" y="25080"/>
                </a:lnTo>
                <a:lnTo>
                  <a:pt x="60540" y="25120"/>
                </a:lnTo>
                <a:lnTo>
                  <a:pt x="60560" y="25150"/>
                </a:lnTo>
                <a:lnTo>
                  <a:pt x="60590" y="25170"/>
                </a:lnTo>
                <a:lnTo>
                  <a:pt x="60630" y="25200"/>
                </a:lnTo>
                <a:lnTo>
                  <a:pt x="60650" y="25220"/>
                </a:lnTo>
                <a:lnTo>
                  <a:pt x="60670" y="25250"/>
                </a:lnTo>
                <a:lnTo>
                  <a:pt x="60690" y="25290"/>
                </a:lnTo>
                <a:lnTo>
                  <a:pt x="60710" y="25330"/>
                </a:lnTo>
                <a:lnTo>
                  <a:pt x="60770" y="25370"/>
                </a:lnTo>
                <a:lnTo>
                  <a:pt x="60820" y="25410"/>
                </a:lnTo>
                <a:lnTo>
                  <a:pt x="60850" y="25460"/>
                </a:lnTo>
                <a:lnTo>
                  <a:pt x="60830" y="25620"/>
                </a:lnTo>
                <a:lnTo>
                  <a:pt x="60820" y="25820"/>
                </a:lnTo>
                <a:lnTo>
                  <a:pt x="60810" y="25870"/>
                </a:lnTo>
                <a:lnTo>
                  <a:pt x="60800" y="25930"/>
                </a:lnTo>
                <a:lnTo>
                  <a:pt x="60700" y="25950"/>
                </a:lnTo>
                <a:lnTo>
                  <a:pt x="60740" y="26000"/>
                </a:lnTo>
                <a:lnTo>
                  <a:pt x="60770" y="26080"/>
                </a:lnTo>
                <a:lnTo>
                  <a:pt x="60810" y="26180"/>
                </a:lnTo>
                <a:lnTo>
                  <a:pt x="60800" y="26240"/>
                </a:lnTo>
                <a:lnTo>
                  <a:pt x="60820" y="26310"/>
                </a:lnTo>
                <a:lnTo>
                  <a:pt x="60800" y="26390"/>
                </a:lnTo>
                <a:lnTo>
                  <a:pt x="60780" y="26480"/>
                </a:lnTo>
                <a:lnTo>
                  <a:pt x="60750" y="26570"/>
                </a:lnTo>
                <a:lnTo>
                  <a:pt x="60710" y="26680"/>
                </a:lnTo>
                <a:lnTo>
                  <a:pt x="60640" y="26840"/>
                </a:lnTo>
                <a:lnTo>
                  <a:pt x="60600" y="26940"/>
                </a:lnTo>
                <a:lnTo>
                  <a:pt x="60600" y="27020"/>
                </a:lnTo>
                <a:lnTo>
                  <a:pt x="60570" y="27090"/>
                </a:lnTo>
                <a:lnTo>
                  <a:pt x="60230" y="27220"/>
                </a:lnTo>
                <a:lnTo>
                  <a:pt x="60180" y="27280"/>
                </a:lnTo>
                <a:lnTo>
                  <a:pt x="60100" y="27390"/>
                </a:lnTo>
                <a:lnTo>
                  <a:pt x="60080" y="27430"/>
                </a:lnTo>
                <a:lnTo>
                  <a:pt x="60060" y="27420"/>
                </a:lnTo>
                <a:lnTo>
                  <a:pt x="60050" y="27400"/>
                </a:lnTo>
                <a:lnTo>
                  <a:pt x="60040" y="27400"/>
                </a:lnTo>
                <a:lnTo>
                  <a:pt x="60040" y="27390"/>
                </a:lnTo>
                <a:lnTo>
                  <a:pt x="60040" y="27370"/>
                </a:lnTo>
                <a:lnTo>
                  <a:pt x="60040" y="27360"/>
                </a:lnTo>
                <a:lnTo>
                  <a:pt x="60040" y="27340"/>
                </a:lnTo>
                <a:lnTo>
                  <a:pt x="60030" y="27330"/>
                </a:lnTo>
                <a:lnTo>
                  <a:pt x="60020" y="27330"/>
                </a:lnTo>
                <a:lnTo>
                  <a:pt x="60010" y="27350"/>
                </a:lnTo>
                <a:lnTo>
                  <a:pt x="60000" y="27350"/>
                </a:lnTo>
                <a:lnTo>
                  <a:pt x="59990" y="27350"/>
                </a:lnTo>
                <a:lnTo>
                  <a:pt x="59980" y="27360"/>
                </a:lnTo>
                <a:lnTo>
                  <a:pt x="59970" y="27380"/>
                </a:lnTo>
                <a:lnTo>
                  <a:pt x="59950" y="27380"/>
                </a:lnTo>
                <a:lnTo>
                  <a:pt x="59940" y="27380"/>
                </a:lnTo>
                <a:lnTo>
                  <a:pt x="59930" y="27380"/>
                </a:lnTo>
                <a:lnTo>
                  <a:pt x="59920" y="27370"/>
                </a:lnTo>
                <a:lnTo>
                  <a:pt x="59920" y="27360"/>
                </a:lnTo>
                <a:lnTo>
                  <a:pt x="59920" y="27340"/>
                </a:lnTo>
                <a:lnTo>
                  <a:pt x="59900" y="27340"/>
                </a:lnTo>
                <a:lnTo>
                  <a:pt x="59880" y="27330"/>
                </a:lnTo>
                <a:lnTo>
                  <a:pt x="59850" y="27320"/>
                </a:lnTo>
                <a:lnTo>
                  <a:pt x="59830" y="27320"/>
                </a:lnTo>
                <a:lnTo>
                  <a:pt x="59830" y="27330"/>
                </a:lnTo>
                <a:lnTo>
                  <a:pt x="59810" y="27340"/>
                </a:lnTo>
                <a:lnTo>
                  <a:pt x="59790" y="27360"/>
                </a:lnTo>
                <a:lnTo>
                  <a:pt x="59780" y="27360"/>
                </a:lnTo>
                <a:lnTo>
                  <a:pt x="59780" y="27330"/>
                </a:lnTo>
                <a:lnTo>
                  <a:pt x="59750" y="27290"/>
                </a:lnTo>
                <a:lnTo>
                  <a:pt x="59750" y="27260"/>
                </a:lnTo>
                <a:lnTo>
                  <a:pt x="59730" y="27250"/>
                </a:lnTo>
                <a:lnTo>
                  <a:pt x="59710" y="27240"/>
                </a:lnTo>
                <a:lnTo>
                  <a:pt x="59700" y="27240"/>
                </a:lnTo>
                <a:lnTo>
                  <a:pt x="59690" y="27210"/>
                </a:lnTo>
                <a:lnTo>
                  <a:pt x="59680" y="27200"/>
                </a:lnTo>
                <a:lnTo>
                  <a:pt x="59660" y="27180"/>
                </a:lnTo>
                <a:lnTo>
                  <a:pt x="59640" y="27160"/>
                </a:lnTo>
                <a:lnTo>
                  <a:pt x="59630" y="27140"/>
                </a:lnTo>
                <a:lnTo>
                  <a:pt x="59620" y="27130"/>
                </a:lnTo>
                <a:lnTo>
                  <a:pt x="59600" y="27120"/>
                </a:lnTo>
                <a:lnTo>
                  <a:pt x="59580" y="27130"/>
                </a:lnTo>
                <a:lnTo>
                  <a:pt x="59570" y="27140"/>
                </a:lnTo>
                <a:lnTo>
                  <a:pt x="59560" y="27140"/>
                </a:lnTo>
                <a:lnTo>
                  <a:pt x="59550" y="27140"/>
                </a:lnTo>
                <a:lnTo>
                  <a:pt x="59540" y="27130"/>
                </a:lnTo>
                <a:lnTo>
                  <a:pt x="59540" y="27120"/>
                </a:lnTo>
                <a:lnTo>
                  <a:pt x="59540" y="27110"/>
                </a:lnTo>
                <a:lnTo>
                  <a:pt x="59530" y="27110"/>
                </a:lnTo>
                <a:lnTo>
                  <a:pt x="59530" y="27100"/>
                </a:lnTo>
                <a:lnTo>
                  <a:pt x="59530" y="27090"/>
                </a:lnTo>
                <a:lnTo>
                  <a:pt x="59520" y="27090"/>
                </a:lnTo>
                <a:lnTo>
                  <a:pt x="59510" y="27090"/>
                </a:lnTo>
                <a:lnTo>
                  <a:pt x="59490" y="27090"/>
                </a:lnTo>
                <a:lnTo>
                  <a:pt x="59460" y="27090"/>
                </a:lnTo>
                <a:lnTo>
                  <a:pt x="59430" y="27090"/>
                </a:lnTo>
                <a:lnTo>
                  <a:pt x="59420" y="27080"/>
                </a:lnTo>
                <a:lnTo>
                  <a:pt x="59420" y="27070"/>
                </a:lnTo>
                <a:lnTo>
                  <a:pt x="59410" y="27060"/>
                </a:lnTo>
                <a:lnTo>
                  <a:pt x="59410" y="27040"/>
                </a:lnTo>
                <a:lnTo>
                  <a:pt x="59420" y="27020"/>
                </a:lnTo>
                <a:lnTo>
                  <a:pt x="59420" y="27010"/>
                </a:lnTo>
                <a:lnTo>
                  <a:pt x="59420" y="27000"/>
                </a:lnTo>
                <a:lnTo>
                  <a:pt x="59420" y="26990"/>
                </a:lnTo>
                <a:lnTo>
                  <a:pt x="59410" y="26980"/>
                </a:lnTo>
                <a:lnTo>
                  <a:pt x="59400" y="26980"/>
                </a:lnTo>
                <a:lnTo>
                  <a:pt x="59390" y="26970"/>
                </a:lnTo>
                <a:lnTo>
                  <a:pt x="59380" y="26970"/>
                </a:lnTo>
                <a:lnTo>
                  <a:pt x="59360" y="26970"/>
                </a:lnTo>
                <a:lnTo>
                  <a:pt x="59350" y="26970"/>
                </a:lnTo>
                <a:lnTo>
                  <a:pt x="59340" y="26960"/>
                </a:lnTo>
                <a:lnTo>
                  <a:pt x="59330" y="26950"/>
                </a:lnTo>
                <a:lnTo>
                  <a:pt x="59330" y="26930"/>
                </a:lnTo>
                <a:lnTo>
                  <a:pt x="59320" y="26920"/>
                </a:lnTo>
                <a:lnTo>
                  <a:pt x="59310" y="26920"/>
                </a:lnTo>
                <a:lnTo>
                  <a:pt x="59300" y="26910"/>
                </a:lnTo>
                <a:lnTo>
                  <a:pt x="59290" y="26910"/>
                </a:lnTo>
                <a:lnTo>
                  <a:pt x="59280" y="26910"/>
                </a:lnTo>
                <a:lnTo>
                  <a:pt x="59270" y="26910"/>
                </a:lnTo>
                <a:lnTo>
                  <a:pt x="59260" y="26910"/>
                </a:lnTo>
                <a:lnTo>
                  <a:pt x="59250" y="26920"/>
                </a:lnTo>
                <a:lnTo>
                  <a:pt x="59240" y="26910"/>
                </a:lnTo>
                <a:lnTo>
                  <a:pt x="59230" y="26900"/>
                </a:lnTo>
                <a:lnTo>
                  <a:pt x="59220" y="26910"/>
                </a:lnTo>
                <a:lnTo>
                  <a:pt x="59210" y="26920"/>
                </a:lnTo>
                <a:lnTo>
                  <a:pt x="59210" y="26930"/>
                </a:lnTo>
                <a:lnTo>
                  <a:pt x="59200" y="26940"/>
                </a:lnTo>
                <a:lnTo>
                  <a:pt x="59190" y="26940"/>
                </a:lnTo>
                <a:lnTo>
                  <a:pt x="59180" y="26940"/>
                </a:lnTo>
                <a:lnTo>
                  <a:pt x="59170" y="26940"/>
                </a:lnTo>
                <a:lnTo>
                  <a:pt x="59160" y="26940"/>
                </a:lnTo>
                <a:lnTo>
                  <a:pt x="59160" y="26930"/>
                </a:lnTo>
                <a:lnTo>
                  <a:pt x="59150" y="26930"/>
                </a:lnTo>
                <a:lnTo>
                  <a:pt x="59130" y="26920"/>
                </a:lnTo>
                <a:lnTo>
                  <a:pt x="59130" y="26880"/>
                </a:lnTo>
                <a:lnTo>
                  <a:pt x="59130" y="26870"/>
                </a:lnTo>
                <a:lnTo>
                  <a:pt x="59120" y="26860"/>
                </a:lnTo>
                <a:lnTo>
                  <a:pt x="59110" y="26850"/>
                </a:lnTo>
                <a:lnTo>
                  <a:pt x="59100" y="26850"/>
                </a:lnTo>
                <a:lnTo>
                  <a:pt x="59090" y="26860"/>
                </a:lnTo>
                <a:lnTo>
                  <a:pt x="59090" y="26870"/>
                </a:lnTo>
                <a:lnTo>
                  <a:pt x="59080" y="26880"/>
                </a:lnTo>
                <a:lnTo>
                  <a:pt x="59060" y="26880"/>
                </a:lnTo>
                <a:lnTo>
                  <a:pt x="59020" y="26900"/>
                </a:lnTo>
                <a:lnTo>
                  <a:pt x="59010" y="26890"/>
                </a:lnTo>
                <a:lnTo>
                  <a:pt x="59000" y="26870"/>
                </a:lnTo>
                <a:lnTo>
                  <a:pt x="59010" y="26860"/>
                </a:lnTo>
                <a:lnTo>
                  <a:pt x="59010" y="26840"/>
                </a:lnTo>
                <a:lnTo>
                  <a:pt x="59010" y="26810"/>
                </a:lnTo>
                <a:lnTo>
                  <a:pt x="58980" y="26770"/>
                </a:lnTo>
                <a:lnTo>
                  <a:pt x="58940" y="26690"/>
                </a:lnTo>
                <a:lnTo>
                  <a:pt x="58910" y="26650"/>
                </a:lnTo>
                <a:lnTo>
                  <a:pt x="58860" y="26590"/>
                </a:lnTo>
                <a:lnTo>
                  <a:pt x="58830" y="26540"/>
                </a:lnTo>
                <a:lnTo>
                  <a:pt x="58800" y="26520"/>
                </a:lnTo>
                <a:lnTo>
                  <a:pt x="58770" y="26530"/>
                </a:lnTo>
                <a:lnTo>
                  <a:pt x="58730" y="26540"/>
                </a:lnTo>
                <a:lnTo>
                  <a:pt x="58640" y="26600"/>
                </a:lnTo>
                <a:lnTo>
                  <a:pt x="58610" y="26640"/>
                </a:lnTo>
                <a:lnTo>
                  <a:pt x="58540" y="26640"/>
                </a:lnTo>
                <a:lnTo>
                  <a:pt x="58480" y="26600"/>
                </a:lnTo>
                <a:lnTo>
                  <a:pt x="58460" y="26570"/>
                </a:lnTo>
                <a:lnTo>
                  <a:pt x="58440" y="26570"/>
                </a:lnTo>
                <a:lnTo>
                  <a:pt x="58420" y="26570"/>
                </a:lnTo>
                <a:lnTo>
                  <a:pt x="58400" y="26560"/>
                </a:lnTo>
                <a:lnTo>
                  <a:pt x="58370" y="26570"/>
                </a:lnTo>
                <a:lnTo>
                  <a:pt x="58350" y="26560"/>
                </a:lnTo>
                <a:lnTo>
                  <a:pt x="58330" y="26570"/>
                </a:lnTo>
                <a:lnTo>
                  <a:pt x="58330" y="26580"/>
                </a:lnTo>
                <a:lnTo>
                  <a:pt x="58330" y="26600"/>
                </a:lnTo>
                <a:lnTo>
                  <a:pt x="58340" y="26640"/>
                </a:lnTo>
                <a:lnTo>
                  <a:pt x="58330" y="26660"/>
                </a:lnTo>
                <a:lnTo>
                  <a:pt x="58320" y="26670"/>
                </a:lnTo>
                <a:lnTo>
                  <a:pt x="58290" y="26670"/>
                </a:lnTo>
                <a:lnTo>
                  <a:pt x="58250" y="26660"/>
                </a:lnTo>
                <a:lnTo>
                  <a:pt x="58240" y="26640"/>
                </a:lnTo>
                <a:lnTo>
                  <a:pt x="58260" y="26590"/>
                </a:lnTo>
                <a:lnTo>
                  <a:pt x="58250" y="26570"/>
                </a:lnTo>
                <a:lnTo>
                  <a:pt x="58240" y="26550"/>
                </a:lnTo>
                <a:lnTo>
                  <a:pt x="58210" y="26510"/>
                </a:lnTo>
                <a:lnTo>
                  <a:pt x="58150" y="26500"/>
                </a:lnTo>
                <a:lnTo>
                  <a:pt x="58120" y="26530"/>
                </a:lnTo>
                <a:lnTo>
                  <a:pt x="58140" y="26590"/>
                </a:lnTo>
                <a:lnTo>
                  <a:pt x="58050" y="26630"/>
                </a:lnTo>
                <a:lnTo>
                  <a:pt x="57960" y="26630"/>
                </a:lnTo>
                <a:lnTo>
                  <a:pt x="57910" y="26640"/>
                </a:lnTo>
                <a:lnTo>
                  <a:pt x="57880" y="26600"/>
                </a:lnTo>
                <a:lnTo>
                  <a:pt x="57850" y="26590"/>
                </a:lnTo>
                <a:lnTo>
                  <a:pt x="57820" y="26580"/>
                </a:lnTo>
                <a:lnTo>
                  <a:pt x="57790" y="26580"/>
                </a:lnTo>
                <a:lnTo>
                  <a:pt x="57770" y="26580"/>
                </a:lnTo>
                <a:lnTo>
                  <a:pt x="57740" y="26580"/>
                </a:lnTo>
                <a:lnTo>
                  <a:pt x="57720" y="26580"/>
                </a:lnTo>
                <a:lnTo>
                  <a:pt x="57700" y="26570"/>
                </a:lnTo>
                <a:lnTo>
                  <a:pt x="57680" y="26570"/>
                </a:lnTo>
                <a:lnTo>
                  <a:pt x="57650" y="26580"/>
                </a:lnTo>
                <a:lnTo>
                  <a:pt x="57600" y="26550"/>
                </a:lnTo>
                <a:lnTo>
                  <a:pt x="57560" y="26540"/>
                </a:lnTo>
                <a:lnTo>
                  <a:pt x="57520" y="26520"/>
                </a:lnTo>
                <a:lnTo>
                  <a:pt x="57490" y="26500"/>
                </a:lnTo>
                <a:lnTo>
                  <a:pt x="57440" y="26460"/>
                </a:lnTo>
                <a:lnTo>
                  <a:pt x="57410" y="26440"/>
                </a:lnTo>
                <a:lnTo>
                  <a:pt x="57380" y="26400"/>
                </a:lnTo>
                <a:lnTo>
                  <a:pt x="57360" y="26330"/>
                </a:lnTo>
                <a:lnTo>
                  <a:pt x="57350" y="26320"/>
                </a:lnTo>
                <a:lnTo>
                  <a:pt x="57330" y="26340"/>
                </a:lnTo>
                <a:lnTo>
                  <a:pt x="57300" y="26340"/>
                </a:lnTo>
                <a:lnTo>
                  <a:pt x="57300" y="26310"/>
                </a:lnTo>
                <a:lnTo>
                  <a:pt x="57290" y="26310"/>
                </a:lnTo>
                <a:lnTo>
                  <a:pt x="57270" y="26310"/>
                </a:lnTo>
                <a:lnTo>
                  <a:pt x="57250" y="26320"/>
                </a:lnTo>
                <a:lnTo>
                  <a:pt x="57230" y="26290"/>
                </a:lnTo>
                <a:lnTo>
                  <a:pt x="57240" y="26280"/>
                </a:lnTo>
                <a:lnTo>
                  <a:pt x="57260" y="26280"/>
                </a:lnTo>
                <a:lnTo>
                  <a:pt x="57270" y="26270"/>
                </a:lnTo>
                <a:lnTo>
                  <a:pt x="57270" y="26250"/>
                </a:lnTo>
                <a:lnTo>
                  <a:pt x="57280" y="26230"/>
                </a:lnTo>
                <a:lnTo>
                  <a:pt x="57280" y="26210"/>
                </a:lnTo>
                <a:lnTo>
                  <a:pt x="57250" y="26210"/>
                </a:lnTo>
                <a:lnTo>
                  <a:pt x="57240" y="26190"/>
                </a:lnTo>
                <a:lnTo>
                  <a:pt x="57230" y="26170"/>
                </a:lnTo>
                <a:lnTo>
                  <a:pt x="57220" y="26160"/>
                </a:lnTo>
                <a:lnTo>
                  <a:pt x="57210" y="26170"/>
                </a:lnTo>
                <a:lnTo>
                  <a:pt x="57190" y="26180"/>
                </a:lnTo>
                <a:lnTo>
                  <a:pt x="57180" y="26180"/>
                </a:lnTo>
                <a:lnTo>
                  <a:pt x="57180" y="26160"/>
                </a:lnTo>
                <a:lnTo>
                  <a:pt x="57200" y="26140"/>
                </a:lnTo>
                <a:lnTo>
                  <a:pt x="57200" y="26120"/>
                </a:lnTo>
                <a:lnTo>
                  <a:pt x="57190" y="26090"/>
                </a:lnTo>
                <a:lnTo>
                  <a:pt x="57180" y="26080"/>
                </a:lnTo>
                <a:lnTo>
                  <a:pt x="57150" y="26090"/>
                </a:lnTo>
                <a:lnTo>
                  <a:pt x="57150" y="26100"/>
                </a:lnTo>
                <a:lnTo>
                  <a:pt x="57140" y="26120"/>
                </a:lnTo>
                <a:lnTo>
                  <a:pt x="57130" y="26120"/>
                </a:lnTo>
                <a:lnTo>
                  <a:pt x="57120" y="26120"/>
                </a:lnTo>
                <a:lnTo>
                  <a:pt x="57120" y="26100"/>
                </a:lnTo>
                <a:lnTo>
                  <a:pt x="57120" y="26070"/>
                </a:lnTo>
                <a:lnTo>
                  <a:pt x="57110" y="26040"/>
                </a:lnTo>
                <a:lnTo>
                  <a:pt x="57110" y="26000"/>
                </a:lnTo>
                <a:lnTo>
                  <a:pt x="57100" y="25990"/>
                </a:lnTo>
                <a:lnTo>
                  <a:pt x="57080" y="25980"/>
                </a:lnTo>
                <a:lnTo>
                  <a:pt x="57070" y="25980"/>
                </a:lnTo>
                <a:lnTo>
                  <a:pt x="57050" y="25960"/>
                </a:lnTo>
                <a:lnTo>
                  <a:pt x="57040" y="25950"/>
                </a:lnTo>
                <a:lnTo>
                  <a:pt x="57020" y="25960"/>
                </a:lnTo>
                <a:lnTo>
                  <a:pt x="57010" y="25960"/>
                </a:lnTo>
                <a:lnTo>
                  <a:pt x="57000" y="25950"/>
                </a:lnTo>
                <a:lnTo>
                  <a:pt x="56990" y="25940"/>
                </a:lnTo>
                <a:lnTo>
                  <a:pt x="57000" y="25930"/>
                </a:lnTo>
                <a:lnTo>
                  <a:pt x="57020" y="25910"/>
                </a:lnTo>
                <a:lnTo>
                  <a:pt x="57020" y="25900"/>
                </a:lnTo>
                <a:lnTo>
                  <a:pt x="57030" y="25890"/>
                </a:lnTo>
                <a:lnTo>
                  <a:pt x="57040" y="25880"/>
                </a:lnTo>
                <a:lnTo>
                  <a:pt x="57030" y="25870"/>
                </a:lnTo>
                <a:lnTo>
                  <a:pt x="57020" y="25860"/>
                </a:lnTo>
                <a:lnTo>
                  <a:pt x="56990" y="25840"/>
                </a:lnTo>
                <a:lnTo>
                  <a:pt x="56990" y="25830"/>
                </a:lnTo>
                <a:lnTo>
                  <a:pt x="57010" y="25810"/>
                </a:lnTo>
                <a:lnTo>
                  <a:pt x="57010" y="25800"/>
                </a:lnTo>
                <a:lnTo>
                  <a:pt x="57010" y="25790"/>
                </a:lnTo>
                <a:lnTo>
                  <a:pt x="56990" y="25780"/>
                </a:lnTo>
                <a:lnTo>
                  <a:pt x="56970" y="25780"/>
                </a:lnTo>
                <a:lnTo>
                  <a:pt x="56950" y="25780"/>
                </a:lnTo>
                <a:lnTo>
                  <a:pt x="56940" y="25770"/>
                </a:lnTo>
                <a:lnTo>
                  <a:pt x="56940" y="25760"/>
                </a:lnTo>
                <a:lnTo>
                  <a:pt x="56940" y="25750"/>
                </a:lnTo>
                <a:lnTo>
                  <a:pt x="56970" y="25740"/>
                </a:lnTo>
                <a:lnTo>
                  <a:pt x="56990" y="25740"/>
                </a:lnTo>
                <a:lnTo>
                  <a:pt x="57000" y="25740"/>
                </a:lnTo>
                <a:lnTo>
                  <a:pt x="57010" y="25740"/>
                </a:lnTo>
                <a:lnTo>
                  <a:pt x="57020" y="25730"/>
                </a:lnTo>
                <a:lnTo>
                  <a:pt x="57020" y="25720"/>
                </a:lnTo>
                <a:lnTo>
                  <a:pt x="57010" y="25710"/>
                </a:lnTo>
                <a:lnTo>
                  <a:pt x="57000" y="25720"/>
                </a:lnTo>
                <a:lnTo>
                  <a:pt x="56990" y="25710"/>
                </a:lnTo>
                <a:lnTo>
                  <a:pt x="56970" y="25710"/>
                </a:lnTo>
                <a:lnTo>
                  <a:pt x="56950" y="25700"/>
                </a:lnTo>
                <a:lnTo>
                  <a:pt x="56940" y="25700"/>
                </a:lnTo>
                <a:lnTo>
                  <a:pt x="56930" y="25700"/>
                </a:lnTo>
                <a:lnTo>
                  <a:pt x="56920" y="25710"/>
                </a:lnTo>
                <a:lnTo>
                  <a:pt x="56900" y="25710"/>
                </a:lnTo>
                <a:lnTo>
                  <a:pt x="56900" y="25700"/>
                </a:lnTo>
                <a:lnTo>
                  <a:pt x="56900" y="25690"/>
                </a:lnTo>
                <a:lnTo>
                  <a:pt x="56910" y="25680"/>
                </a:lnTo>
                <a:lnTo>
                  <a:pt x="56900" y="25670"/>
                </a:lnTo>
                <a:lnTo>
                  <a:pt x="56890" y="25690"/>
                </a:lnTo>
                <a:lnTo>
                  <a:pt x="56860" y="25690"/>
                </a:lnTo>
                <a:lnTo>
                  <a:pt x="56810" y="25690"/>
                </a:lnTo>
                <a:lnTo>
                  <a:pt x="56790" y="25680"/>
                </a:lnTo>
                <a:lnTo>
                  <a:pt x="56770" y="25670"/>
                </a:lnTo>
                <a:lnTo>
                  <a:pt x="56750" y="25670"/>
                </a:lnTo>
                <a:lnTo>
                  <a:pt x="56720" y="25650"/>
                </a:lnTo>
                <a:lnTo>
                  <a:pt x="56700" y="25650"/>
                </a:lnTo>
                <a:lnTo>
                  <a:pt x="56680" y="25630"/>
                </a:lnTo>
                <a:lnTo>
                  <a:pt x="56660" y="25610"/>
                </a:lnTo>
                <a:lnTo>
                  <a:pt x="56640" y="25600"/>
                </a:lnTo>
                <a:lnTo>
                  <a:pt x="56620" y="25580"/>
                </a:lnTo>
                <a:lnTo>
                  <a:pt x="56590" y="25560"/>
                </a:lnTo>
                <a:lnTo>
                  <a:pt x="56550" y="25530"/>
                </a:lnTo>
                <a:lnTo>
                  <a:pt x="56510" y="25500"/>
                </a:lnTo>
                <a:lnTo>
                  <a:pt x="56470" y="25440"/>
                </a:lnTo>
                <a:lnTo>
                  <a:pt x="56440" y="25410"/>
                </a:lnTo>
                <a:lnTo>
                  <a:pt x="56400" y="25380"/>
                </a:lnTo>
                <a:lnTo>
                  <a:pt x="56370" y="25340"/>
                </a:lnTo>
                <a:lnTo>
                  <a:pt x="56340" y="25300"/>
                </a:lnTo>
                <a:lnTo>
                  <a:pt x="56290" y="25280"/>
                </a:lnTo>
                <a:lnTo>
                  <a:pt x="56190" y="25240"/>
                </a:lnTo>
                <a:lnTo>
                  <a:pt x="56180" y="25240"/>
                </a:lnTo>
                <a:lnTo>
                  <a:pt x="56180" y="25230"/>
                </a:lnTo>
                <a:lnTo>
                  <a:pt x="56180" y="25220"/>
                </a:lnTo>
                <a:lnTo>
                  <a:pt x="56170" y="25210"/>
                </a:lnTo>
                <a:lnTo>
                  <a:pt x="56170" y="25200"/>
                </a:lnTo>
                <a:lnTo>
                  <a:pt x="56160" y="25190"/>
                </a:lnTo>
                <a:lnTo>
                  <a:pt x="56160" y="25180"/>
                </a:lnTo>
                <a:lnTo>
                  <a:pt x="56150" y="25170"/>
                </a:lnTo>
                <a:lnTo>
                  <a:pt x="56150" y="25160"/>
                </a:lnTo>
                <a:lnTo>
                  <a:pt x="56140" y="25150"/>
                </a:lnTo>
                <a:lnTo>
                  <a:pt x="56130" y="25150"/>
                </a:lnTo>
                <a:lnTo>
                  <a:pt x="56120" y="25150"/>
                </a:lnTo>
                <a:lnTo>
                  <a:pt x="56110" y="25150"/>
                </a:lnTo>
                <a:lnTo>
                  <a:pt x="56110" y="25140"/>
                </a:lnTo>
                <a:lnTo>
                  <a:pt x="56100" y="25130"/>
                </a:lnTo>
                <a:lnTo>
                  <a:pt x="56100" y="25120"/>
                </a:lnTo>
                <a:lnTo>
                  <a:pt x="56090" y="25110"/>
                </a:lnTo>
                <a:lnTo>
                  <a:pt x="56080" y="25110"/>
                </a:lnTo>
                <a:lnTo>
                  <a:pt x="56070" y="25110"/>
                </a:lnTo>
                <a:lnTo>
                  <a:pt x="56060" y="25110"/>
                </a:lnTo>
                <a:lnTo>
                  <a:pt x="56050" y="25110"/>
                </a:lnTo>
                <a:lnTo>
                  <a:pt x="56040" y="25110"/>
                </a:lnTo>
                <a:lnTo>
                  <a:pt x="56030" y="25110"/>
                </a:lnTo>
                <a:lnTo>
                  <a:pt x="56020" y="25110"/>
                </a:lnTo>
                <a:lnTo>
                  <a:pt x="56010" y="25110"/>
                </a:lnTo>
                <a:lnTo>
                  <a:pt x="56000" y="25110"/>
                </a:lnTo>
                <a:lnTo>
                  <a:pt x="56000" y="25100"/>
                </a:lnTo>
                <a:lnTo>
                  <a:pt x="56000" y="25090"/>
                </a:lnTo>
                <a:lnTo>
                  <a:pt x="56000" y="25080"/>
                </a:lnTo>
                <a:lnTo>
                  <a:pt x="56000" y="25070"/>
                </a:lnTo>
                <a:lnTo>
                  <a:pt x="56000" y="25060"/>
                </a:lnTo>
                <a:lnTo>
                  <a:pt x="56000" y="25050"/>
                </a:lnTo>
                <a:lnTo>
                  <a:pt x="55990" y="25050"/>
                </a:lnTo>
                <a:lnTo>
                  <a:pt x="55990" y="25040"/>
                </a:lnTo>
                <a:lnTo>
                  <a:pt x="55990" y="25030"/>
                </a:lnTo>
                <a:lnTo>
                  <a:pt x="55980" y="25020"/>
                </a:lnTo>
                <a:lnTo>
                  <a:pt x="55980" y="25010"/>
                </a:lnTo>
                <a:lnTo>
                  <a:pt x="55970" y="25010"/>
                </a:lnTo>
                <a:lnTo>
                  <a:pt x="55970" y="25000"/>
                </a:lnTo>
                <a:lnTo>
                  <a:pt x="55960" y="25000"/>
                </a:lnTo>
                <a:lnTo>
                  <a:pt x="55950" y="25000"/>
                </a:lnTo>
                <a:lnTo>
                  <a:pt x="55950" y="24990"/>
                </a:lnTo>
                <a:lnTo>
                  <a:pt x="55940" y="24990"/>
                </a:lnTo>
                <a:lnTo>
                  <a:pt x="55940" y="24980"/>
                </a:lnTo>
                <a:lnTo>
                  <a:pt x="55940" y="24970"/>
                </a:lnTo>
                <a:lnTo>
                  <a:pt x="55940" y="24960"/>
                </a:lnTo>
                <a:lnTo>
                  <a:pt x="55940" y="24950"/>
                </a:lnTo>
                <a:lnTo>
                  <a:pt x="55940" y="24940"/>
                </a:lnTo>
                <a:lnTo>
                  <a:pt x="55940" y="24930"/>
                </a:lnTo>
                <a:lnTo>
                  <a:pt x="55940" y="24920"/>
                </a:lnTo>
                <a:lnTo>
                  <a:pt x="55950" y="24910"/>
                </a:lnTo>
                <a:lnTo>
                  <a:pt x="55950" y="24900"/>
                </a:lnTo>
                <a:lnTo>
                  <a:pt x="55950" y="24890"/>
                </a:lnTo>
                <a:lnTo>
                  <a:pt x="55940" y="24890"/>
                </a:lnTo>
                <a:lnTo>
                  <a:pt x="55930" y="24880"/>
                </a:lnTo>
                <a:lnTo>
                  <a:pt x="55930" y="24890"/>
                </a:lnTo>
                <a:lnTo>
                  <a:pt x="55920" y="24890"/>
                </a:lnTo>
                <a:lnTo>
                  <a:pt x="55910" y="24900"/>
                </a:lnTo>
                <a:lnTo>
                  <a:pt x="55900" y="24900"/>
                </a:lnTo>
                <a:lnTo>
                  <a:pt x="55890" y="24890"/>
                </a:lnTo>
                <a:lnTo>
                  <a:pt x="55890" y="24880"/>
                </a:lnTo>
                <a:lnTo>
                  <a:pt x="55890" y="24870"/>
                </a:lnTo>
                <a:lnTo>
                  <a:pt x="55890" y="24860"/>
                </a:lnTo>
                <a:lnTo>
                  <a:pt x="55890" y="24850"/>
                </a:lnTo>
                <a:lnTo>
                  <a:pt x="55880" y="24840"/>
                </a:lnTo>
                <a:lnTo>
                  <a:pt x="55880" y="24830"/>
                </a:lnTo>
                <a:lnTo>
                  <a:pt x="55870" y="24830"/>
                </a:lnTo>
                <a:lnTo>
                  <a:pt x="55860" y="24820"/>
                </a:lnTo>
                <a:lnTo>
                  <a:pt x="55850" y="24820"/>
                </a:lnTo>
                <a:lnTo>
                  <a:pt x="55840" y="24810"/>
                </a:lnTo>
                <a:lnTo>
                  <a:pt x="55830" y="24810"/>
                </a:lnTo>
                <a:lnTo>
                  <a:pt x="55820" y="24810"/>
                </a:lnTo>
                <a:lnTo>
                  <a:pt x="55820" y="24800"/>
                </a:lnTo>
                <a:lnTo>
                  <a:pt x="55820" y="24790"/>
                </a:lnTo>
                <a:lnTo>
                  <a:pt x="55820" y="24780"/>
                </a:lnTo>
                <a:lnTo>
                  <a:pt x="55820" y="24770"/>
                </a:lnTo>
                <a:lnTo>
                  <a:pt x="55810" y="24770"/>
                </a:lnTo>
                <a:lnTo>
                  <a:pt x="55810" y="24760"/>
                </a:lnTo>
                <a:lnTo>
                  <a:pt x="55800" y="24760"/>
                </a:lnTo>
                <a:lnTo>
                  <a:pt x="55790" y="24750"/>
                </a:lnTo>
                <a:lnTo>
                  <a:pt x="55780" y="24740"/>
                </a:lnTo>
                <a:lnTo>
                  <a:pt x="55770" y="24730"/>
                </a:lnTo>
                <a:lnTo>
                  <a:pt x="55760" y="24720"/>
                </a:lnTo>
                <a:lnTo>
                  <a:pt x="55760" y="24710"/>
                </a:lnTo>
                <a:lnTo>
                  <a:pt x="55750" y="24710"/>
                </a:lnTo>
                <a:lnTo>
                  <a:pt x="55750" y="24700"/>
                </a:lnTo>
                <a:lnTo>
                  <a:pt x="55750" y="24690"/>
                </a:lnTo>
                <a:lnTo>
                  <a:pt x="55740" y="24690"/>
                </a:lnTo>
                <a:lnTo>
                  <a:pt x="55740" y="24680"/>
                </a:lnTo>
                <a:lnTo>
                  <a:pt x="55730" y="24670"/>
                </a:lnTo>
                <a:lnTo>
                  <a:pt x="55730" y="24660"/>
                </a:lnTo>
                <a:lnTo>
                  <a:pt x="55720" y="24650"/>
                </a:lnTo>
                <a:lnTo>
                  <a:pt x="55720" y="24640"/>
                </a:lnTo>
                <a:lnTo>
                  <a:pt x="55720" y="24630"/>
                </a:lnTo>
                <a:lnTo>
                  <a:pt x="55720" y="24620"/>
                </a:lnTo>
                <a:lnTo>
                  <a:pt x="55720" y="24610"/>
                </a:lnTo>
                <a:lnTo>
                  <a:pt x="55720" y="24600"/>
                </a:lnTo>
                <a:lnTo>
                  <a:pt x="55720" y="24590"/>
                </a:lnTo>
                <a:lnTo>
                  <a:pt x="55730" y="24580"/>
                </a:lnTo>
                <a:lnTo>
                  <a:pt x="55730" y="24570"/>
                </a:lnTo>
                <a:lnTo>
                  <a:pt x="55730" y="24560"/>
                </a:lnTo>
                <a:lnTo>
                  <a:pt x="55730" y="24550"/>
                </a:lnTo>
                <a:lnTo>
                  <a:pt x="55730" y="24540"/>
                </a:lnTo>
                <a:lnTo>
                  <a:pt x="55720" y="24540"/>
                </a:lnTo>
                <a:lnTo>
                  <a:pt x="55710" y="24530"/>
                </a:lnTo>
                <a:lnTo>
                  <a:pt x="55700" y="24530"/>
                </a:lnTo>
                <a:lnTo>
                  <a:pt x="55690" y="24530"/>
                </a:lnTo>
                <a:lnTo>
                  <a:pt x="55680" y="24530"/>
                </a:lnTo>
                <a:lnTo>
                  <a:pt x="55670" y="24530"/>
                </a:lnTo>
                <a:lnTo>
                  <a:pt x="55660" y="24530"/>
                </a:lnTo>
                <a:lnTo>
                  <a:pt x="55650" y="24520"/>
                </a:lnTo>
                <a:lnTo>
                  <a:pt x="55640" y="24510"/>
                </a:lnTo>
                <a:lnTo>
                  <a:pt x="55640" y="24500"/>
                </a:lnTo>
                <a:lnTo>
                  <a:pt x="55640" y="24490"/>
                </a:lnTo>
                <a:lnTo>
                  <a:pt x="55640" y="24480"/>
                </a:lnTo>
                <a:lnTo>
                  <a:pt x="55640" y="24470"/>
                </a:lnTo>
                <a:lnTo>
                  <a:pt x="55640" y="24460"/>
                </a:lnTo>
                <a:lnTo>
                  <a:pt x="55630" y="24450"/>
                </a:lnTo>
                <a:lnTo>
                  <a:pt x="55620" y="24450"/>
                </a:lnTo>
                <a:lnTo>
                  <a:pt x="55610" y="24450"/>
                </a:lnTo>
                <a:lnTo>
                  <a:pt x="55600" y="24460"/>
                </a:lnTo>
                <a:lnTo>
                  <a:pt x="55590" y="24460"/>
                </a:lnTo>
                <a:lnTo>
                  <a:pt x="55580" y="24460"/>
                </a:lnTo>
                <a:lnTo>
                  <a:pt x="55570" y="24450"/>
                </a:lnTo>
                <a:lnTo>
                  <a:pt x="55570" y="24440"/>
                </a:lnTo>
                <a:lnTo>
                  <a:pt x="55570" y="24430"/>
                </a:lnTo>
                <a:lnTo>
                  <a:pt x="55570" y="24420"/>
                </a:lnTo>
                <a:lnTo>
                  <a:pt x="55570" y="24410"/>
                </a:lnTo>
                <a:lnTo>
                  <a:pt x="55580" y="24410"/>
                </a:lnTo>
                <a:lnTo>
                  <a:pt x="55580" y="24400"/>
                </a:lnTo>
                <a:lnTo>
                  <a:pt x="55580" y="24390"/>
                </a:lnTo>
                <a:lnTo>
                  <a:pt x="55580" y="24380"/>
                </a:lnTo>
                <a:lnTo>
                  <a:pt x="55580" y="24370"/>
                </a:lnTo>
                <a:lnTo>
                  <a:pt x="55580" y="24360"/>
                </a:lnTo>
                <a:lnTo>
                  <a:pt x="55570" y="24360"/>
                </a:lnTo>
                <a:lnTo>
                  <a:pt x="55570" y="24350"/>
                </a:lnTo>
                <a:lnTo>
                  <a:pt x="55560" y="24350"/>
                </a:lnTo>
                <a:lnTo>
                  <a:pt x="55550" y="24340"/>
                </a:lnTo>
                <a:lnTo>
                  <a:pt x="55430" y="24420"/>
                </a:lnTo>
                <a:lnTo>
                  <a:pt x="55330" y="24490"/>
                </a:lnTo>
                <a:lnTo>
                  <a:pt x="55300" y="24560"/>
                </a:lnTo>
                <a:lnTo>
                  <a:pt x="55280" y="24630"/>
                </a:lnTo>
                <a:lnTo>
                  <a:pt x="55270" y="24760"/>
                </a:lnTo>
                <a:lnTo>
                  <a:pt x="55240" y="24880"/>
                </a:lnTo>
                <a:lnTo>
                  <a:pt x="55210" y="25010"/>
                </a:lnTo>
                <a:lnTo>
                  <a:pt x="55180" y="25110"/>
                </a:lnTo>
                <a:lnTo>
                  <a:pt x="55140" y="25200"/>
                </a:lnTo>
                <a:lnTo>
                  <a:pt x="55140" y="25330"/>
                </a:lnTo>
                <a:lnTo>
                  <a:pt x="55150" y="25390"/>
                </a:lnTo>
                <a:lnTo>
                  <a:pt x="55160" y="25470"/>
                </a:lnTo>
                <a:lnTo>
                  <a:pt x="55210" y="25610"/>
                </a:lnTo>
                <a:lnTo>
                  <a:pt x="55240" y="25730"/>
                </a:lnTo>
                <a:lnTo>
                  <a:pt x="55240" y="25800"/>
                </a:lnTo>
                <a:lnTo>
                  <a:pt x="55240" y="25810"/>
                </a:lnTo>
                <a:lnTo>
                  <a:pt x="55240" y="25850"/>
                </a:lnTo>
                <a:lnTo>
                  <a:pt x="55190" y="25910"/>
                </a:lnTo>
                <a:lnTo>
                  <a:pt x="55160" y="25940"/>
                </a:lnTo>
                <a:lnTo>
                  <a:pt x="55130" y="25980"/>
                </a:lnTo>
                <a:lnTo>
                  <a:pt x="55110" y="26030"/>
                </a:lnTo>
                <a:lnTo>
                  <a:pt x="55050" y="26130"/>
                </a:lnTo>
                <a:lnTo>
                  <a:pt x="54910" y="26290"/>
                </a:lnTo>
                <a:lnTo>
                  <a:pt x="54810" y="26360"/>
                </a:lnTo>
                <a:lnTo>
                  <a:pt x="54730" y="26370"/>
                </a:lnTo>
                <a:lnTo>
                  <a:pt x="54640" y="26440"/>
                </a:lnTo>
                <a:lnTo>
                  <a:pt x="54620" y="26450"/>
                </a:lnTo>
                <a:lnTo>
                  <a:pt x="54500" y="26510"/>
                </a:lnTo>
                <a:lnTo>
                  <a:pt x="54340" y="26590"/>
                </a:lnTo>
                <a:lnTo>
                  <a:pt x="54250" y="26630"/>
                </a:lnTo>
                <a:lnTo>
                  <a:pt x="54130" y="26690"/>
                </a:lnTo>
                <a:lnTo>
                  <a:pt x="54010" y="26730"/>
                </a:lnTo>
                <a:lnTo>
                  <a:pt x="53990" y="26740"/>
                </a:lnTo>
                <a:lnTo>
                  <a:pt x="53870" y="26810"/>
                </a:lnTo>
                <a:lnTo>
                  <a:pt x="53780" y="26910"/>
                </a:lnTo>
                <a:lnTo>
                  <a:pt x="53680" y="27010"/>
                </a:lnTo>
                <a:lnTo>
                  <a:pt x="53620" y="27100"/>
                </a:lnTo>
                <a:lnTo>
                  <a:pt x="53600" y="27160"/>
                </a:lnTo>
                <a:lnTo>
                  <a:pt x="53540" y="27130"/>
                </a:lnTo>
                <a:lnTo>
                  <a:pt x="53410" y="27170"/>
                </a:lnTo>
                <a:lnTo>
                  <a:pt x="53300" y="27170"/>
                </a:lnTo>
                <a:lnTo>
                  <a:pt x="53240" y="27190"/>
                </a:lnTo>
                <a:lnTo>
                  <a:pt x="53220" y="27250"/>
                </a:lnTo>
                <a:lnTo>
                  <a:pt x="53050" y="27290"/>
                </a:lnTo>
                <a:lnTo>
                  <a:pt x="53040" y="27320"/>
                </a:lnTo>
                <a:lnTo>
                  <a:pt x="53000" y="27370"/>
                </a:lnTo>
                <a:lnTo>
                  <a:pt x="52860" y="27350"/>
                </a:lnTo>
                <a:lnTo>
                  <a:pt x="52810" y="27440"/>
                </a:lnTo>
                <a:lnTo>
                  <a:pt x="52730" y="27450"/>
                </a:lnTo>
                <a:lnTo>
                  <a:pt x="52680" y="27570"/>
                </a:lnTo>
                <a:lnTo>
                  <a:pt x="52610" y="27560"/>
                </a:lnTo>
                <a:lnTo>
                  <a:pt x="52600" y="27560"/>
                </a:lnTo>
                <a:lnTo>
                  <a:pt x="52650" y="27350"/>
                </a:lnTo>
                <a:lnTo>
                  <a:pt x="52500" y="27230"/>
                </a:lnTo>
                <a:lnTo>
                  <a:pt x="52380" y="26990"/>
                </a:lnTo>
                <a:lnTo>
                  <a:pt x="52320" y="26800"/>
                </a:lnTo>
                <a:lnTo>
                  <a:pt x="52300" y="26760"/>
                </a:lnTo>
                <a:lnTo>
                  <a:pt x="52260" y="26620"/>
                </a:lnTo>
                <a:lnTo>
                  <a:pt x="52220" y="26430"/>
                </a:lnTo>
                <a:lnTo>
                  <a:pt x="52170" y="26350"/>
                </a:lnTo>
                <a:lnTo>
                  <a:pt x="52110" y="26310"/>
                </a:lnTo>
                <a:lnTo>
                  <a:pt x="52040" y="26220"/>
                </a:lnTo>
                <a:lnTo>
                  <a:pt x="51910" y="26140"/>
                </a:lnTo>
                <a:lnTo>
                  <a:pt x="51770" y="26160"/>
                </a:lnTo>
                <a:lnTo>
                  <a:pt x="51740" y="26190"/>
                </a:lnTo>
                <a:lnTo>
                  <a:pt x="51720" y="26220"/>
                </a:lnTo>
                <a:lnTo>
                  <a:pt x="51670" y="26260"/>
                </a:lnTo>
                <a:lnTo>
                  <a:pt x="51660" y="26260"/>
                </a:lnTo>
                <a:lnTo>
                  <a:pt x="51640" y="26260"/>
                </a:lnTo>
                <a:lnTo>
                  <a:pt x="51620" y="26270"/>
                </a:lnTo>
                <a:lnTo>
                  <a:pt x="51600" y="26270"/>
                </a:lnTo>
                <a:lnTo>
                  <a:pt x="51600" y="26230"/>
                </a:lnTo>
                <a:lnTo>
                  <a:pt x="51610" y="26190"/>
                </a:lnTo>
                <a:lnTo>
                  <a:pt x="51590" y="26220"/>
                </a:lnTo>
                <a:lnTo>
                  <a:pt x="51560" y="26250"/>
                </a:lnTo>
                <a:lnTo>
                  <a:pt x="51510" y="26260"/>
                </a:lnTo>
                <a:lnTo>
                  <a:pt x="51430" y="26220"/>
                </a:lnTo>
                <a:lnTo>
                  <a:pt x="51370" y="26240"/>
                </a:lnTo>
                <a:lnTo>
                  <a:pt x="51310" y="26230"/>
                </a:lnTo>
                <a:lnTo>
                  <a:pt x="51240" y="26270"/>
                </a:lnTo>
                <a:lnTo>
                  <a:pt x="51190" y="26310"/>
                </a:lnTo>
                <a:lnTo>
                  <a:pt x="51130" y="26300"/>
                </a:lnTo>
                <a:lnTo>
                  <a:pt x="51110" y="26330"/>
                </a:lnTo>
                <a:lnTo>
                  <a:pt x="51050" y="26340"/>
                </a:lnTo>
                <a:lnTo>
                  <a:pt x="50950" y="26300"/>
                </a:lnTo>
                <a:lnTo>
                  <a:pt x="50910" y="26290"/>
                </a:lnTo>
                <a:lnTo>
                  <a:pt x="50860" y="26280"/>
                </a:lnTo>
                <a:lnTo>
                  <a:pt x="50780" y="26240"/>
                </a:lnTo>
                <a:lnTo>
                  <a:pt x="50730" y="26220"/>
                </a:lnTo>
                <a:lnTo>
                  <a:pt x="50630" y="26160"/>
                </a:lnTo>
                <a:lnTo>
                  <a:pt x="50630" y="26120"/>
                </a:lnTo>
                <a:lnTo>
                  <a:pt x="50530" y="26030"/>
                </a:lnTo>
                <a:lnTo>
                  <a:pt x="50420" y="25880"/>
                </a:lnTo>
                <a:lnTo>
                  <a:pt x="50300" y="25800"/>
                </a:lnTo>
                <a:lnTo>
                  <a:pt x="50290" y="25770"/>
                </a:lnTo>
                <a:lnTo>
                  <a:pt x="50240" y="25620"/>
                </a:lnTo>
                <a:lnTo>
                  <a:pt x="50170" y="25630"/>
                </a:lnTo>
                <a:lnTo>
                  <a:pt x="50180" y="25580"/>
                </a:lnTo>
                <a:lnTo>
                  <a:pt x="50190" y="25530"/>
                </a:lnTo>
                <a:lnTo>
                  <a:pt x="50210" y="25470"/>
                </a:lnTo>
                <a:lnTo>
                  <a:pt x="50250" y="25330"/>
                </a:lnTo>
                <a:lnTo>
                  <a:pt x="50380" y="25220"/>
                </a:lnTo>
                <a:lnTo>
                  <a:pt x="50020" y="24920"/>
                </a:lnTo>
                <a:lnTo>
                  <a:pt x="49970" y="24920"/>
                </a:lnTo>
                <a:lnTo>
                  <a:pt x="49960" y="24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