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Béni Mellal-Khénifra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Béni Mellal-Khénif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960" y="24000"/>
                </a:moveTo>
                <a:lnTo>
                  <a:pt x="69970" y="24030"/>
                </a:lnTo>
                <a:lnTo>
                  <a:pt x="69980" y="24060"/>
                </a:lnTo>
                <a:lnTo>
                  <a:pt x="69980" y="24080"/>
                </a:lnTo>
                <a:lnTo>
                  <a:pt x="69910" y="24090"/>
                </a:lnTo>
                <a:lnTo>
                  <a:pt x="69890" y="24110"/>
                </a:lnTo>
                <a:lnTo>
                  <a:pt x="69850" y="24140"/>
                </a:lnTo>
                <a:lnTo>
                  <a:pt x="69820" y="24160"/>
                </a:lnTo>
                <a:lnTo>
                  <a:pt x="69780" y="24180"/>
                </a:lnTo>
                <a:lnTo>
                  <a:pt x="69770" y="24210"/>
                </a:lnTo>
                <a:lnTo>
                  <a:pt x="69760" y="24240"/>
                </a:lnTo>
                <a:lnTo>
                  <a:pt x="69750" y="24270"/>
                </a:lnTo>
                <a:lnTo>
                  <a:pt x="69730" y="24300"/>
                </a:lnTo>
                <a:lnTo>
                  <a:pt x="69720" y="24320"/>
                </a:lnTo>
                <a:lnTo>
                  <a:pt x="69700" y="24330"/>
                </a:lnTo>
                <a:lnTo>
                  <a:pt x="69680" y="24350"/>
                </a:lnTo>
                <a:lnTo>
                  <a:pt x="69670" y="24370"/>
                </a:lnTo>
                <a:lnTo>
                  <a:pt x="69660" y="24390"/>
                </a:lnTo>
                <a:lnTo>
                  <a:pt x="69660" y="24400"/>
                </a:lnTo>
                <a:lnTo>
                  <a:pt x="69670" y="24420"/>
                </a:lnTo>
                <a:lnTo>
                  <a:pt x="69690" y="24440"/>
                </a:lnTo>
                <a:lnTo>
                  <a:pt x="69710" y="24440"/>
                </a:lnTo>
                <a:lnTo>
                  <a:pt x="69720" y="24460"/>
                </a:lnTo>
                <a:lnTo>
                  <a:pt x="69690" y="24480"/>
                </a:lnTo>
                <a:lnTo>
                  <a:pt x="69660" y="24510"/>
                </a:lnTo>
                <a:lnTo>
                  <a:pt x="69630" y="24560"/>
                </a:lnTo>
                <a:lnTo>
                  <a:pt x="69630" y="24570"/>
                </a:lnTo>
                <a:lnTo>
                  <a:pt x="69620" y="24650"/>
                </a:lnTo>
                <a:lnTo>
                  <a:pt x="69640" y="24700"/>
                </a:lnTo>
                <a:lnTo>
                  <a:pt x="69650" y="24770"/>
                </a:lnTo>
                <a:lnTo>
                  <a:pt x="69650" y="24860"/>
                </a:lnTo>
                <a:lnTo>
                  <a:pt x="69640" y="24930"/>
                </a:lnTo>
                <a:lnTo>
                  <a:pt x="69610" y="24980"/>
                </a:lnTo>
                <a:lnTo>
                  <a:pt x="69610" y="25060"/>
                </a:lnTo>
                <a:lnTo>
                  <a:pt x="69630" y="25100"/>
                </a:lnTo>
                <a:lnTo>
                  <a:pt x="69640" y="25180"/>
                </a:lnTo>
                <a:lnTo>
                  <a:pt x="69650" y="25230"/>
                </a:lnTo>
                <a:lnTo>
                  <a:pt x="69650" y="25260"/>
                </a:lnTo>
                <a:lnTo>
                  <a:pt x="69630" y="25320"/>
                </a:lnTo>
                <a:lnTo>
                  <a:pt x="69610" y="25430"/>
                </a:lnTo>
                <a:lnTo>
                  <a:pt x="69590" y="25490"/>
                </a:lnTo>
                <a:lnTo>
                  <a:pt x="69600" y="25570"/>
                </a:lnTo>
                <a:lnTo>
                  <a:pt x="69570" y="25590"/>
                </a:lnTo>
                <a:lnTo>
                  <a:pt x="69470" y="25660"/>
                </a:lnTo>
                <a:lnTo>
                  <a:pt x="69500" y="25720"/>
                </a:lnTo>
                <a:lnTo>
                  <a:pt x="69510" y="25760"/>
                </a:lnTo>
                <a:lnTo>
                  <a:pt x="69510" y="25840"/>
                </a:lnTo>
                <a:lnTo>
                  <a:pt x="69490" y="25910"/>
                </a:lnTo>
                <a:lnTo>
                  <a:pt x="69460" y="25960"/>
                </a:lnTo>
                <a:lnTo>
                  <a:pt x="69440" y="26050"/>
                </a:lnTo>
                <a:lnTo>
                  <a:pt x="69440" y="26120"/>
                </a:lnTo>
                <a:lnTo>
                  <a:pt x="69430" y="26210"/>
                </a:lnTo>
                <a:lnTo>
                  <a:pt x="69420" y="26210"/>
                </a:lnTo>
                <a:lnTo>
                  <a:pt x="69350" y="26190"/>
                </a:lnTo>
                <a:lnTo>
                  <a:pt x="69300" y="26180"/>
                </a:lnTo>
                <a:lnTo>
                  <a:pt x="69250" y="26170"/>
                </a:lnTo>
                <a:lnTo>
                  <a:pt x="69200" y="26150"/>
                </a:lnTo>
                <a:lnTo>
                  <a:pt x="69170" y="26210"/>
                </a:lnTo>
                <a:lnTo>
                  <a:pt x="69220" y="26310"/>
                </a:lnTo>
                <a:lnTo>
                  <a:pt x="69210" y="26410"/>
                </a:lnTo>
                <a:lnTo>
                  <a:pt x="69180" y="26490"/>
                </a:lnTo>
                <a:lnTo>
                  <a:pt x="69140" y="26520"/>
                </a:lnTo>
                <a:lnTo>
                  <a:pt x="69040" y="26550"/>
                </a:lnTo>
                <a:lnTo>
                  <a:pt x="69020" y="26550"/>
                </a:lnTo>
                <a:lnTo>
                  <a:pt x="68960" y="26570"/>
                </a:lnTo>
                <a:lnTo>
                  <a:pt x="68860" y="26590"/>
                </a:lnTo>
                <a:lnTo>
                  <a:pt x="68790" y="26590"/>
                </a:lnTo>
                <a:lnTo>
                  <a:pt x="68480" y="26590"/>
                </a:lnTo>
                <a:lnTo>
                  <a:pt x="68490" y="26620"/>
                </a:lnTo>
                <a:lnTo>
                  <a:pt x="68520" y="26700"/>
                </a:lnTo>
                <a:lnTo>
                  <a:pt x="68480" y="26800"/>
                </a:lnTo>
                <a:lnTo>
                  <a:pt x="68540" y="26980"/>
                </a:lnTo>
                <a:lnTo>
                  <a:pt x="68530" y="27050"/>
                </a:lnTo>
                <a:lnTo>
                  <a:pt x="68530" y="27060"/>
                </a:lnTo>
                <a:lnTo>
                  <a:pt x="68530" y="27130"/>
                </a:lnTo>
                <a:lnTo>
                  <a:pt x="68490" y="27160"/>
                </a:lnTo>
                <a:lnTo>
                  <a:pt x="68590" y="27200"/>
                </a:lnTo>
                <a:lnTo>
                  <a:pt x="68670" y="27220"/>
                </a:lnTo>
                <a:lnTo>
                  <a:pt x="68690" y="27220"/>
                </a:lnTo>
                <a:lnTo>
                  <a:pt x="68710" y="27230"/>
                </a:lnTo>
                <a:lnTo>
                  <a:pt x="68730" y="27240"/>
                </a:lnTo>
                <a:lnTo>
                  <a:pt x="68800" y="27260"/>
                </a:lnTo>
                <a:lnTo>
                  <a:pt x="68780" y="27300"/>
                </a:lnTo>
                <a:lnTo>
                  <a:pt x="68760" y="27360"/>
                </a:lnTo>
                <a:lnTo>
                  <a:pt x="68620" y="27530"/>
                </a:lnTo>
                <a:lnTo>
                  <a:pt x="68630" y="27580"/>
                </a:lnTo>
                <a:lnTo>
                  <a:pt x="68640" y="27610"/>
                </a:lnTo>
                <a:lnTo>
                  <a:pt x="68660" y="27660"/>
                </a:lnTo>
                <a:lnTo>
                  <a:pt x="68670" y="27710"/>
                </a:lnTo>
                <a:lnTo>
                  <a:pt x="68700" y="27750"/>
                </a:lnTo>
                <a:lnTo>
                  <a:pt x="68750" y="27800"/>
                </a:lnTo>
                <a:lnTo>
                  <a:pt x="68830" y="27860"/>
                </a:lnTo>
                <a:lnTo>
                  <a:pt x="68870" y="27880"/>
                </a:lnTo>
                <a:lnTo>
                  <a:pt x="68900" y="27900"/>
                </a:lnTo>
                <a:lnTo>
                  <a:pt x="68920" y="27930"/>
                </a:lnTo>
                <a:lnTo>
                  <a:pt x="68940" y="28010"/>
                </a:lnTo>
                <a:lnTo>
                  <a:pt x="68950" y="28060"/>
                </a:lnTo>
                <a:lnTo>
                  <a:pt x="68890" y="28080"/>
                </a:lnTo>
                <a:lnTo>
                  <a:pt x="68620" y="28010"/>
                </a:lnTo>
                <a:lnTo>
                  <a:pt x="68470" y="27930"/>
                </a:lnTo>
                <a:lnTo>
                  <a:pt x="68330" y="27920"/>
                </a:lnTo>
                <a:lnTo>
                  <a:pt x="68210" y="28040"/>
                </a:lnTo>
                <a:lnTo>
                  <a:pt x="67940" y="28070"/>
                </a:lnTo>
                <a:lnTo>
                  <a:pt x="67730" y="28080"/>
                </a:lnTo>
                <a:lnTo>
                  <a:pt x="67680" y="28180"/>
                </a:lnTo>
                <a:lnTo>
                  <a:pt x="67520" y="28310"/>
                </a:lnTo>
                <a:lnTo>
                  <a:pt x="67370" y="28510"/>
                </a:lnTo>
                <a:lnTo>
                  <a:pt x="67110" y="28600"/>
                </a:lnTo>
                <a:lnTo>
                  <a:pt x="67080" y="28620"/>
                </a:lnTo>
                <a:lnTo>
                  <a:pt x="66950" y="28610"/>
                </a:lnTo>
                <a:lnTo>
                  <a:pt x="66860" y="28590"/>
                </a:lnTo>
                <a:lnTo>
                  <a:pt x="66850" y="28620"/>
                </a:lnTo>
                <a:lnTo>
                  <a:pt x="66820" y="28650"/>
                </a:lnTo>
                <a:lnTo>
                  <a:pt x="66790" y="28680"/>
                </a:lnTo>
                <a:lnTo>
                  <a:pt x="66750" y="28740"/>
                </a:lnTo>
                <a:lnTo>
                  <a:pt x="66730" y="28800"/>
                </a:lnTo>
                <a:lnTo>
                  <a:pt x="66740" y="28870"/>
                </a:lnTo>
                <a:lnTo>
                  <a:pt x="66690" y="29020"/>
                </a:lnTo>
                <a:lnTo>
                  <a:pt x="66660" y="29230"/>
                </a:lnTo>
                <a:lnTo>
                  <a:pt x="66630" y="29510"/>
                </a:lnTo>
                <a:lnTo>
                  <a:pt x="66950" y="29630"/>
                </a:lnTo>
                <a:lnTo>
                  <a:pt x="67080" y="29790"/>
                </a:lnTo>
                <a:lnTo>
                  <a:pt x="67100" y="29860"/>
                </a:lnTo>
                <a:lnTo>
                  <a:pt x="67000" y="30020"/>
                </a:lnTo>
                <a:lnTo>
                  <a:pt x="66960" y="30070"/>
                </a:lnTo>
                <a:lnTo>
                  <a:pt x="66960" y="30090"/>
                </a:lnTo>
                <a:lnTo>
                  <a:pt x="66960" y="30130"/>
                </a:lnTo>
                <a:lnTo>
                  <a:pt x="66960" y="30230"/>
                </a:lnTo>
                <a:lnTo>
                  <a:pt x="67000" y="30290"/>
                </a:lnTo>
                <a:lnTo>
                  <a:pt x="66800" y="30400"/>
                </a:lnTo>
                <a:lnTo>
                  <a:pt x="66590" y="30450"/>
                </a:lnTo>
                <a:lnTo>
                  <a:pt x="66460" y="30520"/>
                </a:lnTo>
                <a:lnTo>
                  <a:pt x="66430" y="30540"/>
                </a:lnTo>
                <a:lnTo>
                  <a:pt x="66400" y="30610"/>
                </a:lnTo>
                <a:lnTo>
                  <a:pt x="66330" y="30730"/>
                </a:lnTo>
                <a:lnTo>
                  <a:pt x="66290" y="30830"/>
                </a:lnTo>
                <a:lnTo>
                  <a:pt x="66220" y="30950"/>
                </a:lnTo>
                <a:lnTo>
                  <a:pt x="66140" y="31020"/>
                </a:lnTo>
                <a:lnTo>
                  <a:pt x="66030" y="31080"/>
                </a:lnTo>
                <a:lnTo>
                  <a:pt x="65950" y="31140"/>
                </a:lnTo>
                <a:lnTo>
                  <a:pt x="65880" y="31170"/>
                </a:lnTo>
                <a:lnTo>
                  <a:pt x="65720" y="31230"/>
                </a:lnTo>
                <a:lnTo>
                  <a:pt x="65420" y="31310"/>
                </a:lnTo>
                <a:lnTo>
                  <a:pt x="65390" y="31320"/>
                </a:lnTo>
                <a:lnTo>
                  <a:pt x="65310" y="31360"/>
                </a:lnTo>
                <a:lnTo>
                  <a:pt x="65180" y="31420"/>
                </a:lnTo>
                <a:lnTo>
                  <a:pt x="64930" y="31530"/>
                </a:lnTo>
                <a:lnTo>
                  <a:pt x="64660" y="31660"/>
                </a:lnTo>
                <a:lnTo>
                  <a:pt x="64390" y="31760"/>
                </a:lnTo>
                <a:lnTo>
                  <a:pt x="64170" y="31860"/>
                </a:lnTo>
                <a:lnTo>
                  <a:pt x="63950" y="31940"/>
                </a:lnTo>
                <a:lnTo>
                  <a:pt x="63810" y="32010"/>
                </a:lnTo>
                <a:lnTo>
                  <a:pt x="63760" y="32070"/>
                </a:lnTo>
                <a:lnTo>
                  <a:pt x="63720" y="32130"/>
                </a:lnTo>
                <a:lnTo>
                  <a:pt x="63710" y="32140"/>
                </a:lnTo>
                <a:lnTo>
                  <a:pt x="63690" y="32180"/>
                </a:lnTo>
                <a:lnTo>
                  <a:pt x="63670" y="32210"/>
                </a:lnTo>
                <a:lnTo>
                  <a:pt x="63640" y="32220"/>
                </a:lnTo>
                <a:lnTo>
                  <a:pt x="63540" y="32200"/>
                </a:lnTo>
                <a:lnTo>
                  <a:pt x="63510" y="32160"/>
                </a:lnTo>
                <a:lnTo>
                  <a:pt x="63500" y="32230"/>
                </a:lnTo>
                <a:lnTo>
                  <a:pt x="63440" y="32280"/>
                </a:lnTo>
                <a:lnTo>
                  <a:pt x="63360" y="32300"/>
                </a:lnTo>
                <a:lnTo>
                  <a:pt x="63240" y="32360"/>
                </a:lnTo>
                <a:lnTo>
                  <a:pt x="63120" y="32430"/>
                </a:lnTo>
                <a:lnTo>
                  <a:pt x="63080" y="32450"/>
                </a:lnTo>
                <a:lnTo>
                  <a:pt x="62710" y="32740"/>
                </a:lnTo>
                <a:lnTo>
                  <a:pt x="62560" y="32740"/>
                </a:lnTo>
                <a:lnTo>
                  <a:pt x="62350" y="32690"/>
                </a:lnTo>
                <a:lnTo>
                  <a:pt x="62340" y="33000"/>
                </a:lnTo>
                <a:lnTo>
                  <a:pt x="62310" y="33140"/>
                </a:lnTo>
                <a:lnTo>
                  <a:pt x="62290" y="33270"/>
                </a:lnTo>
                <a:lnTo>
                  <a:pt x="62260" y="33380"/>
                </a:lnTo>
                <a:lnTo>
                  <a:pt x="62190" y="33430"/>
                </a:lnTo>
                <a:lnTo>
                  <a:pt x="62130" y="33430"/>
                </a:lnTo>
                <a:lnTo>
                  <a:pt x="62050" y="33450"/>
                </a:lnTo>
                <a:lnTo>
                  <a:pt x="61910" y="33460"/>
                </a:lnTo>
                <a:lnTo>
                  <a:pt x="61790" y="33470"/>
                </a:lnTo>
                <a:lnTo>
                  <a:pt x="61180" y="33450"/>
                </a:lnTo>
                <a:lnTo>
                  <a:pt x="60930" y="33420"/>
                </a:lnTo>
                <a:lnTo>
                  <a:pt x="60900" y="33420"/>
                </a:lnTo>
                <a:lnTo>
                  <a:pt x="60800" y="33430"/>
                </a:lnTo>
                <a:lnTo>
                  <a:pt x="60740" y="33490"/>
                </a:lnTo>
                <a:lnTo>
                  <a:pt x="60650" y="33300"/>
                </a:lnTo>
                <a:lnTo>
                  <a:pt x="60600" y="33200"/>
                </a:lnTo>
                <a:lnTo>
                  <a:pt x="60580" y="33180"/>
                </a:lnTo>
                <a:lnTo>
                  <a:pt x="60550" y="33200"/>
                </a:lnTo>
                <a:lnTo>
                  <a:pt x="60510" y="33260"/>
                </a:lnTo>
                <a:lnTo>
                  <a:pt x="60460" y="33300"/>
                </a:lnTo>
                <a:lnTo>
                  <a:pt x="60350" y="33320"/>
                </a:lnTo>
                <a:lnTo>
                  <a:pt x="60240" y="33330"/>
                </a:lnTo>
                <a:lnTo>
                  <a:pt x="60180" y="33310"/>
                </a:lnTo>
                <a:lnTo>
                  <a:pt x="60140" y="33310"/>
                </a:lnTo>
                <a:lnTo>
                  <a:pt x="60120" y="33320"/>
                </a:lnTo>
                <a:lnTo>
                  <a:pt x="60050" y="33230"/>
                </a:lnTo>
                <a:lnTo>
                  <a:pt x="60030" y="33140"/>
                </a:lnTo>
                <a:lnTo>
                  <a:pt x="60010" y="33060"/>
                </a:lnTo>
                <a:lnTo>
                  <a:pt x="59990" y="33010"/>
                </a:lnTo>
                <a:lnTo>
                  <a:pt x="59960" y="32940"/>
                </a:lnTo>
                <a:lnTo>
                  <a:pt x="59950" y="32950"/>
                </a:lnTo>
                <a:lnTo>
                  <a:pt x="59920" y="32980"/>
                </a:lnTo>
                <a:lnTo>
                  <a:pt x="59870" y="33010"/>
                </a:lnTo>
                <a:lnTo>
                  <a:pt x="59850" y="32990"/>
                </a:lnTo>
                <a:lnTo>
                  <a:pt x="59810" y="32940"/>
                </a:lnTo>
                <a:lnTo>
                  <a:pt x="59830" y="32860"/>
                </a:lnTo>
                <a:lnTo>
                  <a:pt x="59870" y="32790"/>
                </a:lnTo>
                <a:lnTo>
                  <a:pt x="59890" y="32700"/>
                </a:lnTo>
                <a:lnTo>
                  <a:pt x="59960" y="32700"/>
                </a:lnTo>
                <a:lnTo>
                  <a:pt x="60000" y="32610"/>
                </a:lnTo>
                <a:lnTo>
                  <a:pt x="60030" y="32440"/>
                </a:lnTo>
                <a:lnTo>
                  <a:pt x="60050" y="32350"/>
                </a:lnTo>
                <a:lnTo>
                  <a:pt x="60050" y="32320"/>
                </a:lnTo>
                <a:lnTo>
                  <a:pt x="60100" y="32270"/>
                </a:lnTo>
                <a:lnTo>
                  <a:pt x="60080" y="32140"/>
                </a:lnTo>
                <a:lnTo>
                  <a:pt x="59770" y="32130"/>
                </a:lnTo>
                <a:lnTo>
                  <a:pt x="59680" y="32020"/>
                </a:lnTo>
                <a:lnTo>
                  <a:pt x="59660" y="31960"/>
                </a:lnTo>
                <a:lnTo>
                  <a:pt x="59620" y="31830"/>
                </a:lnTo>
                <a:lnTo>
                  <a:pt x="59400" y="31750"/>
                </a:lnTo>
                <a:lnTo>
                  <a:pt x="59370" y="31680"/>
                </a:lnTo>
                <a:lnTo>
                  <a:pt x="59400" y="31500"/>
                </a:lnTo>
                <a:lnTo>
                  <a:pt x="59370" y="31430"/>
                </a:lnTo>
                <a:lnTo>
                  <a:pt x="59320" y="31440"/>
                </a:lnTo>
                <a:lnTo>
                  <a:pt x="59270" y="31440"/>
                </a:lnTo>
                <a:lnTo>
                  <a:pt x="59200" y="31450"/>
                </a:lnTo>
                <a:lnTo>
                  <a:pt x="59140" y="31450"/>
                </a:lnTo>
                <a:lnTo>
                  <a:pt x="59120" y="31450"/>
                </a:lnTo>
                <a:lnTo>
                  <a:pt x="59120" y="31410"/>
                </a:lnTo>
                <a:lnTo>
                  <a:pt x="59110" y="31380"/>
                </a:lnTo>
                <a:lnTo>
                  <a:pt x="59110" y="31370"/>
                </a:lnTo>
                <a:lnTo>
                  <a:pt x="59110" y="31350"/>
                </a:lnTo>
                <a:lnTo>
                  <a:pt x="59100" y="31330"/>
                </a:lnTo>
                <a:lnTo>
                  <a:pt x="59100" y="31310"/>
                </a:lnTo>
                <a:lnTo>
                  <a:pt x="59120" y="31300"/>
                </a:lnTo>
                <a:lnTo>
                  <a:pt x="59130" y="31290"/>
                </a:lnTo>
                <a:lnTo>
                  <a:pt x="59190" y="31300"/>
                </a:lnTo>
                <a:lnTo>
                  <a:pt x="59170" y="31240"/>
                </a:lnTo>
                <a:lnTo>
                  <a:pt x="59130" y="31210"/>
                </a:lnTo>
                <a:lnTo>
                  <a:pt x="59110" y="31190"/>
                </a:lnTo>
                <a:lnTo>
                  <a:pt x="59160" y="31150"/>
                </a:lnTo>
                <a:lnTo>
                  <a:pt x="59220" y="31110"/>
                </a:lnTo>
                <a:lnTo>
                  <a:pt x="59280" y="31060"/>
                </a:lnTo>
                <a:lnTo>
                  <a:pt x="59300" y="30970"/>
                </a:lnTo>
                <a:lnTo>
                  <a:pt x="59340" y="30970"/>
                </a:lnTo>
                <a:lnTo>
                  <a:pt x="59350" y="31020"/>
                </a:lnTo>
                <a:lnTo>
                  <a:pt x="59390" y="31020"/>
                </a:lnTo>
                <a:lnTo>
                  <a:pt x="59400" y="30950"/>
                </a:lnTo>
                <a:lnTo>
                  <a:pt x="59390" y="30890"/>
                </a:lnTo>
                <a:lnTo>
                  <a:pt x="59430" y="30870"/>
                </a:lnTo>
                <a:lnTo>
                  <a:pt x="59480" y="30890"/>
                </a:lnTo>
                <a:lnTo>
                  <a:pt x="59510" y="30870"/>
                </a:lnTo>
                <a:lnTo>
                  <a:pt x="59580" y="30880"/>
                </a:lnTo>
                <a:lnTo>
                  <a:pt x="59580" y="30810"/>
                </a:lnTo>
                <a:lnTo>
                  <a:pt x="59640" y="30880"/>
                </a:lnTo>
                <a:lnTo>
                  <a:pt x="59710" y="30880"/>
                </a:lnTo>
                <a:lnTo>
                  <a:pt x="59740" y="30880"/>
                </a:lnTo>
                <a:lnTo>
                  <a:pt x="59740" y="30910"/>
                </a:lnTo>
                <a:lnTo>
                  <a:pt x="59760" y="30920"/>
                </a:lnTo>
                <a:lnTo>
                  <a:pt x="59800" y="30920"/>
                </a:lnTo>
                <a:lnTo>
                  <a:pt x="59810" y="30950"/>
                </a:lnTo>
                <a:lnTo>
                  <a:pt x="59840" y="30970"/>
                </a:lnTo>
                <a:lnTo>
                  <a:pt x="59870" y="30980"/>
                </a:lnTo>
                <a:lnTo>
                  <a:pt x="59890" y="31000"/>
                </a:lnTo>
                <a:lnTo>
                  <a:pt x="59930" y="30990"/>
                </a:lnTo>
                <a:lnTo>
                  <a:pt x="59970" y="30980"/>
                </a:lnTo>
                <a:lnTo>
                  <a:pt x="60080" y="30940"/>
                </a:lnTo>
                <a:lnTo>
                  <a:pt x="60240" y="30900"/>
                </a:lnTo>
                <a:lnTo>
                  <a:pt x="60270" y="30890"/>
                </a:lnTo>
                <a:lnTo>
                  <a:pt x="60350" y="30890"/>
                </a:lnTo>
                <a:lnTo>
                  <a:pt x="60430" y="30890"/>
                </a:lnTo>
                <a:lnTo>
                  <a:pt x="60530" y="30890"/>
                </a:lnTo>
                <a:lnTo>
                  <a:pt x="60660" y="30810"/>
                </a:lnTo>
                <a:lnTo>
                  <a:pt x="60560" y="30730"/>
                </a:lnTo>
                <a:lnTo>
                  <a:pt x="60590" y="30560"/>
                </a:lnTo>
                <a:lnTo>
                  <a:pt x="60610" y="30520"/>
                </a:lnTo>
                <a:lnTo>
                  <a:pt x="60590" y="30490"/>
                </a:lnTo>
                <a:lnTo>
                  <a:pt x="60600" y="30480"/>
                </a:lnTo>
                <a:lnTo>
                  <a:pt x="60630" y="30500"/>
                </a:lnTo>
                <a:lnTo>
                  <a:pt x="60690" y="30520"/>
                </a:lnTo>
                <a:lnTo>
                  <a:pt x="60730" y="30530"/>
                </a:lnTo>
                <a:lnTo>
                  <a:pt x="60770" y="30520"/>
                </a:lnTo>
                <a:lnTo>
                  <a:pt x="60740" y="30470"/>
                </a:lnTo>
                <a:lnTo>
                  <a:pt x="60730" y="30430"/>
                </a:lnTo>
                <a:lnTo>
                  <a:pt x="60720" y="30360"/>
                </a:lnTo>
                <a:lnTo>
                  <a:pt x="60660" y="30360"/>
                </a:lnTo>
                <a:lnTo>
                  <a:pt x="60680" y="30270"/>
                </a:lnTo>
                <a:lnTo>
                  <a:pt x="60650" y="30270"/>
                </a:lnTo>
                <a:lnTo>
                  <a:pt x="60630" y="30280"/>
                </a:lnTo>
                <a:lnTo>
                  <a:pt x="60570" y="30200"/>
                </a:lnTo>
                <a:lnTo>
                  <a:pt x="60540" y="30140"/>
                </a:lnTo>
                <a:lnTo>
                  <a:pt x="60510" y="30090"/>
                </a:lnTo>
                <a:lnTo>
                  <a:pt x="60490" y="30070"/>
                </a:lnTo>
                <a:lnTo>
                  <a:pt x="60510" y="30000"/>
                </a:lnTo>
                <a:lnTo>
                  <a:pt x="60430" y="29980"/>
                </a:lnTo>
                <a:lnTo>
                  <a:pt x="60440" y="29890"/>
                </a:lnTo>
                <a:lnTo>
                  <a:pt x="60440" y="29860"/>
                </a:lnTo>
                <a:lnTo>
                  <a:pt x="60450" y="29780"/>
                </a:lnTo>
                <a:lnTo>
                  <a:pt x="60430" y="29690"/>
                </a:lnTo>
                <a:lnTo>
                  <a:pt x="60420" y="29620"/>
                </a:lnTo>
                <a:lnTo>
                  <a:pt x="60500" y="29580"/>
                </a:lnTo>
                <a:lnTo>
                  <a:pt x="60480" y="29520"/>
                </a:lnTo>
                <a:lnTo>
                  <a:pt x="60350" y="29430"/>
                </a:lnTo>
                <a:lnTo>
                  <a:pt x="60320" y="29370"/>
                </a:lnTo>
                <a:lnTo>
                  <a:pt x="60270" y="29340"/>
                </a:lnTo>
                <a:lnTo>
                  <a:pt x="60200" y="29280"/>
                </a:lnTo>
                <a:lnTo>
                  <a:pt x="60170" y="29150"/>
                </a:lnTo>
                <a:lnTo>
                  <a:pt x="60170" y="29130"/>
                </a:lnTo>
                <a:lnTo>
                  <a:pt x="60170" y="29010"/>
                </a:lnTo>
                <a:lnTo>
                  <a:pt x="60160" y="28880"/>
                </a:lnTo>
                <a:lnTo>
                  <a:pt x="60110" y="28780"/>
                </a:lnTo>
                <a:lnTo>
                  <a:pt x="60120" y="28710"/>
                </a:lnTo>
                <a:lnTo>
                  <a:pt x="60100" y="28660"/>
                </a:lnTo>
                <a:lnTo>
                  <a:pt x="60090" y="28610"/>
                </a:lnTo>
                <a:lnTo>
                  <a:pt x="60120" y="28520"/>
                </a:lnTo>
                <a:lnTo>
                  <a:pt x="60140" y="28460"/>
                </a:lnTo>
                <a:lnTo>
                  <a:pt x="60130" y="28410"/>
                </a:lnTo>
                <a:lnTo>
                  <a:pt x="60160" y="28330"/>
                </a:lnTo>
                <a:lnTo>
                  <a:pt x="60180" y="28290"/>
                </a:lnTo>
                <a:lnTo>
                  <a:pt x="60200" y="28220"/>
                </a:lnTo>
                <a:lnTo>
                  <a:pt x="60230" y="28090"/>
                </a:lnTo>
                <a:lnTo>
                  <a:pt x="60200" y="28030"/>
                </a:lnTo>
                <a:lnTo>
                  <a:pt x="60170" y="27970"/>
                </a:lnTo>
                <a:lnTo>
                  <a:pt x="60180" y="27920"/>
                </a:lnTo>
                <a:lnTo>
                  <a:pt x="60200" y="27830"/>
                </a:lnTo>
                <a:lnTo>
                  <a:pt x="60220" y="27730"/>
                </a:lnTo>
                <a:lnTo>
                  <a:pt x="60230" y="27650"/>
                </a:lnTo>
                <a:lnTo>
                  <a:pt x="60240" y="27620"/>
                </a:lnTo>
                <a:lnTo>
                  <a:pt x="60250" y="27560"/>
                </a:lnTo>
                <a:lnTo>
                  <a:pt x="60250" y="27510"/>
                </a:lnTo>
                <a:lnTo>
                  <a:pt x="60240" y="27500"/>
                </a:lnTo>
                <a:lnTo>
                  <a:pt x="60210" y="27470"/>
                </a:lnTo>
                <a:lnTo>
                  <a:pt x="60190" y="27420"/>
                </a:lnTo>
                <a:lnTo>
                  <a:pt x="60180" y="27400"/>
                </a:lnTo>
                <a:lnTo>
                  <a:pt x="60170" y="27390"/>
                </a:lnTo>
                <a:lnTo>
                  <a:pt x="60160" y="27380"/>
                </a:lnTo>
                <a:lnTo>
                  <a:pt x="60150" y="27390"/>
                </a:lnTo>
                <a:lnTo>
                  <a:pt x="60140" y="27400"/>
                </a:lnTo>
                <a:lnTo>
                  <a:pt x="60130" y="27420"/>
                </a:lnTo>
                <a:lnTo>
                  <a:pt x="60130" y="27440"/>
                </a:lnTo>
                <a:lnTo>
                  <a:pt x="60130" y="27450"/>
                </a:lnTo>
                <a:lnTo>
                  <a:pt x="60120" y="27460"/>
                </a:lnTo>
                <a:lnTo>
                  <a:pt x="60110" y="27460"/>
                </a:lnTo>
                <a:lnTo>
                  <a:pt x="60100" y="27460"/>
                </a:lnTo>
                <a:lnTo>
                  <a:pt x="60090" y="27440"/>
                </a:lnTo>
                <a:lnTo>
                  <a:pt x="60080" y="27430"/>
                </a:lnTo>
                <a:lnTo>
                  <a:pt x="60100" y="27390"/>
                </a:lnTo>
                <a:lnTo>
                  <a:pt x="60180" y="27280"/>
                </a:lnTo>
                <a:lnTo>
                  <a:pt x="60230" y="27220"/>
                </a:lnTo>
                <a:lnTo>
                  <a:pt x="60570" y="27090"/>
                </a:lnTo>
                <a:lnTo>
                  <a:pt x="60600" y="27020"/>
                </a:lnTo>
                <a:lnTo>
                  <a:pt x="60600" y="26940"/>
                </a:lnTo>
                <a:lnTo>
                  <a:pt x="60640" y="26840"/>
                </a:lnTo>
                <a:lnTo>
                  <a:pt x="60710" y="26680"/>
                </a:lnTo>
                <a:lnTo>
                  <a:pt x="60750" y="26570"/>
                </a:lnTo>
                <a:lnTo>
                  <a:pt x="60780" y="26480"/>
                </a:lnTo>
                <a:lnTo>
                  <a:pt x="60800" y="26390"/>
                </a:lnTo>
                <a:lnTo>
                  <a:pt x="60820" y="26310"/>
                </a:lnTo>
                <a:lnTo>
                  <a:pt x="60800" y="26240"/>
                </a:lnTo>
                <a:lnTo>
                  <a:pt x="60810" y="26180"/>
                </a:lnTo>
                <a:lnTo>
                  <a:pt x="60770" y="26080"/>
                </a:lnTo>
                <a:lnTo>
                  <a:pt x="60740" y="26000"/>
                </a:lnTo>
                <a:lnTo>
                  <a:pt x="60700" y="25950"/>
                </a:lnTo>
                <a:lnTo>
                  <a:pt x="60800" y="25930"/>
                </a:lnTo>
                <a:lnTo>
                  <a:pt x="60810" y="25870"/>
                </a:lnTo>
                <a:lnTo>
                  <a:pt x="60820" y="25820"/>
                </a:lnTo>
                <a:lnTo>
                  <a:pt x="60830" y="25620"/>
                </a:lnTo>
                <a:lnTo>
                  <a:pt x="60850" y="25460"/>
                </a:lnTo>
                <a:lnTo>
                  <a:pt x="60820" y="25410"/>
                </a:lnTo>
                <a:lnTo>
                  <a:pt x="60770" y="25370"/>
                </a:lnTo>
                <a:lnTo>
                  <a:pt x="60710" y="25330"/>
                </a:lnTo>
                <a:lnTo>
                  <a:pt x="60690" y="25290"/>
                </a:lnTo>
                <a:lnTo>
                  <a:pt x="60670" y="25250"/>
                </a:lnTo>
                <a:lnTo>
                  <a:pt x="60650" y="25220"/>
                </a:lnTo>
                <a:lnTo>
                  <a:pt x="60630" y="25200"/>
                </a:lnTo>
                <a:lnTo>
                  <a:pt x="60590" y="25170"/>
                </a:lnTo>
                <a:lnTo>
                  <a:pt x="60560" y="25150"/>
                </a:lnTo>
                <a:lnTo>
                  <a:pt x="60540" y="25120"/>
                </a:lnTo>
                <a:lnTo>
                  <a:pt x="60520" y="25080"/>
                </a:lnTo>
                <a:lnTo>
                  <a:pt x="60490" y="25060"/>
                </a:lnTo>
                <a:lnTo>
                  <a:pt x="60500" y="25030"/>
                </a:lnTo>
                <a:lnTo>
                  <a:pt x="60510" y="24990"/>
                </a:lnTo>
                <a:lnTo>
                  <a:pt x="60520" y="24950"/>
                </a:lnTo>
                <a:lnTo>
                  <a:pt x="60540" y="24910"/>
                </a:lnTo>
                <a:lnTo>
                  <a:pt x="60540" y="24850"/>
                </a:lnTo>
                <a:lnTo>
                  <a:pt x="60560" y="24800"/>
                </a:lnTo>
                <a:lnTo>
                  <a:pt x="60610" y="24720"/>
                </a:lnTo>
                <a:lnTo>
                  <a:pt x="60670" y="24610"/>
                </a:lnTo>
                <a:lnTo>
                  <a:pt x="60600" y="24620"/>
                </a:lnTo>
                <a:lnTo>
                  <a:pt x="60630" y="24500"/>
                </a:lnTo>
                <a:lnTo>
                  <a:pt x="60680" y="24420"/>
                </a:lnTo>
                <a:lnTo>
                  <a:pt x="60720" y="24360"/>
                </a:lnTo>
                <a:lnTo>
                  <a:pt x="60730" y="24310"/>
                </a:lnTo>
                <a:lnTo>
                  <a:pt x="60740" y="24280"/>
                </a:lnTo>
                <a:lnTo>
                  <a:pt x="60750" y="24260"/>
                </a:lnTo>
                <a:lnTo>
                  <a:pt x="60760" y="24210"/>
                </a:lnTo>
                <a:lnTo>
                  <a:pt x="60780" y="24160"/>
                </a:lnTo>
                <a:lnTo>
                  <a:pt x="60780" y="24130"/>
                </a:lnTo>
                <a:lnTo>
                  <a:pt x="60770" y="23800"/>
                </a:lnTo>
                <a:lnTo>
                  <a:pt x="60750" y="23660"/>
                </a:lnTo>
                <a:lnTo>
                  <a:pt x="60760" y="23610"/>
                </a:lnTo>
                <a:lnTo>
                  <a:pt x="60790" y="23560"/>
                </a:lnTo>
                <a:lnTo>
                  <a:pt x="60740" y="23510"/>
                </a:lnTo>
                <a:lnTo>
                  <a:pt x="60760" y="23460"/>
                </a:lnTo>
                <a:lnTo>
                  <a:pt x="60770" y="23450"/>
                </a:lnTo>
                <a:lnTo>
                  <a:pt x="60880" y="23490"/>
                </a:lnTo>
                <a:lnTo>
                  <a:pt x="60950" y="23470"/>
                </a:lnTo>
                <a:lnTo>
                  <a:pt x="60980" y="23430"/>
                </a:lnTo>
                <a:lnTo>
                  <a:pt x="60990" y="23390"/>
                </a:lnTo>
                <a:lnTo>
                  <a:pt x="61020" y="23350"/>
                </a:lnTo>
                <a:lnTo>
                  <a:pt x="61040" y="23300"/>
                </a:lnTo>
                <a:lnTo>
                  <a:pt x="61080" y="23230"/>
                </a:lnTo>
                <a:lnTo>
                  <a:pt x="61070" y="23120"/>
                </a:lnTo>
                <a:lnTo>
                  <a:pt x="61190" y="22870"/>
                </a:lnTo>
                <a:lnTo>
                  <a:pt x="61140" y="22820"/>
                </a:lnTo>
                <a:lnTo>
                  <a:pt x="61290" y="22700"/>
                </a:lnTo>
                <a:lnTo>
                  <a:pt x="61240" y="22540"/>
                </a:lnTo>
                <a:lnTo>
                  <a:pt x="61330" y="22510"/>
                </a:lnTo>
                <a:lnTo>
                  <a:pt x="61350" y="22290"/>
                </a:lnTo>
                <a:lnTo>
                  <a:pt x="61390" y="22180"/>
                </a:lnTo>
                <a:lnTo>
                  <a:pt x="61420" y="22100"/>
                </a:lnTo>
                <a:lnTo>
                  <a:pt x="61450" y="22010"/>
                </a:lnTo>
                <a:lnTo>
                  <a:pt x="61470" y="21910"/>
                </a:lnTo>
                <a:lnTo>
                  <a:pt x="61490" y="21880"/>
                </a:lnTo>
                <a:lnTo>
                  <a:pt x="61520" y="21850"/>
                </a:lnTo>
                <a:lnTo>
                  <a:pt x="61550" y="21830"/>
                </a:lnTo>
                <a:lnTo>
                  <a:pt x="61570" y="21800"/>
                </a:lnTo>
                <a:lnTo>
                  <a:pt x="61620" y="21770"/>
                </a:lnTo>
                <a:lnTo>
                  <a:pt x="61660" y="21750"/>
                </a:lnTo>
                <a:lnTo>
                  <a:pt x="61680" y="21740"/>
                </a:lnTo>
                <a:lnTo>
                  <a:pt x="61720" y="21740"/>
                </a:lnTo>
                <a:lnTo>
                  <a:pt x="61810" y="21700"/>
                </a:lnTo>
                <a:lnTo>
                  <a:pt x="61820" y="21720"/>
                </a:lnTo>
                <a:lnTo>
                  <a:pt x="61840" y="21740"/>
                </a:lnTo>
                <a:lnTo>
                  <a:pt x="61850" y="21770"/>
                </a:lnTo>
                <a:lnTo>
                  <a:pt x="61880" y="21790"/>
                </a:lnTo>
                <a:lnTo>
                  <a:pt x="61940" y="21830"/>
                </a:lnTo>
                <a:lnTo>
                  <a:pt x="62000" y="21840"/>
                </a:lnTo>
                <a:lnTo>
                  <a:pt x="62060" y="21840"/>
                </a:lnTo>
                <a:lnTo>
                  <a:pt x="62170" y="21830"/>
                </a:lnTo>
                <a:lnTo>
                  <a:pt x="62280" y="21830"/>
                </a:lnTo>
                <a:lnTo>
                  <a:pt x="62320" y="21840"/>
                </a:lnTo>
                <a:lnTo>
                  <a:pt x="62380" y="21840"/>
                </a:lnTo>
                <a:lnTo>
                  <a:pt x="62450" y="21850"/>
                </a:lnTo>
                <a:lnTo>
                  <a:pt x="62480" y="21850"/>
                </a:lnTo>
                <a:lnTo>
                  <a:pt x="62510" y="21840"/>
                </a:lnTo>
                <a:lnTo>
                  <a:pt x="62550" y="21850"/>
                </a:lnTo>
                <a:lnTo>
                  <a:pt x="62600" y="21870"/>
                </a:lnTo>
                <a:lnTo>
                  <a:pt x="62670" y="21890"/>
                </a:lnTo>
                <a:lnTo>
                  <a:pt x="62710" y="21910"/>
                </a:lnTo>
                <a:lnTo>
                  <a:pt x="62820" y="21960"/>
                </a:lnTo>
                <a:lnTo>
                  <a:pt x="62870" y="21960"/>
                </a:lnTo>
                <a:lnTo>
                  <a:pt x="62920" y="21980"/>
                </a:lnTo>
                <a:lnTo>
                  <a:pt x="63040" y="22040"/>
                </a:lnTo>
                <a:lnTo>
                  <a:pt x="63020" y="22070"/>
                </a:lnTo>
                <a:lnTo>
                  <a:pt x="63100" y="22080"/>
                </a:lnTo>
                <a:lnTo>
                  <a:pt x="63150" y="22150"/>
                </a:lnTo>
                <a:lnTo>
                  <a:pt x="63160" y="22190"/>
                </a:lnTo>
                <a:lnTo>
                  <a:pt x="63190" y="22240"/>
                </a:lnTo>
                <a:lnTo>
                  <a:pt x="63240" y="22240"/>
                </a:lnTo>
                <a:lnTo>
                  <a:pt x="63280" y="22190"/>
                </a:lnTo>
                <a:lnTo>
                  <a:pt x="63300" y="22080"/>
                </a:lnTo>
                <a:lnTo>
                  <a:pt x="63360" y="22000"/>
                </a:lnTo>
                <a:lnTo>
                  <a:pt x="63440" y="22010"/>
                </a:lnTo>
                <a:lnTo>
                  <a:pt x="63550" y="21940"/>
                </a:lnTo>
                <a:lnTo>
                  <a:pt x="63620" y="21810"/>
                </a:lnTo>
                <a:lnTo>
                  <a:pt x="63690" y="21790"/>
                </a:lnTo>
                <a:lnTo>
                  <a:pt x="63770" y="21760"/>
                </a:lnTo>
                <a:lnTo>
                  <a:pt x="63840" y="21780"/>
                </a:lnTo>
                <a:lnTo>
                  <a:pt x="63900" y="21760"/>
                </a:lnTo>
                <a:lnTo>
                  <a:pt x="64020" y="21570"/>
                </a:lnTo>
                <a:lnTo>
                  <a:pt x="64030" y="21450"/>
                </a:lnTo>
                <a:lnTo>
                  <a:pt x="63950" y="21330"/>
                </a:lnTo>
                <a:lnTo>
                  <a:pt x="63870" y="21150"/>
                </a:lnTo>
                <a:lnTo>
                  <a:pt x="63980" y="21000"/>
                </a:lnTo>
                <a:lnTo>
                  <a:pt x="63920" y="20860"/>
                </a:lnTo>
                <a:lnTo>
                  <a:pt x="64050" y="20730"/>
                </a:lnTo>
                <a:lnTo>
                  <a:pt x="64080" y="20610"/>
                </a:lnTo>
                <a:lnTo>
                  <a:pt x="64140" y="20550"/>
                </a:lnTo>
                <a:lnTo>
                  <a:pt x="64140" y="20360"/>
                </a:lnTo>
                <a:lnTo>
                  <a:pt x="64140" y="20330"/>
                </a:lnTo>
                <a:lnTo>
                  <a:pt x="64140" y="20260"/>
                </a:lnTo>
                <a:lnTo>
                  <a:pt x="64150" y="20210"/>
                </a:lnTo>
                <a:lnTo>
                  <a:pt x="64150" y="20160"/>
                </a:lnTo>
                <a:lnTo>
                  <a:pt x="64180" y="20150"/>
                </a:lnTo>
                <a:lnTo>
                  <a:pt x="64230" y="20170"/>
                </a:lnTo>
                <a:lnTo>
                  <a:pt x="64300" y="20170"/>
                </a:lnTo>
                <a:lnTo>
                  <a:pt x="64350" y="20230"/>
                </a:lnTo>
                <a:lnTo>
                  <a:pt x="64380" y="20260"/>
                </a:lnTo>
                <a:lnTo>
                  <a:pt x="64450" y="20260"/>
                </a:lnTo>
                <a:lnTo>
                  <a:pt x="64490" y="20270"/>
                </a:lnTo>
                <a:lnTo>
                  <a:pt x="64570" y="20340"/>
                </a:lnTo>
                <a:lnTo>
                  <a:pt x="64660" y="20360"/>
                </a:lnTo>
                <a:lnTo>
                  <a:pt x="64720" y="20340"/>
                </a:lnTo>
                <a:lnTo>
                  <a:pt x="64790" y="20380"/>
                </a:lnTo>
                <a:lnTo>
                  <a:pt x="64830" y="20380"/>
                </a:lnTo>
                <a:lnTo>
                  <a:pt x="64880" y="20370"/>
                </a:lnTo>
                <a:lnTo>
                  <a:pt x="64920" y="20370"/>
                </a:lnTo>
                <a:lnTo>
                  <a:pt x="64970" y="20420"/>
                </a:lnTo>
                <a:lnTo>
                  <a:pt x="65000" y="20420"/>
                </a:lnTo>
                <a:lnTo>
                  <a:pt x="64990" y="20440"/>
                </a:lnTo>
                <a:lnTo>
                  <a:pt x="64960" y="20470"/>
                </a:lnTo>
                <a:lnTo>
                  <a:pt x="64950" y="20490"/>
                </a:lnTo>
                <a:lnTo>
                  <a:pt x="64940" y="20560"/>
                </a:lnTo>
                <a:lnTo>
                  <a:pt x="64930" y="20600"/>
                </a:lnTo>
                <a:lnTo>
                  <a:pt x="64920" y="20660"/>
                </a:lnTo>
                <a:lnTo>
                  <a:pt x="64940" y="20740"/>
                </a:lnTo>
                <a:lnTo>
                  <a:pt x="64940" y="20820"/>
                </a:lnTo>
                <a:lnTo>
                  <a:pt x="64910" y="20870"/>
                </a:lnTo>
                <a:lnTo>
                  <a:pt x="64950" y="20880"/>
                </a:lnTo>
                <a:lnTo>
                  <a:pt x="64930" y="20900"/>
                </a:lnTo>
                <a:lnTo>
                  <a:pt x="64930" y="20940"/>
                </a:lnTo>
                <a:lnTo>
                  <a:pt x="64920" y="20980"/>
                </a:lnTo>
                <a:lnTo>
                  <a:pt x="64940" y="21010"/>
                </a:lnTo>
                <a:lnTo>
                  <a:pt x="64970" y="21030"/>
                </a:lnTo>
                <a:lnTo>
                  <a:pt x="65010" y="21010"/>
                </a:lnTo>
                <a:lnTo>
                  <a:pt x="65040" y="21010"/>
                </a:lnTo>
                <a:lnTo>
                  <a:pt x="65070" y="21010"/>
                </a:lnTo>
                <a:lnTo>
                  <a:pt x="65100" y="20990"/>
                </a:lnTo>
                <a:lnTo>
                  <a:pt x="65150" y="21020"/>
                </a:lnTo>
                <a:lnTo>
                  <a:pt x="65180" y="21060"/>
                </a:lnTo>
                <a:lnTo>
                  <a:pt x="65220" y="21060"/>
                </a:lnTo>
                <a:lnTo>
                  <a:pt x="65250" y="21060"/>
                </a:lnTo>
                <a:lnTo>
                  <a:pt x="65290" y="21070"/>
                </a:lnTo>
                <a:lnTo>
                  <a:pt x="65320" y="21060"/>
                </a:lnTo>
                <a:lnTo>
                  <a:pt x="65360" y="21030"/>
                </a:lnTo>
                <a:lnTo>
                  <a:pt x="65400" y="21050"/>
                </a:lnTo>
                <a:lnTo>
                  <a:pt x="65430" y="21060"/>
                </a:lnTo>
                <a:lnTo>
                  <a:pt x="65500" y="21060"/>
                </a:lnTo>
                <a:lnTo>
                  <a:pt x="65540" y="21110"/>
                </a:lnTo>
                <a:lnTo>
                  <a:pt x="65560" y="21200"/>
                </a:lnTo>
                <a:lnTo>
                  <a:pt x="65610" y="21240"/>
                </a:lnTo>
                <a:lnTo>
                  <a:pt x="65670" y="21260"/>
                </a:lnTo>
                <a:lnTo>
                  <a:pt x="65710" y="21260"/>
                </a:lnTo>
                <a:lnTo>
                  <a:pt x="65750" y="21260"/>
                </a:lnTo>
                <a:lnTo>
                  <a:pt x="65820" y="21270"/>
                </a:lnTo>
                <a:lnTo>
                  <a:pt x="65850" y="21260"/>
                </a:lnTo>
                <a:lnTo>
                  <a:pt x="65870" y="21260"/>
                </a:lnTo>
                <a:lnTo>
                  <a:pt x="65900" y="21260"/>
                </a:lnTo>
                <a:lnTo>
                  <a:pt x="65950" y="21260"/>
                </a:lnTo>
                <a:lnTo>
                  <a:pt x="65960" y="21260"/>
                </a:lnTo>
                <a:lnTo>
                  <a:pt x="65980" y="21260"/>
                </a:lnTo>
                <a:lnTo>
                  <a:pt x="66030" y="21250"/>
                </a:lnTo>
                <a:lnTo>
                  <a:pt x="66070" y="21250"/>
                </a:lnTo>
                <a:lnTo>
                  <a:pt x="66070" y="21210"/>
                </a:lnTo>
                <a:lnTo>
                  <a:pt x="66080" y="21190"/>
                </a:lnTo>
                <a:lnTo>
                  <a:pt x="66080" y="21160"/>
                </a:lnTo>
                <a:lnTo>
                  <a:pt x="66150" y="21170"/>
                </a:lnTo>
                <a:lnTo>
                  <a:pt x="66170" y="21170"/>
                </a:lnTo>
                <a:lnTo>
                  <a:pt x="66190" y="21150"/>
                </a:lnTo>
                <a:lnTo>
                  <a:pt x="66210" y="21120"/>
                </a:lnTo>
                <a:lnTo>
                  <a:pt x="66220" y="21100"/>
                </a:lnTo>
                <a:lnTo>
                  <a:pt x="66230" y="21090"/>
                </a:lnTo>
                <a:lnTo>
                  <a:pt x="66240" y="21100"/>
                </a:lnTo>
                <a:lnTo>
                  <a:pt x="66240" y="21110"/>
                </a:lnTo>
                <a:lnTo>
                  <a:pt x="66250" y="21120"/>
                </a:lnTo>
                <a:lnTo>
                  <a:pt x="66270" y="21140"/>
                </a:lnTo>
                <a:lnTo>
                  <a:pt x="66290" y="21150"/>
                </a:lnTo>
                <a:lnTo>
                  <a:pt x="66300" y="21170"/>
                </a:lnTo>
                <a:lnTo>
                  <a:pt x="66310" y="21170"/>
                </a:lnTo>
                <a:lnTo>
                  <a:pt x="66320" y="21170"/>
                </a:lnTo>
                <a:lnTo>
                  <a:pt x="66340" y="21140"/>
                </a:lnTo>
                <a:lnTo>
                  <a:pt x="66360" y="21120"/>
                </a:lnTo>
                <a:lnTo>
                  <a:pt x="66370" y="21100"/>
                </a:lnTo>
                <a:lnTo>
                  <a:pt x="66380" y="21090"/>
                </a:lnTo>
                <a:lnTo>
                  <a:pt x="66390" y="21090"/>
                </a:lnTo>
                <a:lnTo>
                  <a:pt x="66390" y="21120"/>
                </a:lnTo>
                <a:lnTo>
                  <a:pt x="66420" y="21120"/>
                </a:lnTo>
                <a:lnTo>
                  <a:pt x="66430" y="21130"/>
                </a:lnTo>
                <a:lnTo>
                  <a:pt x="66430" y="21180"/>
                </a:lnTo>
                <a:lnTo>
                  <a:pt x="66440" y="21180"/>
                </a:lnTo>
                <a:lnTo>
                  <a:pt x="66450" y="21180"/>
                </a:lnTo>
                <a:lnTo>
                  <a:pt x="66450" y="21160"/>
                </a:lnTo>
                <a:lnTo>
                  <a:pt x="66450" y="21140"/>
                </a:lnTo>
                <a:lnTo>
                  <a:pt x="66470" y="21110"/>
                </a:lnTo>
                <a:lnTo>
                  <a:pt x="66490" y="21110"/>
                </a:lnTo>
                <a:lnTo>
                  <a:pt x="66510" y="21110"/>
                </a:lnTo>
                <a:lnTo>
                  <a:pt x="66480" y="21180"/>
                </a:lnTo>
                <a:lnTo>
                  <a:pt x="66480" y="21190"/>
                </a:lnTo>
                <a:lnTo>
                  <a:pt x="66500" y="21190"/>
                </a:lnTo>
                <a:lnTo>
                  <a:pt x="66510" y="21210"/>
                </a:lnTo>
                <a:lnTo>
                  <a:pt x="66520" y="21200"/>
                </a:lnTo>
                <a:lnTo>
                  <a:pt x="66530" y="21200"/>
                </a:lnTo>
                <a:lnTo>
                  <a:pt x="66540" y="21200"/>
                </a:lnTo>
                <a:lnTo>
                  <a:pt x="66550" y="21200"/>
                </a:lnTo>
                <a:lnTo>
                  <a:pt x="66580" y="21210"/>
                </a:lnTo>
                <a:lnTo>
                  <a:pt x="66610" y="21210"/>
                </a:lnTo>
                <a:lnTo>
                  <a:pt x="66630" y="21200"/>
                </a:lnTo>
                <a:lnTo>
                  <a:pt x="66640" y="21200"/>
                </a:lnTo>
                <a:lnTo>
                  <a:pt x="66670" y="21230"/>
                </a:lnTo>
                <a:lnTo>
                  <a:pt x="66680" y="21220"/>
                </a:lnTo>
                <a:lnTo>
                  <a:pt x="66690" y="21220"/>
                </a:lnTo>
                <a:lnTo>
                  <a:pt x="66700" y="21220"/>
                </a:lnTo>
                <a:lnTo>
                  <a:pt x="66710" y="21220"/>
                </a:lnTo>
                <a:lnTo>
                  <a:pt x="66730" y="21210"/>
                </a:lnTo>
                <a:lnTo>
                  <a:pt x="66740" y="21230"/>
                </a:lnTo>
                <a:lnTo>
                  <a:pt x="66750" y="21210"/>
                </a:lnTo>
                <a:lnTo>
                  <a:pt x="66760" y="21210"/>
                </a:lnTo>
                <a:lnTo>
                  <a:pt x="66770" y="21230"/>
                </a:lnTo>
                <a:lnTo>
                  <a:pt x="66780" y="21230"/>
                </a:lnTo>
                <a:lnTo>
                  <a:pt x="66790" y="21230"/>
                </a:lnTo>
                <a:lnTo>
                  <a:pt x="66800" y="21220"/>
                </a:lnTo>
                <a:lnTo>
                  <a:pt x="66820" y="21230"/>
                </a:lnTo>
                <a:lnTo>
                  <a:pt x="66830" y="21220"/>
                </a:lnTo>
                <a:lnTo>
                  <a:pt x="66850" y="21230"/>
                </a:lnTo>
                <a:lnTo>
                  <a:pt x="66860" y="21230"/>
                </a:lnTo>
                <a:lnTo>
                  <a:pt x="66890" y="21230"/>
                </a:lnTo>
                <a:lnTo>
                  <a:pt x="66910" y="21230"/>
                </a:lnTo>
                <a:lnTo>
                  <a:pt x="66920" y="21230"/>
                </a:lnTo>
                <a:lnTo>
                  <a:pt x="66930" y="21250"/>
                </a:lnTo>
                <a:lnTo>
                  <a:pt x="66950" y="21260"/>
                </a:lnTo>
                <a:lnTo>
                  <a:pt x="67030" y="21240"/>
                </a:lnTo>
                <a:lnTo>
                  <a:pt x="67070" y="21190"/>
                </a:lnTo>
                <a:lnTo>
                  <a:pt x="67110" y="21160"/>
                </a:lnTo>
                <a:lnTo>
                  <a:pt x="67150" y="21120"/>
                </a:lnTo>
                <a:lnTo>
                  <a:pt x="67230" y="21080"/>
                </a:lnTo>
                <a:lnTo>
                  <a:pt x="67180" y="21050"/>
                </a:lnTo>
                <a:lnTo>
                  <a:pt x="67120" y="21070"/>
                </a:lnTo>
                <a:lnTo>
                  <a:pt x="67110" y="21030"/>
                </a:lnTo>
                <a:lnTo>
                  <a:pt x="67090" y="21000"/>
                </a:lnTo>
                <a:lnTo>
                  <a:pt x="67070" y="20970"/>
                </a:lnTo>
                <a:lnTo>
                  <a:pt x="67040" y="20960"/>
                </a:lnTo>
                <a:lnTo>
                  <a:pt x="67020" y="20940"/>
                </a:lnTo>
                <a:lnTo>
                  <a:pt x="67000" y="20910"/>
                </a:lnTo>
                <a:lnTo>
                  <a:pt x="67010" y="20900"/>
                </a:lnTo>
                <a:lnTo>
                  <a:pt x="67020" y="20890"/>
                </a:lnTo>
                <a:lnTo>
                  <a:pt x="67030" y="20860"/>
                </a:lnTo>
                <a:lnTo>
                  <a:pt x="67040" y="20840"/>
                </a:lnTo>
                <a:lnTo>
                  <a:pt x="67050" y="20820"/>
                </a:lnTo>
                <a:lnTo>
                  <a:pt x="67060" y="20760"/>
                </a:lnTo>
                <a:lnTo>
                  <a:pt x="67060" y="20670"/>
                </a:lnTo>
                <a:lnTo>
                  <a:pt x="67040" y="20600"/>
                </a:lnTo>
                <a:lnTo>
                  <a:pt x="67000" y="20540"/>
                </a:lnTo>
                <a:lnTo>
                  <a:pt x="67000" y="20500"/>
                </a:lnTo>
                <a:lnTo>
                  <a:pt x="67050" y="20460"/>
                </a:lnTo>
                <a:lnTo>
                  <a:pt x="67090" y="20390"/>
                </a:lnTo>
                <a:lnTo>
                  <a:pt x="67120" y="20330"/>
                </a:lnTo>
                <a:lnTo>
                  <a:pt x="67120" y="20300"/>
                </a:lnTo>
                <a:lnTo>
                  <a:pt x="67150" y="20260"/>
                </a:lnTo>
                <a:lnTo>
                  <a:pt x="67160" y="20220"/>
                </a:lnTo>
                <a:lnTo>
                  <a:pt x="67180" y="20230"/>
                </a:lnTo>
                <a:lnTo>
                  <a:pt x="67190" y="20250"/>
                </a:lnTo>
                <a:lnTo>
                  <a:pt x="67170" y="20270"/>
                </a:lnTo>
                <a:lnTo>
                  <a:pt x="67160" y="20280"/>
                </a:lnTo>
                <a:lnTo>
                  <a:pt x="67180" y="20300"/>
                </a:lnTo>
                <a:lnTo>
                  <a:pt x="67180" y="20330"/>
                </a:lnTo>
                <a:lnTo>
                  <a:pt x="67230" y="20360"/>
                </a:lnTo>
                <a:lnTo>
                  <a:pt x="67250" y="20380"/>
                </a:lnTo>
                <a:lnTo>
                  <a:pt x="67230" y="20410"/>
                </a:lnTo>
                <a:lnTo>
                  <a:pt x="67240" y="20430"/>
                </a:lnTo>
                <a:lnTo>
                  <a:pt x="67270" y="20440"/>
                </a:lnTo>
                <a:lnTo>
                  <a:pt x="67290" y="20470"/>
                </a:lnTo>
                <a:lnTo>
                  <a:pt x="67330" y="20490"/>
                </a:lnTo>
                <a:lnTo>
                  <a:pt x="67330" y="20510"/>
                </a:lnTo>
                <a:lnTo>
                  <a:pt x="67360" y="20560"/>
                </a:lnTo>
                <a:lnTo>
                  <a:pt x="67420" y="20530"/>
                </a:lnTo>
                <a:lnTo>
                  <a:pt x="67470" y="20560"/>
                </a:lnTo>
                <a:lnTo>
                  <a:pt x="67490" y="20590"/>
                </a:lnTo>
                <a:lnTo>
                  <a:pt x="67720" y="20690"/>
                </a:lnTo>
                <a:lnTo>
                  <a:pt x="67750" y="20700"/>
                </a:lnTo>
                <a:lnTo>
                  <a:pt x="67770" y="20700"/>
                </a:lnTo>
                <a:lnTo>
                  <a:pt x="67790" y="20700"/>
                </a:lnTo>
                <a:lnTo>
                  <a:pt x="67810" y="20700"/>
                </a:lnTo>
                <a:lnTo>
                  <a:pt x="67830" y="20720"/>
                </a:lnTo>
                <a:lnTo>
                  <a:pt x="67860" y="20700"/>
                </a:lnTo>
                <a:lnTo>
                  <a:pt x="67840" y="20720"/>
                </a:lnTo>
                <a:lnTo>
                  <a:pt x="67870" y="20730"/>
                </a:lnTo>
                <a:lnTo>
                  <a:pt x="67890" y="20720"/>
                </a:lnTo>
                <a:lnTo>
                  <a:pt x="67910" y="20730"/>
                </a:lnTo>
                <a:lnTo>
                  <a:pt x="67960" y="20750"/>
                </a:lnTo>
                <a:lnTo>
                  <a:pt x="67990" y="20750"/>
                </a:lnTo>
                <a:lnTo>
                  <a:pt x="68010" y="20730"/>
                </a:lnTo>
                <a:lnTo>
                  <a:pt x="68030" y="20770"/>
                </a:lnTo>
                <a:lnTo>
                  <a:pt x="68050" y="20780"/>
                </a:lnTo>
                <a:lnTo>
                  <a:pt x="68070" y="20750"/>
                </a:lnTo>
                <a:lnTo>
                  <a:pt x="68100" y="20780"/>
                </a:lnTo>
                <a:lnTo>
                  <a:pt x="68120" y="20770"/>
                </a:lnTo>
                <a:lnTo>
                  <a:pt x="68130" y="20750"/>
                </a:lnTo>
                <a:lnTo>
                  <a:pt x="68160" y="20740"/>
                </a:lnTo>
                <a:lnTo>
                  <a:pt x="68180" y="20780"/>
                </a:lnTo>
                <a:lnTo>
                  <a:pt x="68230" y="20780"/>
                </a:lnTo>
                <a:lnTo>
                  <a:pt x="68240" y="20750"/>
                </a:lnTo>
                <a:lnTo>
                  <a:pt x="68250" y="20750"/>
                </a:lnTo>
                <a:lnTo>
                  <a:pt x="68270" y="20790"/>
                </a:lnTo>
                <a:lnTo>
                  <a:pt x="68300" y="20820"/>
                </a:lnTo>
                <a:lnTo>
                  <a:pt x="68290" y="20860"/>
                </a:lnTo>
                <a:lnTo>
                  <a:pt x="68320" y="20880"/>
                </a:lnTo>
                <a:lnTo>
                  <a:pt x="68350" y="20890"/>
                </a:lnTo>
                <a:lnTo>
                  <a:pt x="68390" y="20900"/>
                </a:lnTo>
                <a:lnTo>
                  <a:pt x="68400" y="20930"/>
                </a:lnTo>
                <a:lnTo>
                  <a:pt x="68430" y="20950"/>
                </a:lnTo>
                <a:lnTo>
                  <a:pt x="68450" y="20970"/>
                </a:lnTo>
                <a:lnTo>
                  <a:pt x="68460" y="20980"/>
                </a:lnTo>
                <a:lnTo>
                  <a:pt x="68450" y="21000"/>
                </a:lnTo>
                <a:lnTo>
                  <a:pt x="68440" y="21020"/>
                </a:lnTo>
                <a:lnTo>
                  <a:pt x="68470" y="21030"/>
                </a:lnTo>
                <a:lnTo>
                  <a:pt x="68510" y="21040"/>
                </a:lnTo>
                <a:lnTo>
                  <a:pt x="68540" y="21050"/>
                </a:lnTo>
                <a:lnTo>
                  <a:pt x="68570" y="21110"/>
                </a:lnTo>
                <a:lnTo>
                  <a:pt x="68560" y="21140"/>
                </a:lnTo>
                <a:lnTo>
                  <a:pt x="68580" y="21170"/>
                </a:lnTo>
                <a:lnTo>
                  <a:pt x="68630" y="21140"/>
                </a:lnTo>
                <a:lnTo>
                  <a:pt x="68620" y="21190"/>
                </a:lnTo>
                <a:lnTo>
                  <a:pt x="68630" y="21230"/>
                </a:lnTo>
                <a:lnTo>
                  <a:pt x="68660" y="21240"/>
                </a:lnTo>
                <a:lnTo>
                  <a:pt x="68670" y="21270"/>
                </a:lnTo>
                <a:lnTo>
                  <a:pt x="68600" y="21570"/>
                </a:lnTo>
                <a:lnTo>
                  <a:pt x="68720" y="21700"/>
                </a:lnTo>
                <a:lnTo>
                  <a:pt x="68740" y="21960"/>
                </a:lnTo>
                <a:lnTo>
                  <a:pt x="68830" y="22040"/>
                </a:lnTo>
                <a:lnTo>
                  <a:pt x="68890" y="22100"/>
                </a:lnTo>
                <a:lnTo>
                  <a:pt x="68910" y="22110"/>
                </a:lnTo>
                <a:lnTo>
                  <a:pt x="68940" y="22150"/>
                </a:lnTo>
                <a:lnTo>
                  <a:pt x="68980" y="22160"/>
                </a:lnTo>
                <a:lnTo>
                  <a:pt x="69040" y="22180"/>
                </a:lnTo>
                <a:lnTo>
                  <a:pt x="69080" y="22190"/>
                </a:lnTo>
                <a:lnTo>
                  <a:pt x="69100" y="22200"/>
                </a:lnTo>
                <a:lnTo>
                  <a:pt x="69240" y="22210"/>
                </a:lnTo>
                <a:lnTo>
                  <a:pt x="69360" y="22220"/>
                </a:lnTo>
                <a:lnTo>
                  <a:pt x="69500" y="22170"/>
                </a:lnTo>
                <a:lnTo>
                  <a:pt x="69730" y="22080"/>
                </a:lnTo>
                <a:lnTo>
                  <a:pt x="69780" y="22080"/>
                </a:lnTo>
                <a:lnTo>
                  <a:pt x="69810" y="22120"/>
                </a:lnTo>
                <a:lnTo>
                  <a:pt x="69820" y="22160"/>
                </a:lnTo>
                <a:lnTo>
                  <a:pt x="69800" y="22370"/>
                </a:lnTo>
                <a:lnTo>
                  <a:pt x="69720" y="22570"/>
                </a:lnTo>
                <a:lnTo>
                  <a:pt x="69560" y="22660"/>
                </a:lnTo>
                <a:lnTo>
                  <a:pt x="69620" y="22960"/>
                </a:lnTo>
                <a:lnTo>
                  <a:pt x="69770" y="22990"/>
                </a:lnTo>
                <a:lnTo>
                  <a:pt x="69770" y="23110"/>
                </a:lnTo>
                <a:lnTo>
                  <a:pt x="69780" y="23150"/>
                </a:lnTo>
                <a:lnTo>
                  <a:pt x="69680" y="23230"/>
                </a:lnTo>
                <a:lnTo>
                  <a:pt x="69690" y="23270"/>
                </a:lnTo>
                <a:lnTo>
                  <a:pt x="69740" y="23310"/>
                </a:lnTo>
                <a:lnTo>
                  <a:pt x="69810" y="23360"/>
                </a:lnTo>
                <a:lnTo>
                  <a:pt x="69860" y="23390"/>
                </a:lnTo>
                <a:lnTo>
                  <a:pt x="69970" y="23550"/>
                </a:lnTo>
                <a:lnTo>
                  <a:pt x="70030" y="23650"/>
                </a:lnTo>
                <a:lnTo>
                  <a:pt x="69990" y="23780"/>
                </a:lnTo>
                <a:lnTo>
                  <a:pt x="69960" y="23830"/>
                </a:lnTo>
                <a:lnTo>
                  <a:pt x="69930" y="23900"/>
                </a:lnTo>
                <a:lnTo>
                  <a:pt x="69890" y="23960"/>
                </a:lnTo>
                <a:lnTo>
                  <a:pt x="69860" y="24020"/>
                </a:lnTo>
                <a:lnTo>
                  <a:pt x="69850" y="24050"/>
                </a:lnTo>
                <a:lnTo>
                  <a:pt x="69860" y="24050"/>
                </a:lnTo>
                <a:lnTo>
                  <a:pt x="69930" y="24020"/>
                </a:lnTo>
                <a:lnTo>
                  <a:pt x="69960" y="2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