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Peter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Montserrat • State Map | Fully Editable Vector Shape</a:t>
            </a:r>
          </a:p>
        </p:txBody>
      </p:sp>
      <p:sp>
        <p:nvSpPr>
          <p:cNvPr id="101" name="Saint Pet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740" y="49710"/>
                </a:moveTo>
                <a:lnTo>
                  <a:pt x="29730" y="31710"/>
                </a:lnTo>
                <a:lnTo>
                  <a:pt x="39910" y="4550"/>
                </a:lnTo>
                <a:lnTo>
                  <a:pt x="47510" y="7630"/>
                </a:lnTo>
                <a:lnTo>
                  <a:pt x="51450" y="8710"/>
                </a:lnTo>
                <a:lnTo>
                  <a:pt x="56450" y="8450"/>
                </a:lnTo>
                <a:lnTo>
                  <a:pt x="53640" y="20220"/>
                </a:lnTo>
                <a:lnTo>
                  <a:pt x="59250" y="31280"/>
                </a:lnTo>
                <a:lnTo>
                  <a:pt x="54750" y="36980"/>
                </a:lnTo>
                <a:lnTo>
                  <a:pt x="50700" y="45440"/>
                </a:lnTo>
                <a:lnTo>
                  <a:pt x="48010" y="55300"/>
                </a:lnTo>
                <a:lnTo>
                  <a:pt x="39910" y="51540"/>
                </a:lnTo>
                <a:lnTo>
                  <a:pt x="25740" y="49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