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Saint Georges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Montserrat • State Map | Fully Editable Vector Shape</a:t>
            </a:r>
          </a:p>
        </p:txBody>
      </p:sp>
      <p:sp>
        <p:nvSpPr>
          <p:cNvPr id="101" name="Saint Georges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48010" y="55300"/>
                </a:moveTo>
                <a:lnTo>
                  <a:pt x="50700" y="45440"/>
                </a:lnTo>
                <a:lnTo>
                  <a:pt x="54750" y="36980"/>
                </a:lnTo>
                <a:lnTo>
                  <a:pt x="59250" y="31280"/>
                </a:lnTo>
                <a:lnTo>
                  <a:pt x="67540" y="41810"/>
                </a:lnTo>
                <a:lnTo>
                  <a:pt x="72960" y="51940"/>
                </a:lnTo>
                <a:lnTo>
                  <a:pt x="72760" y="56510"/>
                </a:lnTo>
                <a:lnTo>
                  <a:pt x="70300" y="64420"/>
                </a:lnTo>
                <a:lnTo>
                  <a:pt x="70890" y="67040"/>
                </a:lnTo>
                <a:lnTo>
                  <a:pt x="60150" y="65160"/>
                </a:lnTo>
                <a:lnTo>
                  <a:pt x="53850" y="61400"/>
                </a:lnTo>
                <a:lnTo>
                  <a:pt x="48010" y="5530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