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Anthony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Montserrat • State Map | Fully Editable Vector Shape</a:t>
            </a:r>
          </a:p>
        </p:txBody>
      </p:sp>
      <p:sp>
        <p:nvSpPr>
          <p:cNvPr id="101" name="Saint Anthon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5740" y="49710"/>
                </a:moveTo>
                <a:lnTo>
                  <a:pt x="39910" y="51540"/>
                </a:lnTo>
                <a:lnTo>
                  <a:pt x="48010" y="55300"/>
                </a:lnTo>
                <a:lnTo>
                  <a:pt x="53850" y="61400"/>
                </a:lnTo>
                <a:lnTo>
                  <a:pt x="60150" y="65160"/>
                </a:lnTo>
                <a:lnTo>
                  <a:pt x="70890" y="67040"/>
                </a:lnTo>
                <a:lnTo>
                  <a:pt x="72830" y="69870"/>
                </a:lnTo>
                <a:lnTo>
                  <a:pt x="75050" y="74240"/>
                </a:lnTo>
                <a:lnTo>
                  <a:pt x="76700" y="78730"/>
                </a:lnTo>
                <a:lnTo>
                  <a:pt x="77090" y="82120"/>
                </a:lnTo>
                <a:lnTo>
                  <a:pt x="74970" y="87340"/>
                </a:lnTo>
                <a:lnTo>
                  <a:pt x="71500" y="91400"/>
                </a:lnTo>
                <a:lnTo>
                  <a:pt x="66630" y="94220"/>
                </a:lnTo>
                <a:lnTo>
                  <a:pt x="60560" y="95450"/>
                </a:lnTo>
                <a:lnTo>
                  <a:pt x="29730" y="87030"/>
                </a:lnTo>
                <a:lnTo>
                  <a:pt x="22910" y="62470"/>
                </a:lnTo>
                <a:lnTo>
                  <a:pt x="25740" y="49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