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Montserrat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aint Pet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5740" y="49710"/>
                </a:moveTo>
                <a:lnTo>
                  <a:pt x="29730" y="31710"/>
                </a:lnTo>
                <a:lnTo>
                  <a:pt x="39910" y="4550"/>
                </a:lnTo>
                <a:lnTo>
                  <a:pt x="47510" y="7630"/>
                </a:lnTo>
                <a:lnTo>
                  <a:pt x="51450" y="8710"/>
                </a:lnTo>
                <a:lnTo>
                  <a:pt x="56450" y="8450"/>
                </a:lnTo>
                <a:lnTo>
                  <a:pt x="53640" y="20220"/>
                </a:lnTo>
                <a:lnTo>
                  <a:pt x="59250" y="31280"/>
                </a:lnTo>
                <a:lnTo>
                  <a:pt x="54750" y="36980"/>
                </a:lnTo>
                <a:lnTo>
                  <a:pt x="50700" y="45440"/>
                </a:lnTo>
                <a:lnTo>
                  <a:pt x="48010" y="55300"/>
                </a:lnTo>
                <a:lnTo>
                  <a:pt x="39910" y="51540"/>
                </a:lnTo>
                <a:lnTo>
                  <a:pt x="25740" y="49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Saint Anthon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5740" y="49710"/>
                </a:moveTo>
                <a:lnTo>
                  <a:pt x="39910" y="51540"/>
                </a:lnTo>
                <a:lnTo>
                  <a:pt x="48010" y="55300"/>
                </a:lnTo>
                <a:lnTo>
                  <a:pt x="53850" y="61400"/>
                </a:lnTo>
                <a:lnTo>
                  <a:pt x="60150" y="65160"/>
                </a:lnTo>
                <a:lnTo>
                  <a:pt x="70890" y="67040"/>
                </a:lnTo>
                <a:lnTo>
                  <a:pt x="72830" y="69870"/>
                </a:lnTo>
                <a:lnTo>
                  <a:pt x="75050" y="74240"/>
                </a:lnTo>
                <a:lnTo>
                  <a:pt x="76700" y="78730"/>
                </a:lnTo>
                <a:lnTo>
                  <a:pt x="77090" y="82120"/>
                </a:lnTo>
                <a:lnTo>
                  <a:pt x="74970" y="87340"/>
                </a:lnTo>
                <a:lnTo>
                  <a:pt x="71500" y="91400"/>
                </a:lnTo>
                <a:lnTo>
                  <a:pt x="66630" y="94220"/>
                </a:lnTo>
                <a:lnTo>
                  <a:pt x="60560" y="95450"/>
                </a:lnTo>
                <a:lnTo>
                  <a:pt x="29730" y="87030"/>
                </a:lnTo>
                <a:lnTo>
                  <a:pt x="22910" y="62470"/>
                </a:lnTo>
                <a:lnTo>
                  <a:pt x="25740" y="49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aint Georg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010" y="55300"/>
                </a:moveTo>
                <a:lnTo>
                  <a:pt x="50700" y="45440"/>
                </a:lnTo>
                <a:lnTo>
                  <a:pt x="54750" y="36980"/>
                </a:lnTo>
                <a:lnTo>
                  <a:pt x="59250" y="31280"/>
                </a:lnTo>
                <a:lnTo>
                  <a:pt x="67540" y="41810"/>
                </a:lnTo>
                <a:lnTo>
                  <a:pt x="72960" y="51940"/>
                </a:lnTo>
                <a:lnTo>
                  <a:pt x="72760" y="56510"/>
                </a:lnTo>
                <a:lnTo>
                  <a:pt x="70300" y="64420"/>
                </a:lnTo>
                <a:lnTo>
                  <a:pt x="70890" y="67040"/>
                </a:lnTo>
                <a:lnTo>
                  <a:pt x="60150" y="65160"/>
                </a:lnTo>
                <a:lnTo>
                  <a:pt x="53850" y="61400"/>
                </a:lnTo>
                <a:lnTo>
                  <a:pt x="48010" y="55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